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3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F2E2B-D6AF-42B7-AF0E-27C5A56C2011}" type="datetimeFigureOut">
              <a:rPr lang="ru-RU" smtClean="0"/>
              <a:pPr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5BC1B-6C1F-4D6B-B67D-CDFC7CE6E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0" y="476672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Тест по теме футбол</a:t>
            </a:r>
          </a:p>
          <a:p>
            <a:pPr algn="ctr"/>
            <a:r>
              <a:rPr lang="ru-RU" sz="540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5-7 классов</a:t>
            </a:r>
          </a:p>
          <a:p>
            <a:pPr algn="ctr"/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13285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54868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1.размеры футбольного поля должен составлять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)100 на 110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)120 на 90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)150 на 80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)80 на 70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436022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2. Сколько длится футбольный матч?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а) 30 минут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б) 150 минут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в) 90 минут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г) 120 минут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405245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3. Игрок, основной задачей которого является забивание голов, называется?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а) противником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б) нападающим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в) защитником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г) голкипером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476672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Красная карточка в футболе — это знак...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а) удаления игрока с поля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б) предупреждения игрока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в) выражения благодарности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г) окончания матча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79512" y="548680"/>
            <a:ext cx="89644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5.Сколько игроков одной команды может находиться на поле?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а)10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б)15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в)12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г)11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332656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Организация, управляющая профессиональным футболом на мировом уровне, называется?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а) НБА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б) ФИФА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в) НХЛ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г) МАГАТЭ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404664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Какой год считается датой рождения футбола?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а) 1863 год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б) 1932 год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в) 1990 год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г) 1812 год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620688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.Удар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 воротам, защищаемым только вратарём, с расстояния 11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метров?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а)пенальти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б)фол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в)аут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548680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Как называется человек, который следит за исполнением правил на поле во время игры?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а) запасной игрок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б) арбитр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в) тренер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г) комментатор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548680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Сколько времени длится перерыв между первым и вторым таймом в футбольном матче?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а) 40 минут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б) 15 минут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в) 5 минут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27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г) 2 минуты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utbolnyi-myach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043608" y="620688"/>
            <a:ext cx="61206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б)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120 на 90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в)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90 минут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б)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нападающим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а)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удаления игрока с поля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5. г)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11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б)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ФИФА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а)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1863 год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8. а)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пенальти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9.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б)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арбитр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б)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15 минут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234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TiraN</dc:creator>
  <cp:lastModifiedBy>Valera Vnuli</cp:lastModifiedBy>
  <cp:revision>15</cp:revision>
  <dcterms:created xsi:type="dcterms:W3CDTF">2016-05-18T16:22:53Z</dcterms:created>
  <dcterms:modified xsi:type="dcterms:W3CDTF">2016-08-03T08:37:37Z</dcterms:modified>
</cp:coreProperties>
</file>