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8" r:id="rId1"/>
  </p:sldMasterIdLst>
  <p:sldIdLst>
    <p:sldId id="258" r:id="rId2"/>
    <p:sldId id="329" r:id="rId3"/>
    <p:sldId id="263" r:id="rId4"/>
    <p:sldId id="264" r:id="rId5"/>
    <p:sldId id="270" r:id="rId6"/>
    <p:sldId id="314" r:id="rId7"/>
    <p:sldId id="319" r:id="rId8"/>
    <p:sldId id="315" r:id="rId9"/>
    <p:sldId id="316" r:id="rId10"/>
    <p:sldId id="311" r:id="rId11"/>
    <p:sldId id="271" r:id="rId12"/>
    <p:sldId id="312" r:id="rId13"/>
    <p:sldId id="278" r:id="rId14"/>
    <p:sldId id="317" r:id="rId15"/>
    <p:sldId id="320" r:id="rId16"/>
    <p:sldId id="318" r:id="rId17"/>
    <p:sldId id="322" r:id="rId18"/>
    <p:sldId id="323" r:id="rId19"/>
    <p:sldId id="324" r:id="rId20"/>
    <p:sldId id="325" r:id="rId21"/>
    <p:sldId id="326" r:id="rId22"/>
    <p:sldId id="327" r:id="rId23"/>
    <p:sldId id="328" r:id="rId24"/>
    <p:sldId id="330" r:id="rId25"/>
    <p:sldId id="331" r:id="rId26"/>
    <p:sldId id="332" r:id="rId27"/>
    <p:sldId id="333" r:id="rId28"/>
    <p:sldId id="335" r:id="rId29"/>
    <p:sldId id="334" r:id="rId30"/>
    <p:sldId id="336" r:id="rId31"/>
    <p:sldId id="337" r:id="rId32"/>
    <p:sldId id="338" r:id="rId33"/>
    <p:sldId id="339" r:id="rId3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61BBA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7196" autoAdjust="0"/>
    <p:restoredTop sz="94542" autoAdjust="0"/>
  </p:normalViewPr>
  <p:slideViewPr>
    <p:cSldViewPr>
      <p:cViewPr varScale="1">
        <p:scale>
          <a:sx n="70" d="100"/>
          <a:sy n="70" d="100"/>
        </p:scale>
        <p:origin x="-130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9580C-7908-45D0-B348-9FDE0721A1A6}" type="datetimeFigureOut">
              <a:rPr lang="ru-RU" smtClean="0"/>
              <a:pPr/>
              <a:t>31.08.2016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61500-6840-4579-BA16-C6BAFBEE07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9580C-7908-45D0-B348-9FDE0721A1A6}" type="datetimeFigureOut">
              <a:rPr lang="ru-RU" smtClean="0"/>
              <a:pPr/>
              <a:t>31.08.2016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61500-6840-4579-BA16-C6BAFBEE07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9580C-7908-45D0-B348-9FDE0721A1A6}" type="datetimeFigureOut">
              <a:rPr lang="ru-RU" smtClean="0"/>
              <a:pPr/>
              <a:t>31.08.2016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61500-6840-4579-BA16-C6BAFBEE07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9580C-7908-45D0-B348-9FDE0721A1A6}" type="datetimeFigureOut">
              <a:rPr lang="ru-RU" smtClean="0"/>
              <a:pPr/>
              <a:t>31.08.2016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61500-6840-4579-BA16-C6BAFBEE07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9580C-7908-45D0-B348-9FDE0721A1A6}" type="datetimeFigureOut">
              <a:rPr lang="ru-RU" smtClean="0"/>
              <a:pPr/>
              <a:t>31.08.2016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61500-6840-4579-BA16-C6BAFBEE07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9580C-7908-45D0-B348-9FDE0721A1A6}" type="datetimeFigureOut">
              <a:rPr lang="ru-RU" smtClean="0"/>
              <a:pPr/>
              <a:t>31.08.2016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61500-6840-4579-BA16-C6BAFBEE07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9580C-7908-45D0-B348-9FDE0721A1A6}" type="datetimeFigureOut">
              <a:rPr lang="ru-RU" smtClean="0"/>
              <a:pPr/>
              <a:t>31.08.2016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61500-6840-4579-BA16-C6BAFBEE07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9580C-7908-45D0-B348-9FDE0721A1A6}" type="datetimeFigureOut">
              <a:rPr lang="ru-RU" smtClean="0"/>
              <a:pPr/>
              <a:t>31.08.2016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61500-6840-4579-BA16-C6BAFBEE07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9580C-7908-45D0-B348-9FDE0721A1A6}" type="datetimeFigureOut">
              <a:rPr lang="ru-RU" smtClean="0"/>
              <a:pPr/>
              <a:t>31.08.2016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61500-6840-4579-BA16-C6BAFBEE07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9580C-7908-45D0-B348-9FDE0721A1A6}" type="datetimeFigureOut">
              <a:rPr lang="ru-RU" smtClean="0"/>
              <a:pPr/>
              <a:t>31.08.2016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61500-6840-4579-BA16-C6BAFBEE07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9580C-7908-45D0-B348-9FDE0721A1A6}" type="datetimeFigureOut">
              <a:rPr lang="ru-RU" smtClean="0"/>
              <a:pPr/>
              <a:t>31.08.2016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61500-6840-4579-BA16-C6BAFBEE07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49580C-7908-45D0-B348-9FDE0721A1A6}" type="datetimeFigureOut">
              <a:rPr lang="ru-RU" smtClean="0"/>
              <a:pPr/>
              <a:t>31.08.2016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F61500-6840-4579-BA16-C6BAFBEE079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</p:sldLayoutIdLst>
  <p:transition spd="slow">
    <p:dissolve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Admin\Pictures\0_b1eea_b7a0978d_XL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-857280"/>
            <a:ext cx="9145016" cy="8102037"/>
          </a:xfrm>
          <a:prstGeom prst="rect">
            <a:avLst/>
          </a:prstGeom>
          <a:noFill/>
        </p:spPr>
      </p:pic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428596" y="0"/>
            <a:ext cx="6715172" cy="3662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4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cs typeface="Arial" pitchFamily="34" charset="0"/>
              </a:rPr>
              <a:t>Муниципальное дошкольное образовательное </a:t>
            </a:r>
            <a:r>
              <a:rPr lang="ru-RU" sz="4800" b="1" dirty="0" smtClean="0">
                <a:solidFill>
                  <a:schemeClr val="bg1"/>
                </a:solidFill>
                <a:latin typeface="Monotype Corsiva" pitchFamily="66" charset="0"/>
              </a:rPr>
              <a:t>учреждение Новоспасский детский сад №7</a:t>
            </a:r>
            <a:r>
              <a:rPr kumimoji="0" lang="ru-RU" sz="4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cs typeface="Arial" pitchFamily="34" charset="0"/>
              </a:rPr>
              <a:t> </a:t>
            </a:r>
            <a:endParaRPr kumimoji="0" lang="ru-RU" sz="4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Monotype Corsiva" pitchFamily="66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Admin\Pictures\1297255361_60823672-kopiya-kopiy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674688"/>
            <a:ext cx="9467850" cy="9144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2286000" y="836613"/>
            <a:ext cx="6858000" cy="1433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sz="4000" b="1" dirty="0">
              <a:solidFill>
                <a:schemeClr val="bg2"/>
              </a:solidFill>
              <a:latin typeface="Monotype Corsiva" pitchFamily="66" charset="0"/>
              <a:cs typeface="Arial" charset="0"/>
            </a:endParaRPr>
          </a:p>
          <a:p>
            <a:pPr algn="ctr"/>
            <a:r>
              <a:rPr lang="ru-RU" sz="4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ПРЕДСТАВЛЯЕТ</a:t>
            </a:r>
            <a:endParaRPr lang="ru-RU" sz="4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 advClick="0" advTm="4000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Users\Admin\Pictures\hq-wallpapers_ru_abstraction3d_57159_1024x76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95536" y="1571612"/>
            <a:ext cx="820891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Наши достижения</a:t>
            </a:r>
            <a:endParaRPr lang="ru-RU" sz="8000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 advClick="0" advTm="4000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Pictures\106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52536" y="0"/>
            <a:ext cx="9396536" cy="7047402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0" y="357167"/>
            <a:ext cx="885828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Номинация «Мисс Изысканность» </a:t>
            </a:r>
          </a:p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 Любавиной </a:t>
            </a:r>
            <a:r>
              <a:rPr lang="ru-RU" sz="32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Милены</a:t>
            </a:r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конкурсе среди </a:t>
            </a:r>
          </a:p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воспитанниц детских садов </a:t>
            </a:r>
          </a:p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"Мисс - Детский сад 2016"</a:t>
            </a:r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 descr="C:\Users\Администратор\Desktop\Презентация\image-27-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2381242"/>
            <a:ext cx="3357568" cy="4476758"/>
          </a:xfrm>
          <a:prstGeom prst="rect">
            <a:avLst/>
          </a:prstGeom>
          <a:noFill/>
        </p:spPr>
      </p:pic>
      <p:pic>
        <p:nvPicPr>
          <p:cNvPr id="1028" name="Picture 4" descr="C:\Users\Администратор\Desktop\Презентация\image-24-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00232" y="2786058"/>
            <a:ext cx="5167349" cy="3875512"/>
          </a:xfrm>
          <a:prstGeom prst="rect">
            <a:avLst/>
          </a:prstGeom>
          <a:noFill/>
        </p:spPr>
      </p:pic>
      <p:pic>
        <p:nvPicPr>
          <p:cNvPr id="1029" name="Picture 5" descr="C:\Users\Администратор\Desktop\Презентация\image-30-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429256" y="2428868"/>
            <a:ext cx="3143272" cy="4191029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4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C:\Users\Admin\Pictures\5361-1920x12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416824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323528" y="3244334"/>
            <a:ext cx="82809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28596" y="357166"/>
            <a:ext cx="8358246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bg1"/>
                </a:solidFill>
              </a:rPr>
              <a:t>II</a:t>
            </a:r>
            <a:r>
              <a:rPr lang="ru-RU" sz="4000" b="1" dirty="0" smtClean="0">
                <a:solidFill>
                  <a:schemeClr val="bg1"/>
                </a:solidFill>
              </a:rPr>
              <a:t> место в районном конкурсе </a:t>
            </a:r>
          </a:p>
          <a:p>
            <a:pPr algn="ctr"/>
            <a:r>
              <a:rPr lang="ru-RU" sz="4000" b="1" dirty="0" smtClean="0">
                <a:solidFill>
                  <a:schemeClr val="bg1"/>
                </a:solidFill>
              </a:rPr>
              <a:t>юных велосипедистов </a:t>
            </a:r>
          </a:p>
          <a:p>
            <a:pPr algn="ctr"/>
            <a:r>
              <a:rPr lang="ru-RU" sz="4000" b="1" dirty="0" smtClean="0">
                <a:solidFill>
                  <a:schemeClr val="bg1"/>
                </a:solidFill>
              </a:rPr>
              <a:t>"Безопасное колесо"!</a:t>
            </a:r>
          </a:p>
          <a:p>
            <a:pPr algn="ctr"/>
            <a:r>
              <a:rPr lang="ru-RU" sz="3200" b="1" dirty="0" smtClean="0">
                <a:solidFill>
                  <a:schemeClr val="bg1"/>
                </a:solidFill>
              </a:rPr>
              <a:t/>
            </a:r>
            <a:br>
              <a:rPr lang="ru-RU" sz="3200" b="1" dirty="0" smtClean="0">
                <a:solidFill>
                  <a:schemeClr val="bg1"/>
                </a:solidFill>
              </a:rPr>
            </a:br>
            <a:endParaRPr lang="ru-RU" sz="3200" b="1" dirty="0">
              <a:solidFill>
                <a:schemeClr val="bg1"/>
              </a:solidFill>
            </a:endParaRPr>
          </a:p>
        </p:txBody>
      </p:sp>
      <p:pic>
        <p:nvPicPr>
          <p:cNvPr id="2050" name="Picture 2" descr="C:\Users\Администратор\Desktop\Презентация\71035182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2786058"/>
            <a:ext cx="4095778" cy="3071834"/>
          </a:xfrm>
          <a:prstGeom prst="rect">
            <a:avLst/>
          </a:prstGeom>
          <a:noFill/>
        </p:spPr>
      </p:pic>
      <p:pic>
        <p:nvPicPr>
          <p:cNvPr id="2051" name="Picture 3" descr="C:\Users\Администратор\Desktop\Презентация\52397317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38689" y="2714620"/>
            <a:ext cx="4191029" cy="3143272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1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7" dur="1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1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8" dur="1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19" dur="1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0" dur="1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1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C:\Users\Admin\Pictures\5361-1920x12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416824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323528" y="3244334"/>
            <a:ext cx="82809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28596" y="357166"/>
            <a:ext cx="835824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</a:rPr>
              <a:t>Призовые места </a:t>
            </a:r>
          </a:p>
          <a:p>
            <a:pPr algn="ctr"/>
            <a:r>
              <a:rPr lang="ru-RU" sz="3200" b="1" dirty="0" smtClean="0">
                <a:solidFill>
                  <a:schemeClr val="bg1"/>
                </a:solidFill>
              </a:rPr>
              <a:t>в районных конкурсах рисунков и декоративно-прикладного творчества</a:t>
            </a:r>
          </a:p>
          <a:p>
            <a:pPr algn="ctr"/>
            <a:r>
              <a:rPr lang="ru-RU" sz="3200" b="1" dirty="0" smtClean="0">
                <a:solidFill>
                  <a:schemeClr val="bg1"/>
                </a:solidFill>
              </a:rPr>
              <a:t>«Рождество Христово – вечной жизни свет», «Пасхальная радость»</a:t>
            </a:r>
          </a:p>
          <a:p>
            <a:pPr algn="ctr"/>
            <a:r>
              <a:rPr lang="ru-RU" sz="3200" b="1" dirty="0" smtClean="0">
                <a:solidFill>
                  <a:schemeClr val="bg1"/>
                </a:solidFill>
              </a:rPr>
              <a:t/>
            </a:r>
            <a:br>
              <a:rPr lang="ru-RU" sz="3200" b="1" dirty="0" smtClean="0">
                <a:solidFill>
                  <a:schemeClr val="bg1"/>
                </a:solidFill>
              </a:rPr>
            </a:br>
            <a:endParaRPr lang="ru-RU" sz="3200" b="1" dirty="0">
              <a:solidFill>
                <a:schemeClr val="bg1"/>
              </a:solidFill>
            </a:endParaRPr>
          </a:p>
        </p:txBody>
      </p:sp>
      <p:pic>
        <p:nvPicPr>
          <p:cNvPr id="6146" name="Picture 2" descr="C:\Users\Администратор\Desktop\Презентация\7_0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1046" y="2857496"/>
            <a:ext cx="2753632" cy="3787054"/>
          </a:xfrm>
          <a:prstGeom prst="rect">
            <a:avLst/>
          </a:prstGeom>
          <a:noFill/>
        </p:spPr>
      </p:pic>
      <p:pic>
        <p:nvPicPr>
          <p:cNvPr id="6147" name="Picture 3" descr="C:\Users\Администратор\Desktop\Презентация\8_001-1-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86116" y="2928934"/>
            <a:ext cx="2681723" cy="3688158"/>
          </a:xfrm>
          <a:prstGeom prst="rect">
            <a:avLst/>
          </a:prstGeom>
          <a:noFill/>
        </p:spPr>
      </p:pic>
      <p:pic>
        <p:nvPicPr>
          <p:cNvPr id="6148" name="Picture 4" descr="C:\Users\Администратор\Desktop\Презентация\9_00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72198" y="2928934"/>
            <a:ext cx="2714170" cy="3732781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614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1000" fill="hold"/>
                                        <p:tgtEl>
                                          <p:spTgt spid="614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614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Администратор\Desktop\Презентация\22496014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4000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024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C:\Users\Admin\Pictures\5361-1920x12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416824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323528" y="3244334"/>
            <a:ext cx="82809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28596" y="357166"/>
            <a:ext cx="8358246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Победы во Всероссийских дистанционных конкурсах профессионального мастерства</a:t>
            </a:r>
          </a:p>
          <a:p>
            <a:pPr algn="ctr"/>
            <a:r>
              <a:rPr lang="ru-RU" sz="3200" b="1" dirty="0" smtClean="0">
                <a:solidFill>
                  <a:schemeClr val="bg1"/>
                </a:solidFill>
              </a:rPr>
              <a:t/>
            </a:r>
            <a:br>
              <a:rPr lang="ru-RU" sz="3200" b="1" dirty="0" smtClean="0">
                <a:solidFill>
                  <a:schemeClr val="bg1"/>
                </a:solidFill>
              </a:rPr>
            </a:br>
            <a:endParaRPr lang="ru-RU" sz="3200" b="1" dirty="0">
              <a:solidFill>
                <a:schemeClr val="bg1"/>
              </a:solidFill>
            </a:endParaRPr>
          </a:p>
        </p:txBody>
      </p:sp>
      <p:pic>
        <p:nvPicPr>
          <p:cNvPr id="7172" name="Picture 4" descr="C:\Users\Администратор\Desktop\Презентация\diplom_vinokurovoj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0694" y="2071678"/>
            <a:ext cx="2929185" cy="4143380"/>
          </a:xfrm>
          <a:prstGeom prst="rect">
            <a:avLst/>
          </a:prstGeom>
          <a:noFill/>
        </p:spPr>
      </p:pic>
      <p:pic>
        <p:nvPicPr>
          <p:cNvPr id="10" name="Picture 3" descr="C:\Users\Администратор\Desktop\Презентация\diplom_marakaev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5786" y="2214554"/>
            <a:ext cx="2929202" cy="4143404"/>
          </a:xfrm>
          <a:prstGeom prst="rect">
            <a:avLst/>
          </a:prstGeom>
          <a:noFill/>
        </p:spPr>
      </p:pic>
      <p:pic>
        <p:nvPicPr>
          <p:cNvPr id="11" name="Picture 2" descr="C:\Users\Администратор\Desktop\Презентация\diplom_manykina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43240" y="2428868"/>
            <a:ext cx="2979689" cy="4214818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4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2" presetClass="exit" presetSubtype="0" fill="hold" grpId="1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12" dur="3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13" dur="3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14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C:\Users\Admin\Pictures\5361-1920x12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416824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323528" y="3244334"/>
            <a:ext cx="82809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28596" y="357166"/>
            <a:ext cx="835824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</a:rPr>
              <a:t>Призовые места </a:t>
            </a:r>
          </a:p>
          <a:p>
            <a:pPr algn="ctr"/>
            <a:r>
              <a:rPr lang="ru-RU" sz="3200" b="1" dirty="0" smtClean="0">
                <a:solidFill>
                  <a:schemeClr val="bg1"/>
                </a:solidFill>
              </a:rPr>
              <a:t>во Всероссийских дистанционных конкурсах детских рисунков и декоративно-прикладного творчества</a:t>
            </a:r>
          </a:p>
          <a:p>
            <a:pPr algn="ctr"/>
            <a:r>
              <a:rPr lang="ru-RU" sz="3200" b="1" dirty="0" smtClean="0">
                <a:solidFill>
                  <a:schemeClr val="bg1"/>
                </a:solidFill>
              </a:rPr>
              <a:t/>
            </a:r>
            <a:br>
              <a:rPr lang="ru-RU" sz="3200" b="1" dirty="0" smtClean="0">
                <a:solidFill>
                  <a:schemeClr val="bg1"/>
                </a:solidFill>
              </a:rPr>
            </a:br>
            <a:endParaRPr lang="ru-RU" sz="3200" b="1" dirty="0">
              <a:solidFill>
                <a:schemeClr val="bg1"/>
              </a:solidFill>
            </a:endParaRPr>
          </a:p>
        </p:txBody>
      </p:sp>
      <p:pic>
        <p:nvPicPr>
          <p:cNvPr id="8194" name="Picture 2" descr="C:\Users\Администратор\Desktop\Презентация\76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2571744"/>
            <a:ext cx="2521468" cy="3566658"/>
          </a:xfrm>
          <a:prstGeom prst="rect">
            <a:avLst/>
          </a:prstGeom>
          <a:noFill/>
        </p:spPr>
      </p:pic>
      <p:pic>
        <p:nvPicPr>
          <p:cNvPr id="8195" name="Picture 3" descr="C:\Users\Администратор\Desktop\Презентация\781-1-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57950" y="2643182"/>
            <a:ext cx="2420462" cy="3423782"/>
          </a:xfrm>
          <a:prstGeom prst="rect">
            <a:avLst/>
          </a:prstGeom>
          <a:noFill/>
        </p:spPr>
      </p:pic>
      <p:pic>
        <p:nvPicPr>
          <p:cNvPr id="8196" name="Picture 4" descr="C:\Users\Администратор\Desktop\Презентация\diplom2_00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86116" y="2500306"/>
            <a:ext cx="2850475" cy="3920242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4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819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Users\Admin\Pictures\hq-wallpapers_ru_abstraction3d_57159_1024x76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95536" y="1571612"/>
            <a:ext cx="820891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Наши добрые дела</a:t>
            </a:r>
            <a:endParaRPr lang="ru-RU" sz="8000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 advClick="0" advTm="300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3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C:\Users\Admin\Pictures\00196972a9ad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857288" y="-500090"/>
            <a:ext cx="10500279" cy="7848872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0" y="0"/>
            <a:ext cx="9144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 smtClean="0">
                <a:solidFill>
                  <a:schemeClr val="bg1"/>
                </a:solidFill>
              </a:rPr>
              <a:t>Участие в акции </a:t>
            </a:r>
          </a:p>
          <a:p>
            <a:pPr algn="ctr"/>
            <a:r>
              <a:rPr lang="ru-RU" sz="4800" b="1" dirty="0" smtClean="0">
                <a:solidFill>
                  <a:schemeClr val="bg1"/>
                </a:solidFill>
              </a:rPr>
              <a:t>«Помоги собраться в школу»:</a:t>
            </a:r>
          </a:p>
        </p:txBody>
      </p:sp>
      <p:pic>
        <p:nvPicPr>
          <p:cNvPr id="3074" name="Picture 2" descr="C:\Users\Администратор\Desktop\Презентация\579051367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1643050"/>
            <a:ext cx="6662057" cy="4996544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0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C:\Users\Admin\Pictures\00196972a9ad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14412" y="-357214"/>
            <a:ext cx="10500279" cy="7848872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0" y="0"/>
            <a:ext cx="9144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 smtClean="0">
                <a:solidFill>
                  <a:schemeClr val="bg1"/>
                </a:solidFill>
              </a:rPr>
              <a:t>Участие в акции к Дню Победы</a:t>
            </a:r>
          </a:p>
          <a:p>
            <a:pPr algn="ctr"/>
            <a:r>
              <a:rPr lang="ru-RU" sz="4800" b="1" dirty="0" smtClean="0">
                <a:solidFill>
                  <a:schemeClr val="bg1"/>
                </a:solidFill>
              </a:rPr>
              <a:t>«Солдатский треугольник»</a:t>
            </a:r>
          </a:p>
        </p:txBody>
      </p:sp>
      <p:pic>
        <p:nvPicPr>
          <p:cNvPr id="4098" name="Picture 2" descr="C:\Users\Администратор\Desktop\Презентация\DSCN393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1643050"/>
            <a:ext cx="4762533" cy="3571900"/>
          </a:xfrm>
          <a:prstGeom prst="rect">
            <a:avLst/>
          </a:prstGeom>
          <a:noFill/>
        </p:spPr>
      </p:pic>
      <p:pic>
        <p:nvPicPr>
          <p:cNvPr id="4099" name="Picture 3" descr="C:\Users\Администратор\Desktop\Презентация\DSCN393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86182" y="2571744"/>
            <a:ext cx="5000660" cy="3750495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6000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Admin\Pictures\0_957fc_b7adfeb2_X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51420"/>
            <a:ext cx="9612560" cy="7209420"/>
          </a:xfrm>
          <a:prstGeom prst="rect">
            <a:avLst/>
          </a:prstGeom>
          <a:noFill/>
        </p:spPr>
      </p:pic>
      <p:pic>
        <p:nvPicPr>
          <p:cNvPr id="5" name="Picture 4" descr="C:\Users\Администратор\Desktop\Презентация\DSCN394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122" name="Picture 2" descr="C:\Users\Администратор\Desktop\Презентация\DSCN3922 (1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3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512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C:\Users\Admin\Pictures\00196972a9ad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85850" y="-500090"/>
            <a:ext cx="10500279" cy="7848872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0" y="0"/>
            <a:ext cx="9144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 smtClean="0">
                <a:solidFill>
                  <a:schemeClr val="bg1"/>
                </a:solidFill>
              </a:rPr>
              <a:t>Участие в акции </a:t>
            </a:r>
          </a:p>
          <a:p>
            <a:pPr algn="ctr"/>
            <a:r>
              <a:rPr lang="ru-RU" sz="4800" b="1" dirty="0" smtClean="0">
                <a:solidFill>
                  <a:schemeClr val="bg1"/>
                </a:solidFill>
              </a:rPr>
              <a:t>«Подари игрушку ёлке»</a:t>
            </a:r>
          </a:p>
        </p:txBody>
      </p:sp>
      <p:pic>
        <p:nvPicPr>
          <p:cNvPr id="9218" name="Picture 2" descr="C:\Users\Администратор\Desktop\Презентация\39124962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0298" y="1500174"/>
            <a:ext cx="3857652" cy="5143536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C:\Users\Admin\Pictures\00196972a9ad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14412" y="-428652"/>
            <a:ext cx="10500279" cy="7848872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0" y="0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 smtClean="0">
                <a:solidFill>
                  <a:schemeClr val="bg1"/>
                </a:solidFill>
              </a:rPr>
              <a:t>Участие в субботниках</a:t>
            </a:r>
          </a:p>
        </p:txBody>
      </p:sp>
      <p:pic>
        <p:nvPicPr>
          <p:cNvPr id="11266" name="Picture 2" descr="C:\Users\Администратор\Desktop\Презентация\subb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1071546"/>
            <a:ext cx="7334269" cy="5500702"/>
          </a:xfrm>
          <a:prstGeom prst="rect">
            <a:avLst/>
          </a:prstGeom>
          <a:noFill/>
        </p:spPr>
      </p:pic>
      <p:pic>
        <p:nvPicPr>
          <p:cNvPr id="11267" name="Picture 3" descr="C:\Users\Администратор\Desktop\Презентация\subbotnik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00100" y="1071546"/>
            <a:ext cx="7429520" cy="557214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20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Users\Admin\Pictures\hq-wallpapers_ru_abstraction3d_57159_1024x76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571472" y="500042"/>
            <a:ext cx="820891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8000" b="1" i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80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Наше участие в жизни родного посёлка</a:t>
            </a:r>
            <a:endParaRPr lang="ru-RU" sz="8000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 advClick="0" advTm="300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96552" y="0"/>
            <a:ext cx="10441161" cy="731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467544" y="357166"/>
            <a:ext cx="885698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61BBA"/>
                </a:solidFill>
              </a:rPr>
              <a:t>Выступление нашей воспитанницы Любавиной </a:t>
            </a:r>
            <a:r>
              <a:rPr lang="ru-RU" sz="3200" b="1" dirty="0" err="1" smtClean="0">
                <a:solidFill>
                  <a:srgbClr val="061BBA"/>
                </a:solidFill>
              </a:rPr>
              <a:t>Милены</a:t>
            </a:r>
            <a:r>
              <a:rPr lang="ru-RU" sz="3200" b="1" dirty="0" smtClean="0">
                <a:solidFill>
                  <a:srgbClr val="061BBA"/>
                </a:solidFill>
              </a:rPr>
              <a:t> </a:t>
            </a:r>
          </a:p>
          <a:p>
            <a:pPr algn="ctr"/>
            <a:r>
              <a:rPr lang="ru-RU" sz="3200" b="1" dirty="0" smtClean="0">
                <a:solidFill>
                  <a:srgbClr val="061BBA"/>
                </a:solidFill>
              </a:rPr>
              <a:t>в новогоднем шоу на льду «Серпантин»</a:t>
            </a:r>
            <a:r>
              <a:rPr lang="ru-RU" sz="3200" dirty="0" smtClean="0"/>
              <a:t> </a:t>
            </a:r>
          </a:p>
          <a:p>
            <a:pPr algn="ctr"/>
            <a:r>
              <a:rPr lang="ru-RU" sz="3200" b="1" dirty="0" smtClean="0">
                <a:solidFill>
                  <a:srgbClr val="061BBA"/>
                </a:solidFill>
              </a:rPr>
              <a:t>в Ледовом дворце спорта "Олимп" </a:t>
            </a:r>
          </a:p>
        </p:txBody>
      </p:sp>
      <p:pic>
        <p:nvPicPr>
          <p:cNvPr id="6" name="Picture 2" descr="C:\Users\Администратор\Desktop\Презентация\16159539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2357430"/>
            <a:ext cx="5715008" cy="4286256"/>
          </a:xfrm>
          <a:prstGeom prst="rect">
            <a:avLst/>
          </a:prstGeom>
          <a:noFill/>
        </p:spPr>
      </p:pic>
      <p:pic>
        <p:nvPicPr>
          <p:cNvPr id="7" name="Picture 3" descr="C:\Users\Администратор\Desktop\Презентация\72813191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00496" y="2786058"/>
            <a:ext cx="4905408" cy="3679056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96552" y="0"/>
            <a:ext cx="10441161" cy="731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285720" y="357166"/>
            <a:ext cx="903880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61BBA"/>
                </a:solidFill>
              </a:rPr>
              <a:t>Воспитанница нашего детского сада Федотова Дарья стала самой юной участницей соревнований "Лыжня России - 2016"</a:t>
            </a:r>
          </a:p>
        </p:txBody>
      </p:sp>
      <p:pic>
        <p:nvPicPr>
          <p:cNvPr id="13314" name="Picture 2" descr="C:\Users\Администратор\Desktop\Презентация\31627566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384983">
            <a:off x="5089104" y="2456476"/>
            <a:ext cx="2983184" cy="3975882"/>
          </a:xfrm>
          <a:prstGeom prst="rect">
            <a:avLst/>
          </a:prstGeom>
          <a:noFill/>
        </p:spPr>
      </p:pic>
      <p:pic>
        <p:nvPicPr>
          <p:cNvPr id="13315" name="Picture 3" descr="C:\Users\Администратор\Desktop\Презентация\31627566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5984" y="2071678"/>
            <a:ext cx="3206834" cy="4411810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5000"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96552" y="0"/>
            <a:ext cx="10441161" cy="731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285720" y="357166"/>
            <a:ext cx="903880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61BBA"/>
                </a:solidFill>
              </a:rPr>
              <a:t>Участие нашей команды в районной спартакиаде «Малышок»</a:t>
            </a:r>
          </a:p>
        </p:txBody>
      </p:sp>
      <p:pic>
        <p:nvPicPr>
          <p:cNvPr id="14339" name="Picture 3" descr="C:\Users\Администратор\Desktop\Презентация\32518953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1571612"/>
            <a:ext cx="6286512" cy="4714884"/>
          </a:xfrm>
          <a:prstGeom prst="rect">
            <a:avLst/>
          </a:prstGeom>
          <a:noFill/>
        </p:spPr>
      </p:pic>
      <p:pic>
        <p:nvPicPr>
          <p:cNvPr id="14340" name="Picture 4" descr="C:\Users\Администратор\Desktop\Презентация\84881833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28860" y="1571612"/>
            <a:ext cx="6500826" cy="4875620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5000"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20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20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96552" y="0"/>
            <a:ext cx="10441161" cy="731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285720" y="357166"/>
            <a:ext cx="885828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61BBA"/>
                </a:solidFill>
              </a:rPr>
              <a:t>Участие воспитанников нашего детского сада и их родителей в выставках рисунков и декоративно-прикладного творчества</a:t>
            </a:r>
          </a:p>
        </p:txBody>
      </p:sp>
      <p:pic>
        <p:nvPicPr>
          <p:cNvPr id="15362" name="Picture 2" descr="C:\Users\Администратор\Desktop\Презентация\62402526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3286124"/>
            <a:ext cx="4310093" cy="3232570"/>
          </a:xfrm>
          <a:prstGeom prst="rect">
            <a:avLst/>
          </a:prstGeom>
          <a:noFill/>
        </p:spPr>
      </p:pic>
      <p:pic>
        <p:nvPicPr>
          <p:cNvPr id="15363" name="Picture 3" descr="C:\Users\Администратор\Desktop\Презентация\71852374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3438" y="2214554"/>
            <a:ext cx="4286248" cy="3214687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4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96552" y="0"/>
            <a:ext cx="10441161" cy="731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285720" y="357166"/>
            <a:ext cx="903880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61BBA"/>
                </a:solidFill>
              </a:rPr>
              <a:t>Выступление воспитанников нашего детского сада на концертах, посвящённых Дню матери и празднику светлой Пасхи</a:t>
            </a:r>
          </a:p>
        </p:txBody>
      </p:sp>
      <p:pic>
        <p:nvPicPr>
          <p:cNvPr id="16386" name="Picture 2" descr="C:\Users\Администратор\Desktop\Презентация\59547268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04" y="1857363"/>
            <a:ext cx="6357982" cy="4768487"/>
          </a:xfrm>
          <a:prstGeom prst="rect">
            <a:avLst/>
          </a:prstGeom>
          <a:noFill/>
        </p:spPr>
      </p:pic>
      <p:pic>
        <p:nvPicPr>
          <p:cNvPr id="16387" name="Picture 3" descr="C:\Users\Администратор\Desktop\Презентация\73659221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71604" y="1857364"/>
            <a:ext cx="6429420" cy="4822065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4000"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14346" y="0"/>
            <a:ext cx="10441161" cy="731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285720" y="357166"/>
            <a:ext cx="903880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61BBA"/>
                </a:solidFill>
              </a:rPr>
              <a:t>Участие в областном агитпоезде «За здоровый образ жизни и здоровую счастливую семью»                                     </a:t>
            </a:r>
          </a:p>
        </p:txBody>
      </p:sp>
      <p:pic>
        <p:nvPicPr>
          <p:cNvPr id="17410" name="Picture 2" descr="C:\Users\Администратор\Desktop\Презентация\4632204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86050" y="1500174"/>
            <a:ext cx="3929090" cy="5143536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4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Users\Admin\Pictures\hq-wallpapers_ru_abstraction3d_57159_1024x76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95536" y="1571612"/>
            <a:ext cx="820891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Подготовка к новому учебному году</a:t>
            </a:r>
            <a:endParaRPr lang="ru-RU" sz="8000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 advClick="0" advTm="4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810332" cy="7359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 descr="C:\Users\Администратор\Desktop\Детский сад\DSCN701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2000">
    <p:wheel spokes="8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411"/>
            <a:ext cx="9810332" cy="7359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 descr="C:\Users\Администратор\Desktop\Детский сад\DSCN700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2071678"/>
            <a:ext cx="3429024" cy="4572032"/>
          </a:xfrm>
          <a:prstGeom prst="rect">
            <a:avLst/>
          </a:prstGeom>
          <a:noFill/>
        </p:spPr>
      </p:pic>
      <p:pic>
        <p:nvPicPr>
          <p:cNvPr id="1027" name="Picture 3" descr="C:\Users\Администратор\Desktop\Детский сад\DSCN701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43372" y="190496"/>
            <a:ext cx="4839911" cy="6453214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428596" y="428605"/>
            <a:ext cx="371477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61BBA"/>
                </a:solidFill>
              </a:rPr>
              <a:t>Приобретение нового оборудования и мебели в группы</a:t>
            </a:r>
            <a:endParaRPr lang="ru-RU" sz="2800" dirty="0"/>
          </a:p>
        </p:txBody>
      </p:sp>
    </p:spTree>
  </p:cSld>
  <p:clrMapOvr>
    <a:masterClrMapping/>
  </p:clrMapOvr>
  <p:transition spd="slow" advClick="0" advTm="3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02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411"/>
            <a:ext cx="9810332" cy="7359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428596" y="428605"/>
            <a:ext cx="37147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800" dirty="0"/>
          </a:p>
        </p:txBody>
      </p:sp>
      <p:pic>
        <p:nvPicPr>
          <p:cNvPr id="2051" name="Picture 3" descr="C:\Users\Администратор\Desktop\Детский сад\DSCN703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620284" cy="7215214"/>
          </a:xfrm>
          <a:prstGeom prst="rect">
            <a:avLst/>
          </a:prstGeom>
          <a:noFill/>
        </p:spPr>
      </p:pic>
      <p:pic>
        <p:nvPicPr>
          <p:cNvPr id="2052" name="Picture 4" descr="C:\Users\Администратор\Desktop\Детский сад\DSCN703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10001288" cy="7500966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411"/>
            <a:ext cx="9810332" cy="7359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4" name="Picture 2" descr="C:\Users\Администратор\Desktop\Детский сад\DSCN702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285728"/>
            <a:ext cx="4018370" cy="5357826"/>
          </a:xfrm>
          <a:prstGeom prst="rect">
            <a:avLst/>
          </a:prstGeom>
          <a:noFill/>
        </p:spPr>
      </p:pic>
      <p:pic>
        <p:nvPicPr>
          <p:cNvPr id="3075" name="Picture 3" descr="C:\Users\Администратор\Desktop\Детский сад\DSCN702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3108" y="785794"/>
            <a:ext cx="4429138" cy="5905517"/>
          </a:xfrm>
          <a:prstGeom prst="rect">
            <a:avLst/>
          </a:prstGeom>
          <a:noFill/>
        </p:spPr>
      </p:pic>
      <p:pic>
        <p:nvPicPr>
          <p:cNvPr id="3076" name="Picture 4" descr="C:\Users\Администратор\Desktop\Детский сад\DSCN702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0614" y="285728"/>
            <a:ext cx="4143386" cy="5524515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411"/>
            <a:ext cx="9810332" cy="7359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428596" y="428605"/>
            <a:ext cx="371477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61BBA"/>
                </a:solidFill>
              </a:rPr>
              <a:t>Новые подходы к оформлению стен и игровых зон</a:t>
            </a:r>
            <a:endParaRPr lang="ru-RU" sz="2800" dirty="0"/>
          </a:p>
        </p:txBody>
      </p:sp>
      <p:pic>
        <p:nvPicPr>
          <p:cNvPr id="4098" name="Picture 2" descr="C:\Users\Администратор\Desktop\Детский сад\DSCN701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1928802"/>
            <a:ext cx="3536163" cy="4714884"/>
          </a:xfrm>
          <a:prstGeom prst="rect">
            <a:avLst/>
          </a:prstGeom>
          <a:noFill/>
        </p:spPr>
      </p:pic>
      <p:pic>
        <p:nvPicPr>
          <p:cNvPr id="4099" name="Picture 3" descr="C:\Users\Администратор\Desktop\Детский сад\DSCN702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29058" y="428604"/>
            <a:ext cx="3911213" cy="5214950"/>
          </a:xfrm>
          <a:prstGeom prst="rect">
            <a:avLst/>
          </a:prstGeom>
          <a:noFill/>
        </p:spPr>
      </p:pic>
      <p:pic>
        <p:nvPicPr>
          <p:cNvPr id="4100" name="Picture 4" descr="C:\Users\Администратор\Desktop\Детский сад\DSCN702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43504" y="1500174"/>
            <a:ext cx="3804056" cy="5072074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5000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" dur="2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411"/>
            <a:ext cx="9810332" cy="7359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5" descr="C:\Users\Администратор\Desktop\Детский сад\DSCN703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122" name="Picture 2" descr="C:\Users\Администратор\Desktop\Детский сад\DSCN703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123" name="Picture 3" descr="C:\Users\Администратор\Desktop\Детский сад\DSCN702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124" name="Picture 4" descr="C:\Users\Администратор\Desktop\Детский сад\DSCN701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6000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2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512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411"/>
            <a:ext cx="9810332" cy="7359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428596" y="428605"/>
            <a:ext cx="371477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61BBA"/>
                </a:solidFill>
              </a:rPr>
              <a:t>Работа со спонсорами: замена окон на пластиковые </a:t>
            </a:r>
            <a:endParaRPr lang="ru-RU" sz="2800" dirty="0"/>
          </a:p>
        </p:txBody>
      </p:sp>
      <p:pic>
        <p:nvPicPr>
          <p:cNvPr id="1026" name="Picture 2" descr="C:\Users\Администратор\Desktop\Презентация\фото к презентации\DSCN732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2214530"/>
            <a:ext cx="5715040" cy="4286280"/>
          </a:xfrm>
          <a:prstGeom prst="rect">
            <a:avLst/>
          </a:prstGeom>
          <a:noFill/>
        </p:spPr>
      </p:pic>
      <p:pic>
        <p:nvPicPr>
          <p:cNvPr id="1027" name="Picture 3" descr="C:\Users\Администратор\Desktop\Презентация\фото к презентации\DSCN732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3504" y="357166"/>
            <a:ext cx="3643320" cy="485776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5000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411"/>
            <a:ext cx="9810332" cy="7359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428596" y="428605"/>
            <a:ext cx="457203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61BBA"/>
                </a:solidFill>
              </a:rPr>
              <a:t>Работа со спонсорами: установка игрового оборудования</a:t>
            </a:r>
            <a:endParaRPr lang="ru-RU" sz="2800" dirty="0"/>
          </a:p>
        </p:txBody>
      </p:sp>
      <p:pic>
        <p:nvPicPr>
          <p:cNvPr id="2050" name="Picture 2" descr="C:\Users\Администратор\Desktop\Презентация\фото к презентации\DSCN732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2066" y="214290"/>
            <a:ext cx="3929058" cy="5238743"/>
          </a:xfrm>
          <a:prstGeom prst="rect">
            <a:avLst/>
          </a:prstGeom>
          <a:noFill/>
        </p:spPr>
      </p:pic>
      <p:pic>
        <p:nvPicPr>
          <p:cNvPr id="2051" name="Picture 3" descr="C:\Users\Администратор\Desktop\Презентация\фото к презентации\DSCN733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57422" y="2071678"/>
            <a:ext cx="3357586" cy="4476781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5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2000" fill="hold"/>
                                        <p:tgtEl>
                                          <p:spTgt spid="205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411"/>
            <a:ext cx="9810332" cy="7359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428596" y="428605"/>
            <a:ext cx="457203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61BBA"/>
                </a:solidFill>
              </a:rPr>
              <a:t>Работа со спонсорами: установка дверей на главном входе, на прачечной и пищеблоке</a:t>
            </a:r>
            <a:endParaRPr lang="ru-RU" sz="2800" dirty="0"/>
          </a:p>
        </p:txBody>
      </p:sp>
      <p:pic>
        <p:nvPicPr>
          <p:cNvPr id="3074" name="Picture 2" descr="C:\Users\Администратор\Desktop\Презентация\фото к презентации\DSCN732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2" y="714356"/>
            <a:ext cx="4125527" cy="5500702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5000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0" dur="1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11" dur="1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" dur="1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411"/>
            <a:ext cx="9810332" cy="7359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0" y="428605"/>
            <a:ext cx="500062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61BBA"/>
                </a:solidFill>
              </a:rPr>
              <a:t>Освоение бюджетных средств: замена электропроводки на пищеблоке и ремонт кровли</a:t>
            </a:r>
            <a:endParaRPr lang="ru-RU" sz="2800" dirty="0"/>
          </a:p>
        </p:txBody>
      </p:sp>
      <p:pic>
        <p:nvPicPr>
          <p:cNvPr id="4098" name="Picture 2" descr="C:\Users\Администратор\Desktop\Презентация\фото к презентации\DSCN732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2500306"/>
            <a:ext cx="5429288" cy="4071966"/>
          </a:xfrm>
          <a:prstGeom prst="rect">
            <a:avLst/>
          </a:prstGeom>
          <a:noFill/>
        </p:spPr>
      </p:pic>
      <p:pic>
        <p:nvPicPr>
          <p:cNvPr id="4099" name="Picture 3" descr="C:\Users\Администратор\Desktop\Презентация\фото к презентации\DSCN732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29190" y="285728"/>
            <a:ext cx="4000496" cy="300037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1210</TotalTime>
  <Words>265</Words>
  <Application>Microsoft Office PowerPoint</Application>
  <PresentationFormat>Экран (4:3)</PresentationFormat>
  <Paragraphs>54</Paragraphs>
  <Slides>33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4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Администратор</cp:lastModifiedBy>
  <cp:revision>281</cp:revision>
  <dcterms:created xsi:type="dcterms:W3CDTF">2014-12-28T20:10:02Z</dcterms:created>
  <dcterms:modified xsi:type="dcterms:W3CDTF">2016-08-31T11:47:30Z</dcterms:modified>
</cp:coreProperties>
</file>