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6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interneshka.or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643182"/>
            <a:ext cx="7772400" cy="3675322"/>
          </a:xfrm>
        </p:spPr>
        <p:txBody>
          <a:bodyPr/>
          <a:lstStyle/>
          <a:p>
            <a:r>
              <a:rPr lang="ru-RU" dirty="0" smtClean="0"/>
              <a:t>Компьютерные вирусы. </a:t>
            </a:r>
            <a:r>
              <a:rPr lang="ru-RU" dirty="0" smtClean="0"/>
              <a:t>Антивирусные </a:t>
            </a:r>
            <a:r>
              <a:rPr lang="ru-RU" dirty="0" smtClean="0"/>
              <a:t>программы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 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 smtClean="0"/>
              <a:t>Выполнил : Ширяев Алексей 7 класс, МОУ СОШ № 44 г. Нижний Тагил    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928670"/>
            <a:ext cx="7772400" cy="1643074"/>
          </a:xfrm>
        </p:spPr>
        <p:txBody>
          <a:bodyPr/>
          <a:lstStyle/>
          <a:p>
            <a:r>
              <a:rPr lang="ru-RU" dirty="0" smtClean="0"/>
              <a:t>Презентация подготовлена для конкурса "</a:t>
            </a:r>
            <a:r>
              <a:rPr lang="ru-RU" dirty="0" err="1" smtClean="0"/>
              <a:t>Интернешка</a:t>
            </a:r>
            <a:r>
              <a:rPr lang="ru-RU" dirty="0" smtClean="0"/>
              <a:t>" </a:t>
            </a:r>
            <a:r>
              <a:rPr lang="ru-RU" dirty="0" smtClean="0">
                <a:hlinkClick r:id="rId2"/>
              </a:rPr>
              <a:t>http://interneshka.org</a:t>
            </a:r>
            <a:r>
              <a:rPr lang="ru-RU" dirty="0" smtClean="0">
                <a:hlinkClick r:id="rId2"/>
              </a:rPr>
              <a:t>/</a:t>
            </a:r>
            <a:r>
              <a:rPr lang="ru-RU" dirty="0" smtClean="0"/>
              <a:t>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Компьютерный вирус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это небольшая программа, написанная программистом высокой квалификации, способная к саморазмножению и выполнению разных деструктивных действий. На сегодняшний день известно свыше 50 тыс. компьютерных вирусов.</a:t>
            </a:r>
            <a:endParaRPr lang="ru-RU" dirty="0"/>
          </a:p>
        </p:txBody>
      </p:sp>
      <p:pic>
        <p:nvPicPr>
          <p:cNvPr id="5" name="Содержимое 4" descr="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86314" y="1928802"/>
            <a:ext cx="3929090" cy="39290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Действие вируса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14489"/>
            <a:ext cx="4038600" cy="458197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Вирусы действуют только программным путем. Они присоединяются к файлу или проникают в тело файла. Вирус попадает в компьютер только вместе с зараженным файлом. Для активизации вируса нужно загрузить зараженный файл, и только после этого, вирус начинает действовать самостоятельно.</a:t>
            </a:r>
            <a:endParaRPr lang="ru-RU" dirty="0"/>
          </a:p>
        </p:txBody>
      </p:sp>
      <p:pic>
        <p:nvPicPr>
          <p:cNvPr id="5" name="Содержимое 4" descr="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29190" y="1928802"/>
            <a:ext cx="3500462" cy="42148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857232"/>
            <a:ext cx="4572032" cy="528641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785794"/>
            <a:ext cx="4038600" cy="5786477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Некоторые вирусы во время запуска зараженного файла становятся резидентными (постоянно находятся в оперативной памяти компьютера) и могут заражать другие загружаемые файлы и программы. Другая разновидность вирусов сразу после активизации может быть причиной серьезных повреждений, например, форматировать жесткий диск.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0034" y="1571612"/>
            <a:ext cx="4071966" cy="428628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714357"/>
            <a:ext cx="4038600" cy="558210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Действие вирусов может проявляться по разному: от разных визуальных эффектов, мешающих работать, до полной потери информации. Большинство вирусов заражают исполнительные программы, то есть файлы с расширением .EXE и .COM. В последнее время большую популярность приобретают вирусы, распространяемые через систему электронной почты.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12174"/>
          </a:xfrm>
        </p:spPr>
        <p:txBody>
          <a:bodyPr/>
          <a:lstStyle/>
          <a:p>
            <a:pPr algn="ctr"/>
            <a:r>
              <a:rPr lang="ru-RU" b="1" dirty="0" smtClean="0"/>
              <a:t>Основные источники вирусов: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000108"/>
            <a:ext cx="4500594" cy="5429288"/>
          </a:xfrm>
        </p:spPr>
        <p:txBody>
          <a:bodyPr>
            <a:noAutofit/>
          </a:bodyPr>
          <a:lstStyle/>
          <a:p>
            <a:r>
              <a:rPr lang="ru-RU" sz="2400" dirty="0" smtClean="0"/>
              <a:t>диск, </a:t>
            </a:r>
            <a:r>
              <a:rPr lang="ru-RU" sz="2400" dirty="0" err="1" smtClean="0"/>
              <a:t>флеш-карта</a:t>
            </a:r>
            <a:r>
              <a:rPr lang="ru-RU" sz="2400" dirty="0" smtClean="0"/>
              <a:t> на которой находятся зараженные вирусом файлы;</a:t>
            </a:r>
          </a:p>
          <a:p>
            <a:r>
              <a:rPr lang="ru-RU" sz="2400" dirty="0" smtClean="0"/>
              <a:t>компьютерная сеть, в том числе система электронной почты и </a:t>
            </a:r>
            <a:r>
              <a:rPr lang="ru-RU" sz="2400" dirty="0" err="1" smtClean="0"/>
              <a:t>Internet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жесткий диск, на который попал вирус в результате работы с зараженными программами;</a:t>
            </a:r>
          </a:p>
          <a:p>
            <a:r>
              <a:rPr lang="ru-RU" sz="2400" dirty="0" smtClean="0"/>
              <a:t>вирус, оставшийся в оперативной памяти после предшествующего пользователя.</a:t>
            </a:r>
          </a:p>
          <a:p>
            <a:endParaRPr lang="ru-RU" sz="2400" dirty="0"/>
          </a:p>
        </p:txBody>
      </p:sp>
      <p:pic>
        <p:nvPicPr>
          <p:cNvPr id="5" name="Содержимое 4" descr="5.g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00562" y="1857364"/>
            <a:ext cx="4071965" cy="38576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Основные признаки заражения компьютера вирусом: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уменьшение объема свободной оперативной памяти;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замедление загрузки и работы компьютера;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непонятные (без причин) изменения в файлах, а также изменения размеров и даты последней модификации файлов;</a:t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ошибки при загрузке операционной системы;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невозможность сохранять файлы в нужных каталогах;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непонятные системные сообщения, музыкальные и визуальные эффекты и т.д.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Признаки активной фазы вируса: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исчезновение файлов;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форматирование жесткого диска;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невозможность загрузки файлов или операционной системы.</a:t>
            </a:r>
          </a:p>
          <a:p>
            <a:endParaRPr lang="ru-RU" dirty="0"/>
          </a:p>
        </p:txBody>
      </p:sp>
      <p:pic>
        <p:nvPicPr>
          <p:cNvPr id="5" name="Содержимое 4" descr="6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00562" y="2000240"/>
            <a:ext cx="4357718" cy="39290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Классификация вирусов.</a:t>
            </a:r>
            <a:br>
              <a:rPr lang="ru-RU" dirty="0" smtClean="0"/>
            </a:br>
            <a:r>
              <a:rPr lang="ru-RU" dirty="0" smtClean="0"/>
              <a:t>Загрузочные вирусы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3750466" cy="4525963"/>
          </a:xfrm>
        </p:spPr>
        <p:txBody>
          <a:bodyPr/>
          <a:lstStyle/>
          <a:p>
            <a:r>
              <a:rPr lang="ru-RU" dirty="0" smtClean="0"/>
              <a:t>  или BOOT-вирусы заражают boot-секторы дисков. Очень опасные, могут привести к полной потере всей информации, хранящейся на диске;</a:t>
            </a:r>
            <a:endParaRPr lang="ru-RU" dirty="0"/>
          </a:p>
        </p:txBody>
      </p:sp>
      <p:pic>
        <p:nvPicPr>
          <p:cNvPr id="5" name="Содержимое 4" descr="7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14810" y="2571744"/>
            <a:ext cx="4714909" cy="28575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/>
          <a:lstStyle/>
          <a:p>
            <a:pPr algn="ctr"/>
            <a:r>
              <a:rPr lang="ru-RU" dirty="0" smtClean="0"/>
              <a:t>Файловые вирусы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785794"/>
            <a:ext cx="4217224" cy="607220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  <a:r>
              <a:rPr lang="ru-RU" sz="3100" dirty="0" smtClean="0"/>
              <a:t>заражают файлы. Делятся на:</a:t>
            </a:r>
          </a:p>
          <a:p>
            <a:r>
              <a:rPr lang="ru-RU" sz="3800" dirty="0" smtClean="0"/>
              <a:t>вирусы, заражающие программы (файлы с расширением .EXE и .COM);</a:t>
            </a:r>
          </a:p>
          <a:p>
            <a:r>
              <a:rPr lang="ru-RU" sz="3800" dirty="0" smtClean="0"/>
              <a:t>макровирусы вирусы, заражающие файлы данных, например, документы </a:t>
            </a:r>
            <a:r>
              <a:rPr lang="ru-RU" sz="3800" dirty="0" err="1" smtClean="0"/>
              <a:t>Word</a:t>
            </a:r>
            <a:r>
              <a:rPr lang="ru-RU" sz="3800" dirty="0" smtClean="0"/>
              <a:t> или рабочие книги </a:t>
            </a:r>
            <a:r>
              <a:rPr lang="ru-RU" sz="3800" dirty="0" err="1" smtClean="0"/>
              <a:t>Excel</a:t>
            </a:r>
            <a:r>
              <a:rPr lang="ru-RU" sz="3800" dirty="0" smtClean="0"/>
              <a:t>;</a:t>
            </a:r>
          </a:p>
          <a:p>
            <a:r>
              <a:rPr lang="ru-RU" sz="3800" dirty="0" smtClean="0"/>
              <a:t>вирусы-спутники используют имена других файлов;</a:t>
            </a:r>
            <a:br>
              <a:rPr lang="ru-RU" sz="3800" dirty="0" smtClean="0"/>
            </a:br>
            <a:endParaRPr lang="ru-RU" sz="3800" dirty="0" smtClean="0"/>
          </a:p>
          <a:p>
            <a:r>
              <a:rPr lang="ru-RU" sz="3800" dirty="0" smtClean="0"/>
              <a:t>вирусы семейства DIR искажают системную информацию о файловых структурах;</a:t>
            </a:r>
          </a:p>
          <a:p>
            <a:endParaRPr lang="ru-RU" dirty="0"/>
          </a:p>
        </p:txBody>
      </p:sp>
      <p:pic>
        <p:nvPicPr>
          <p:cNvPr id="5" name="Содержимое 4" descr="8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1714488"/>
            <a:ext cx="4000527" cy="44291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Загрузочно-файловые вирусы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1770501"/>
            <a:ext cx="3500462" cy="4525963"/>
          </a:xfrm>
        </p:spPr>
        <p:txBody>
          <a:bodyPr/>
          <a:lstStyle/>
          <a:p>
            <a:r>
              <a:rPr lang="ru-RU" dirty="0" smtClean="0"/>
              <a:t>способные поражать как код boot-секторов, так и код файлов</a:t>
            </a:r>
            <a:endParaRPr lang="ru-RU" dirty="0"/>
          </a:p>
        </p:txBody>
      </p:sp>
      <p:pic>
        <p:nvPicPr>
          <p:cNvPr id="5" name="Содержимое 4" descr="9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14810" y="2000240"/>
            <a:ext cx="4643470" cy="4000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Вирусы-невидимки или </a:t>
            </a:r>
            <a:r>
              <a:rPr lang="en-US" dirty="0" smtClean="0"/>
              <a:t>STEALTH-</a:t>
            </a:r>
            <a:r>
              <a:rPr lang="ru-RU" dirty="0" smtClean="0"/>
              <a:t>вирусы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фальсифицируют информацию прочитанную из диска так, что программа, какой предназначена эта информация получает неверные данные. </a:t>
            </a:r>
            <a:endParaRPr lang="ru-RU" dirty="0"/>
          </a:p>
        </p:txBody>
      </p:sp>
      <p:pic>
        <p:nvPicPr>
          <p:cNvPr id="5" name="Содержимое 4" descr="1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2285992"/>
            <a:ext cx="4071966" cy="35004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Ретровирусы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заражают антивирусные программы, стараясь уничтожить их или сделать нетрудоспособными;</a:t>
            </a:r>
            <a:endParaRPr lang="ru-RU" dirty="0"/>
          </a:p>
        </p:txBody>
      </p:sp>
      <p:pic>
        <p:nvPicPr>
          <p:cNvPr id="5" name="Содержимое 4" descr="22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86314" y="1714488"/>
            <a:ext cx="3857652" cy="42148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57256"/>
          </a:xfrm>
        </p:spPr>
        <p:txBody>
          <a:bodyPr/>
          <a:lstStyle/>
          <a:p>
            <a:pPr algn="ctr"/>
            <a:r>
              <a:rPr lang="ru-RU" dirty="0" smtClean="0"/>
              <a:t>Вирусы-черви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928670"/>
            <a:ext cx="4217224" cy="5786478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снабжают небольшие сообщения электронной почты, который по своей сути есть Web-адрес местонахождения самого вируса. При попытке прочитать такое сообщение вирус начинает считывать через сеть </a:t>
            </a:r>
            <a:r>
              <a:rPr lang="ru-RU" sz="2400" dirty="0" err="1" smtClean="0"/>
              <a:t>Internet</a:t>
            </a:r>
            <a:r>
              <a:rPr lang="ru-RU" sz="2400" dirty="0" smtClean="0"/>
              <a:t> свое 'тело' и после загрузки начинает деструктивное действие. Обнаружить их очень тяжело, в связи с тем, что зараженный файл фактически не содержит кода вируса.</a:t>
            </a:r>
            <a:endParaRPr lang="ru-RU" sz="2400" dirty="0"/>
          </a:p>
        </p:txBody>
      </p:sp>
      <p:pic>
        <p:nvPicPr>
          <p:cNvPr id="5" name="Содержимое 4" descr="33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70438" y="1428736"/>
            <a:ext cx="3810000" cy="45474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1648700"/>
          </a:xfrm>
        </p:spPr>
        <p:txBody>
          <a:bodyPr>
            <a:normAutofit/>
          </a:bodyPr>
          <a:lstStyle/>
          <a:p>
            <a:r>
              <a:rPr lang="ru-RU" sz="3000" dirty="0" smtClean="0"/>
              <a:t>это программа, выявляющая и обезвреживающая компьютерные вирусы</a:t>
            </a:r>
            <a:r>
              <a:rPr lang="ru-RU" dirty="0" smtClean="0"/>
              <a:t>. 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Антивирус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Типы антивирусных программ.</a:t>
            </a:r>
            <a:br>
              <a:rPr lang="ru-RU" dirty="0" smtClean="0"/>
            </a:br>
            <a:r>
              <a:rPr lang="ru-RU" dirty="0" smtClean="0"/>
              <a:t>Программы-детекторы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предназначены для нахождения зараженных файлов одним из известных вирусов. Некоторые программы-детекторы могут также лечить файлы от вирусов или уничтожать зараженные файлы. </a:t>
            </a:r>
            <a:endParaRPr lang="ru-RU" dirty="0"/>
          </a:p>
        </p:txBody>
      </p:sp>
      <p:pic>
        <p:nvPicPr>
          <p:cNvPr id="7" name="Содержимое 6" descr="44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57752" y="2285992"/>
            <a:ext cx="3429024" cy="3571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 Программы-лекари</a:t>
            </a:r>
            <a:endParaRPr lang="ru-RU" dirty="0"/>
          </a:p>
        </p:txBody>
      </p:sp>
      <p:pic>
        <p:nvPicPr>
          <p:cNvPr id="5" name="Содержимое 4" descr="55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6512" y="1770063"/>
            <a:ext cx="3895851" cy="452596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предназначены для лечения зараженных дисков и программ. Лечение программы состоит в изъятии из зараженной программы тела вируса.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 Программы-ревизоры</a:t>
            </a:r>
            <a:endParaRPr lang="ru-RU" dirty="0"/>
          </a:p>
        </p:txBody>
      </p:sp>
      <p:pic>
        <p:nvPicPr>
          <p:cNvPr id="5" name="Содержимое 4" descr="6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1472" y="2071678"/>
            <a:ext cx="3643338" cy="3714776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643051"/>
            <a:ext cx="4038600" cy="492922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 предназначены для выявления заражения вирусом файлов, а также нахождение поврежденных файлов. Эти программы запоминают данные о состоянии программы и системных областей дисков до заражения и сравнивают эти данные в процессе работы компьютера. В случае несоответствия выводится сообщение о возможности заражения;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 Лекари-ревизоры</a:t>
            </a:r>
            <a:endParaRPr lang="ru-RU" dirty="0"/>
          </a:p>
        </p:txBody>
      </p:sp>
      <p:pic>
        <p:nvPicPr>
          <p:cNvPr id="5" name="Содержимое 4" descr="77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5138" y="1857364"/>
            <a:ext cx="4038600" cy="3920355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 предназначены для выявления изменений в файлах и системных областях дисков и, в случае изменений, возвращают их в начальное состояние.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 Программы-фильтры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предназначены для перехвата обращений к операционной системе, которые используются вирусами для размножения и сообщают об этом пользователю. Пользователь может разрешить или запретить выполнение операции. Такие программы являются резидентными, то есть они находятся в оперативной памяти компьютера.</a:t>
            </a:r>
            <a:endParaRPr lang="ru-RU" dirty="0"/>
          </a:p>
        </p:txBody>
      </p:sp>
      <p:pic>
        <p:nvPicPr>
          <p:cNvPr id="5" name="Содержимое 4" descr="99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56138" y="1857364"/>
            <a:ext cx="4038600" cy="43577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 Программы-вакцины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используются для обработки файлов и boot-секторов с целью предупреждения заражения известными вирусами. </a:t>
            </a:r>
            <a:endParaRPr lang="ru-RU" dirty="0"/>
          </a:p>
        </p:txBody>
      </p:sp>
      <p:pic>
        <p:nvPicPr>
          <p:cNvPr id="5" name="Содержимое 4" descr="123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14810" y="1857364"/>
            <a:ext cx="4572032" cy="41434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3845630"/>
          </a:xfrm>
        </p:spPr>
        <p:txBody>
          <a:bodyPr/>
          <a:lstStyle/>
          <a:p>
            <a:pPr algn="ctr"/>
            <a:r>
              <a:rPr lang="ru-RU" sz="5400" dirty="0" smtClean="0"/>
              <a:t>Защити свой компьютер от вирусов!!!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89</TotalTime>
  <Words>482</Words>
  <PresentationFormat>Экран (4:3)</PresentationFormat>
  <Paragraphs>55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Метро</vt:lpstr>
      <vt:lpstr>Компьютерные вирусы. Антивирусные программы.      Выполнил : Ширяев Алексей 7 класс, МОУ СОШ № 44 г. Нижний Тагил    </vt:lpstr>
      <vt:lpstr>Компьютерный вирус</vt:lpstr>
      <vt:lpstr>Действие вируса</vt:lpstr>
      <vt:lpstr>Слайд 4</vt:lpstr>
      <vt:lpstr>Слайд 5</vt:lpstr>
      <vt:lpstr>Основные источники вирусов: </vt:lpstr>
      <vt:lpstr>Основные признаки заражения компьютера вирусом: </vt:lpstr>
      <vt:lpstr>Признаки активной фазы вируса: </vt:lpstr>
      <vt:lpstr>Классификация вирусов. Загрузочные вирусы </vt:lpstr>
      <vt:lpstr>Файловые вирусы</vt:lpstr>
      <vt:lpstr>Загрузочно-файловые вирусы</vt:lpstr>
      <vt:lpstr>Вирусы-невидимки или STEALTH-вирусы </vt:lpstr>
      <vt:lpstr>Ретровирусы</vt:lpstr>
      <vt:lpstr>Вирусы-черви</vt:lpstr>
      <vt:lpstr>Антивирус</vt:lpstr>
      <vt:lpstr>Типы антивирусных программ. Программы-детекторы   </vt:lpstr>
      <vt:lpstr> Программы-лекари</vt:lpstr>
      <vt:lpstr> Программы-ревизоры</vt:lpstr>
      <vt:lpstr> Лекари-ревизоры</vt:lpstr>
      <vt:lpstr> Программы-фильтры</vt:lpstr>
      <vt:lpstr> Программы-вакцины</vt:lpstr>
      <vt:lpstr>Защити свой компьютер от вирусов!!!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Компьютерные вирусы. Антивирусные программы.</dc:title>
  <dc:creator>Пользователь</dc:creator>
  <cp:lastModifiedBy>Пользователь</cp:lastModifiedBy>
  <cp:revision>31</cp:revision>
  <dcterms:created xsi:type="dcterms:W3CDTF">2015-12-19T16:07:00Z</dcterms:created>
  <dcterms:modified xsi:type="dcterms:W3CDTF">2015-12-20T13:25:25Z</dcterms:modified>
</cp:coreProperties>
</file>