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5" r:id="rId8"/>
    <p:sldId id="266" r:id="rId9"/>
    <p:sldId id="268" r:id="rId10"/>
    <p:sldId id="270" r:id="rId11"/>
    <p:sldId id="272" r:id="rId12"/>
    <p:sldId id="275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4D2856-0022-486F-A163-3C46878B16A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7FA04C-F1F5-48CC-8B15-76F6C7A0AA8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Антивирусное программное обеспечение разрабатывается</a:t>
          </a:r>
          <a:endParaRPr lang="ru-RU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908D3-847B-439E-9297-B24B2FCC0157}" type="parTrans" cxnId="{A40397EF-E834-4042-B541-F7E76A3532A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C25974-9D2B-47F9-88D1-0D709A75561D}" type="sibTrans" cxnId="{A40397EF-E834-4042-B541-F7E76A3532A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314F85-8504-4E91-9614-592D2AE0B2C2}" type="asst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Windows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D58DBB-0978-403A-B0AB-5B08954496B8}" type="parTrans" cxnId="{F30D0E76-7D68-42E1-90C9-073BA4B6849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7E8191-65F2-446F-B19C-14DC1D92B798}" type="sibTrans" cxnId="{F30D0E76-7D68-42E1-90C9-073BA4B6849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E0936A-613B-4B3A-93E0-C1C53967C111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Android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8B8773-3250-4BB5-90DB-905C5613C62B}" type="parTrans" cxnId="{62212B70-929B-4DD9-BEAE-B65BA7CE127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26964C-279F-4C0C-AD59-6DF0EB6F9AEA}" type="sibTrans" cxnId="{62212B70-929B-4DD9-BEAE-B65BA7CE127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E7FFE-7CCF-4161-BB05-FD431BF189B6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Mac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OS X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C939DC-B059-4325-8221-67AD65810486}" type="parTrans" cxnId="{936050B5-75C0-494D-B149-968011328AC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C7AEE4-69DF-4D22-88A0-F2546E6F9007}" type="sibTrans" cxnId="{936050B5-75C0-494D-B149-968011328AC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67713B-DCA5-42E0-82F6-FDE0F46F6C83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Windows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Phone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7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C03339-C4FA-4B2C-BB82-58FA90A3FA2E}" type="parTrans" cxnId="{0240B16C-4A83-42E0-A435-6247E70CD30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936AA9-007C-4618-BE6C-0F966856FBAA}" type="sibTrans" cxnId="{0240B16C-4A83-42E0-A435-6247E70CD30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7CB903-FEA6-4685-B33B-910648C1CDD2}" type="asst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Windows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Mobile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14A14B-407E-4B93-B67C-F1EE03FAA840}" type="parTrans" cxnId="{C513358D-C8CF-43C4-9E75-27169E69C01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F431D5-600F-4116-8989-5AF699A4852B}" type="sibTrans" cxnId="{C513358D-C8CF-43C4-9E75-27169E69C01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A5D93-4831-498A-BB05-3112858909D9}" type="asst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Linux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D0FEE5-C412-452C-9EA7-369F68C0F034}" type="parTrans" cxnId="{3A0E309B-ACFD-4BEE-9716-48D9D48D585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41DAC9-E673-4ACD-8BFE-6EC8090A2DB0}" type="sibTrans" cxnId="{3A0E309B-ACFD-4BEE-9716-48D9D48D585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685661-3CC7-4A2C-A9B4-30250BD4481B}" type="asst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Apple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Ios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6F003D-E5F8-4EF2-8AE9-817B453CC578}" type="parTrans" cxnId="{3E29ABCA-9308-4A76-BA61-B0A0A4A5A4F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87082E-6273-4FA3-A883-71349E573AE4}" type="sibTrans" cxnId="{3E29ABCA-9308-4A76-BA61-B0A0A4A5A4F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7D8AA-D2AF-4CE1-9B1D-BEE5EFA732C7}" type="asst">
      <dgm:prSet phldrT="[Текст]" custT="1"/>
      <dgm:spPr/>
      <dgm:t>
        <a:bodyPr anchor="t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UNIX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DF739-6BDE-49E2-A8A8-CC06C5E42FBC}" type="parTrans" cxnId="{2C388759-6575-441C-A347-5C135F665DF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36EDC-4B13-4002-92F8-704DD8FE91A2}" type="sibTrans" cxnId="{2C388759-6575-441C-A347-5C135F665DF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96D9C-E4B7-45BF-996B-B78C846E4457}" type="pres">
      <dgm:prSet presAssocID="{374D2856-0022-486F-A163-3C46878B16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E8DDA8F-F9C8-44EA-9318-3990D3FB16FB}" type="pres">
      <dgm:prSet presAssocID="{617FA04C-F1F5-48CC-8B15-76F6C7A0AA83}" presName="hierRoot1" presStyleCnt="0">
        <dgm:presLayoutVars>
          <dgm:hierBranch val="init"/>
        </dgm:presLayoutVars>
      </dgm:prSet>
      <dgm:spPr/>
    </dgm:pt>
    <dgm:pt modelId="{281024DF-DDCC-42D6-9B8D-EF25744E4D5D}" type="pres">
      <dgm:prSet presAssocID="{617FA04C-F1F5-48CC-8B15-76F6C7A0AA83}" presName="rootComposite1" presStyleCnt="0"/>
      <dgm:spPr/>
    </dgm:pt>
    <dgm:pt modelId="{8E4F09D7-1A47-4834-BFC1-403C446132B2}" type="pres">
      <dgm:prSet presAssocID="{617FA04C-F1F5-48CC-8B15-76F6C7A0AA83}" presName="rootText1" presStyleLbl="node0" presStyleIdx="0" presStyleCnt="1" custScaleX="3400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7EAD5B-BFFD-44D5-B0F1-EBF7CE140DDE}" type="pres">
      <dgm:prSet presAssocID="{617FA04C-F1F5-48CC-8B15-76F6C7A0AA83}" presName="rootConnector1" presStyleLbl="node1" presStyleIdx="0" presStyleCnt="0"/>
      <dgm:spPr/>
    </dgm:pt>
    <dgm:pt modelId="{B3C6D075-6154-4A53-BD89-1259585FA2D2}" type="pres">
      <dgm:prSet presAssocID="{617FA04C-F1F5-48CC-8B15-76F6C7A0AA83}" presName="hierChild2" presStyleCnt="0"/>
      <dgm:spPr/>
    </dgm:pt>
    <dgm:pt modelId="{A1B45A66-F1BE-4C3A-B8C0-94A6362B7C7D}" type="pres">
      <dgm:prSet presAssocID="{A78B8773-3250-4BB5-90DB-905C5613C62B}" presName="Name37" presStyleLbl="parChTrans1D2" presStyleIdx="0" presStyleCnt="8"/>
      <dgm:spPr/>
    </dgm:pt>
    <dgm:pt modelId="{62E39BA6-EB9F-4D0E-A3B6-6A10D0562432}" type="pres">
      <dgm:prSet presAssocID="{BFE0936A-613B-4B3A-93E0-C1C53967C111}" presName="hierRoot2" presStyleCnt="0">
        <dgm:presLayoutVars>
          <dgm:hierBranch val="init"/>
        </dgm:presLayoutVars>
      </dgm:prSet>
      <dgm:spPr/>
    </dgm:pt>
    <dgm:pt modelId="{F0EDFC9A-F9AB-4322-A05B-127E70A69F2B}" type="pres">
      <dgm:prSet presAssocID="{BFE0936A-613B-4B3A-93E0-C1C53967C111}" presName="rootComposite" presStyleCnt="0"/>
      <dgm:spPr/>
    </dgm:pt>
    <dgm:pt modelId="{1B5196DC-3B7B-4DF1-8E11-F2EE8976124A}" type="pres">
      <dgm:prSet presAssocID="{BFE0936A-613B-4B3A-93E0-C1C53967C11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A3467D-A0C5-4079-A625-FFDD13C70631}" type="pres">
      <dgm:prSet presAssocID="{BFE0936A-613B-4B3A-93E0-C1C53967C111}" presName="rootConnector" presStyleLbl="node2" presStyleIdx="0" presStyleCnt="3"/>
      <dgm:spPr/>
    </dgm:pt>
    <dgm:pt modelId="{50D78008-F3FA-4266-AB13-4FFEBE3B76BF}" type="pres">
      <dgm:prSet presAssocID="{BFE0936A-613B-4B3A-93E0-C1C53967C111}" presName="hierChild4" presStyleCnt="0"/>
      <dgm:spPr/>
    </dgm:pt>
    <dgm:pt modelId="{47569681-3DBC-4908-A474-CC8F1CD65C95}" type="pres">
      <dgm:prSet presAssocID="{BFE0936A-613B-4B3A-93E0-C1C53967C111}" presName="hierChild5" presStyleCnt="0"/>
      <dgm:spPr/>
    </dgm:pt>
    <dgm:pt modelId="{36A93C40-E40F-4D5D-B6B3-5190158C3429}" type="pres">
      <dgm:prSet presAssocID="{BCC939DC-B059-4325-8221-67AD65810486}" presName="Name37" presStyleLbl="parChTrans1D2" presStyleIdx="1" presStyleCnt="8"/>
      <dgm:spPr/>
    </dgm:pt>
    <dgm:pt modelId="{5E16E638-F007-4DCA-A3CE-B9BF9F16BB28}" type="pres">
      <dgm:prSet presAssocID="{2D1E7FFE-7CCF-4161-BB05-FD431BF189B6}" presName="hierRoot2" presStyleCnt="0">
        <dgm:presLayoutVars>
          <dgm:hierBranch val="init"/>
        </dgm:presLayoutVars>
      </dgm:prSet>
      <dgm:spPr/>
    </dgm:pt>
    <dgm:pt modelId="{F3D10A60-E2D4-46A1-AF13-C29E441517FF}" type="pres">
      <dgm:prSet presAssocID="{2D1E7FFE-7CCF-4161-BB05-FD431BF189B6}" presName="rootComposite" presStyleCnt="0"/>
      <dgm:spPr/>
    </dgm:pt>
    <dgm:pt modelId="{0056766B-0480-446A-AD02-688C0B8AA5AF}" type="pres">
      <dgm:prSet presAssocID="{2D1E7FFE-7CCF-4161-BB05-FD431BF189B6}" presName="rootText" presStyleLbl="node2" presStyleIdx="1" presStyleCnt="3">
        <dgm:presLayoutVars>
          <dgm:chPref val="3"/>
        </dgm:presLayoutVars>
      </dgm:prSet>
      <dgm:spPr/>
    </dgm:pt>
    <dgm:pt modelId="{C3413380-C042-464A-AD9D-E0376A7A74CB}" type="pres">
      <dgm:prSet presAssocID="{2D1E7FFE-7CCF-4161-BB05-FD431BF189B6}" presName="rootConnector" presStyleLbl="node2" presStyleIdx="1" presStyleCnt="3"/>
      <dgm:spPr/>
    </dgm:pt>
    <dgm:pt modelId="{C4BFB068-E04C-412B-BBCF-818BEB17B44E}" type="pres">
      <dgm:prSet presAssocID="{2D1E7FFE-7CCF-4161-BB05-FD431BF189B6}" presName="hierChild4" presStyleCnt="0"/>
      <dgm:spPr/>
    </dgm:pt>
    <dgm:pt modelId="{79187098-B87E-45E1-A06F-47AE0812AFB3}" type="pres">
      <dgm:prSet presAssocID="{2D1E7FFE-7CCF-4161-BB05-FD431BF189B6}" presName="hierChild5" presStyleCnt="0"/>
      <dgm:spPr/>
    </dgm:pt>
    <dgm:pt modelId="{71C9693B-3304-45B4-B878-F3E298F7666B}" type="pres">
      <dgm:prSet presAssocID="{4BC03339-C4FA-4B2C-BB82-58FA90A3FA2E}" presName="Name37" presStyleLbl="parChTrans1D2" presStyleIdx="2" presStyleCnt="8"/>
      <dgm:spPr/>
    </dgm:pt>
    <dgm:pt modelId="{E478957C-0148-413B-BC23-A16C38B96D04}" type="pres">
      <dgm:prSet presAssocID="{F467713B-DCA5-42E0-82F6-FDE0F46F6C83}" presName="hierRoot2" presStyleCnt="0">
        <dgm:presLayoutVars>
          <dgm:hierBranch val="init"/>
        </dgm:presLayoutVars>
      </dgm:prSet>
      <dgm:spPr/>
    </dgm:pt>
    <dgm:pt modelId="{CD4FF7D5-55A1-4C67-8417-A68021E30A26}" type="pres">
      <dgm:prSet presAssocID="{F467713B-DCA5-42E0-82F6-FDE0F46F6C83}" presName="rootComposite" presStyleCnt="0"/>
      <dgm:spPr/>
    </dgm:pt>
    <dgm:pt modelId="{364BF1E2-D581-4F4A-A652-A7AEC3024432}" type="pres">
      <dgm:prSet presAssocID="{F467713B-DCA5-42E0-82F6-FDE0F46F6C83}" presName="rootText" presStyleLbl="node2" presStyleIdx="2" presStyleCnt="3">
        <dgm:presLayoutVars>
          <dgm:chPref val="3"/>
        </dgm:presLayoutVars>
      </dgm:prSet>
      <dgm:spPr/>
    </dgm:pt>
    <dgm:pt modelId="{9425781E-C037-43AB-8ADD-41D88F2F7F21}" type="pres">
      <dgm:prSet presAssocID="{F467713B-DCA5-42E0-82F6-FDE0F46F6C83}" presName="rootConnector" presStyleLbl="node2" presStyleIdx="2" presStyleCnt="3"/>
      <dgm:spPr/>
    </dgm:pt>
    <dgm:pt modelId="{031495B8-5695-4220-9D13-8AD09BB5AC9A}" type="pres">
      <dgm:prSet presAssocID="{F467713B-DCA5-42E0-82F6-FDE0F46F6C83}" presName="hierChild4" presStyleCnt="0"/>
      <dgm:spPr/>
    </dgm:pt>
    <dgm:pt modelId="{8F2AD8F8-D62B-4B52-8A62-FCBBD21A64FC}" type="pres">
      <dgm:prSet presAssocID="{F467713B-DCA5-42E0-82F6-FDE0F46F6C83}" presName="hierChild5" presStyleCnt="0"/>
      <dgm:spPr/>
    </dgm:pt>
    <dgm:pt modelId="{7FE106AF-817C-4D20-8EB8-8B7CD7C8DAB3}" type="pres">
      <dgm:prSet presAssocID="{617FA04C-F1F5-48CC-8B15-76F6C7A0AA83}" presName="hierChild3" presStyleCnt="0"/>
      <dgm:spPr/>
    </dgm:pt>
    <dgm:pt modelId="{89EA1AAB-3182-49F0-A447-3E935E26664B}" type="pres">
      <dgm:prSet presAssocID="{E9D58DBB-0978-403A-B0AB-5B08954496B8}" presName="Name111" presStyleLbl="parChTrans1D2" presStyleIdx="3" presStyleCnt="8"/>
      <dgm:spPr/>
    </dgm:pt>
    <dgm:pt modelId="{C798003F-BEC6-4733-A982-AC8463E396B9}" type="pres">
      <dgm:prSet presAssocID="{68314F85-8504-4E91-9614-592D2AE0B2C2}" presName="hierRoot3" presStyleCnt="0">
        <dgm:presLayoutVars>
          <dgm:hierBranch val="init"/>
        </dgm:presLayoutVars>
      </dgm:prSet>
      <dgm:spPr/>
    </dgm:pt>
    <dgm:pt modelId="{2962F37B-2592-4DDB-8411-14D3C8F39446}" type="pres">
      <dgm:prSet presAssocID="{68314F85-8504-4E91-9614-592D2AE0B2C2}" presName="rootComposite3" presStyleCnt="0"/>
      <dgm:spPr/>
    </dgm:pt>
    <dgm:pt modelId="{6A47FE7E-CBC3-47CE-A44F-4A9F72B351E9}" type="pres">
      <dgm:prSet presAssocID="{68314F85-8504-4E91-9614-592D2AE0B2C2}" presName="rootText3" presStyleLbl="asst1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CE4EA3-2BBA-41D2-8E00-CF6CEDADAC89}" type="pres">
      <dgm:prSet presAssocID="{68314F85-8504-4E91-9614-592D2AE0B2C2}" presName="rootConnector3" presStyleLbl="asst1" presStyleIdx="0" presStyleCnt="5"/>
      <dgm:spPr/>
    </dgm:pt>
    <dgm:pt modelId="{18E6B399-55BD-4E8A-846C-9BF53BFE5209}" type="pres">
      <dgm:prSet presAssocID="{68314F85-8504-4E91-9614-592D2AE0B2C2}" presName="hierChild6" presStyleCnt="0"/>
      <dgm:spPr/>
    </dgm:pt>
    <dgm:pt modelId="{73BCFD36-7723-41A8-BA6F-1223DE2F13F3}" type="pres">
      <dgm:prSet presAssocID="{68314F85-8504-4E91-9614-592D2AE0B2C2}" presName="hierChild7" presStyleCnt="0"/>
      <dgm:spPr/>
    </dgm:pt>
    <dgm:pt modelId="{59EA4D6A-AE56-400B-A1DF-E73F17F5A989}" type="pres">
      <dgm:prSet presAssocID="{1914A14B-407E-4B93-B67C-F1EE03FAA840}" presName="Name111" presStyleLbl="parChTrans1D2" presStyleIdx="4" presStyleCnt="8"/>
      <dgm:spPr/>
    </dgm:pt>
    <dgm:pt modelId="{99A57357-8A04-4F8A-977D-5B52920D7319}" type="pres">
      <dgm:prSet presAssocID="{AA7CB903-FEA6-4685-B33B-910648C1CDD2}" presName="hierRoot3" presStyleCnt="0">
        <dgm:presLayoutVars>
          <dgm:hierBranch val="init"/>
        </dgm:presLayoutVars>
      </dgm:prSet>
      <dgm:spPr/>
    </dgm:pt>
    <dgm:pt modelId="{8EA2AF3C-83CC-4BD4-8E99-C44CD43ADB3A}" type="pres">
      <dgm:prSet presAssocID="{AA7CB903-FEA6-4685-B33B-910648C1CDD2}" presName="rootComposite3" presStyleCnt="0"/>
      <dgm:spPr/>
    </dgm:pt>
    <dgm:pt modelId="{7F09BC7B-9E2D-48A9-809E-423A7032B0E7}" type="pres">
      <dgm:prSet presAssocID="{AA7CB903-FEA6-4685-B33B-910648C1CDD2}" presName="rootText3" presStyleLbl="asst1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08E1CC-6AC3-4705-871E-6C0B5F0AAB2E}" type="pres">
      <dgm:prSet presAssocID="{AA7CB903-FEA6-4685-B33B-910648C1CDD2}" presName="rootConnector3" presStyleLbl="asst1" presStyleIdx="1" presStyleCnt="5"/>
      <dgm:spPr/>
    </dgm:pt>
    <dgm:pt modelId="{D02B1499-92DE-477E-B8DE-96BF90524A63}" type="pres">
      <dgm:prSet presAssocID="{AA7CB903-FEA6-4685-B33B-910648C1CDD2}" presName="hierChild6" presStyleCnt="0"/>
      <dgm:spPr/>
    </dgm:pt>
    <dgm:pt modelId="{5D4F77F8-9CAB-418B-A4C8-045CB828896F}" type="pres">
      <dgm:prSet presAssocID="{AA7CB903-FEA6-4685-B33B-910648C1CDD2}" presName="hierChild7" presStyleCnt="0"/>
      <dgm:spPr/>
    </dgm:pt>
    <dgm:pt modelId="{061F0D4C-2169-48CC-A4EC-A87D03069C88}" type="pres">
      <dgm:prSet presAssocID="{C7D0FEE5-C412-452C-9EA7-369F68C0F034}" presName="Name111" presStyleLbl="parChTrans1D2" presStyleIdx="5" presStyleCnt="8"/>
      <dgm:spPr/>
    </dgm:pt>
    <dgm:pt modelId="{32C93AA8-1BD4-4D7A-900B-011B0DCE74E7}" type="pres">
      <dgm:prSet presAssocID="{99BA5D93-4831-498A-BB05-3112858909D9}" presName="hierRoot3" presStyleCnt="0">
        <dgm:presLayoutVars>
          <dgm:hierBranch val="init"/>
        </dgm:presLayoutVars>
      </dgm:prSet>
      <dgm:spPr/>
    </dgm:pt>
    <dgm:pt modelId="{DD77F7A1-8906-4AE9-8CDF-6DAB52EFD9E2}" type="pres">
      <dgm:prSet presAssocID="{99BA5D93-4831-498A-BB05-3112858909D9}" presName="rootComposite3" presStyleCnt="0"/>
      <dgm:spPr/>
    </dgm:pt>
    <dgm:pt modelId="{E2474947-532A-4DD6-8338-10438D8D5F2E}" type="pres">
      <dgm:prSet presAssocID="{99BA5D93-4831-498A-BB05-3112858909D9}" presName="rootText3" presStyleLbl="asst1" presStyleIdx="2" presStyleCnt="5">
        <dgm:presLayoutVars>
          <dgm:chPref val="3"/>
        </dgm:presLayoutVars>
      </dgm:prSet>
      <dgm:spPr/>
    </dgm:pt>
    <dgm:pt modelId="{FD0CABEB-3126-4396-91C2-FF19B5D1398A}" type="pres">
      <dgm:prSet presAssocID="{99BA5D93-4831-498A-BB05-3112858909D9}" presName="rootConnector3" presStyleLbl="asst1" presStyleIdx="2" presStyleCnt="5"/>
      <dgm:spPr/>
    </dgm:pt>
    <dgm:pt modelId="{CA2F8C6A-57A4-4A77-91D1-A284B5F99B1D}" type="pres">
      <dgm:prSet presAssocID="{99BA5D93-4831-498A-BB05-3112858909D9}" presName="hierChild6" presStyleCnt="0"/>
      <dgm:spPr/>
    </dgm:pt>
    <dgm:pt modelId="{113F84CD-140F-408A-950F-6B8AE3981486}" type="pres">
      <dgm:prSet presAssocID="{99BA5D93-4831-498A-BB05-3112858909D9}" presName="hierChild7" presStyleCnt="0"/>
      <dgm:spPr/>
    </dgm:pt>
    <dgm:pt modelId="{9E83853A-4294-435C-827A-4776FE1B6C4B}" type="pres">
      <dgm:prSet presAssocID="{CB6F003D-E5F8-4EF2-8AE9-817B453CC578}" presName="Name111" presStyleLbl="parChTrans1D2" presStyleIdx="6" presStyleCnt="8"/>
      <dgm:spPr/>
    </dgm:pt>
    <dgm:pt modelId="{7C78B1A0-0725-4CFC-8927-EBD4A84C25E4}" type="pres">
      <dgm:prSet presAssocID="{A7685661-3CC7-4A2C-A9B4-30250BD4481B}" presName="hierRoot3" presStyleCnt="0">
        <dgm:presLayoutVars>
          <dgm:hierBranch val="init"/>
        </dgm:presLayoutVars>
      </dgm:prSet>
      <dgm:spPr/>
    </dgm:pt>
    <dgm:pt modelId="{23CC91B6-07CE-48A2-AFC2-D32532DB517B}" type="pres">
      <dgm:prSet presAssocID="{A7685661-3CC7-4A2C-A9B4-30250BD4481B}" presName="rootComposite3" presStyleCnt="0"/>
      <dgm:spPr/>
    </dgm:pt>
    <dgm:pt modelId="{BC7118F2-08F8-4E9B-A6B3-8F948D36695B}" type="pres">
      <dgm:prSet presAssocID="{A7685661-3CC7-4A2C-A9B4-30250BD4481B}" presName="rootText3" presStyleLbl="asst1" presStyleIdx="3" presStyleCnt="5">
        <dgm:presLayoutVars>
          <dgm:chPref val="3"/>
        </dgm:presLayoutVars>
      </dgm:prSet>
      <dgm:spPr/>
    </dgm:pt>
    <dgm:pt modelId="{E71C9EFB-D80D-41F7-9EE0-A3625C49E26E}" type="pres">
      <dgm:prSet presAssocID="{A7685661-3CC7-4A2C-A9B4-30250BD4481B}" presName="rootConnector3" presStyleLbl="asst1" presStyleIdx="3" presStyleCnt="5"/>
      <dgm:spPr/>
    </dgm:pt>
    <dgm:pt modelId="{F9970CD8-9827-4A46-97B7-DC4D059210C7}" type="pres">
      <dgm:prSet presAssocID="{A7685661-3CC7-4A2C-A9B4-30250BD4481B}" presName="hierChild6" presStyleCnt="0"/>
      <dgm:spPr/>
    </dgm:pt>
    <dgm:pt modelId="{E1EF4A9C-B29E-4C1E-8B2A-DE530E101C3B}" type="pres">
      <dgm:prSet presAssocID="{A7685661-3CC7-4A2C-A9B4-30250BD4481B}" presName="hierChild7" presStyleCnt="0"/>
      <dgm:spPr/>
    </dgm:pt>
    <dgm:pt modelId="{B41FD9C6-3610-454C-ABC3-F24063AEEEA9}" type="pres">
      <dgm:prSet presAssocID="{2B0DF739-6BDE-49E2-A8A8-CC06C5E42FBC}" presName="Name111" presStyleLbl="parChTrans1D2" presStyleIdx="7" presStyleCnt="8"/>
      <dgm:spPr/>
    </dgm:pt>
    <dgm:pt modelId="{4F46ECED-58CE-4A74-BDA0-43E29919B7BD}" type="pres">
      <dgm:prSet presAssocID="{8857D8AA-D2AF-4CE1-9B1D-BEE5EFA732C7}" presName="hierRoot3" presStyleCnt="0">
        <dgm:presLayoutVars>
          <dgm:hierBranch val="init"/>
        </dgm:presLayoutVars>
      </dgm:prSet>
      <dgm:spPr/>
    </dgm:pt>
    <dgm:pt modelId="{6A9CD0E6-147A-4F1A-BD0B-6FD097F8F1B2}" type="pres">
      <dgm:prSet presAssocID="{8857D8AA-D2AF-4CE1-9B1D-BEE5EFA732C7}" presName="rootComposite3" presStyleCnt="0"/>
      <dgm:spPr/>
    </dgm:pt>
    <dgm:pt modelId="{77BF358A-BB74-4777-9B26-B11BB15C9BBF}" type="pres">
      <dgm:prSet presAssocID="{8857D8AA-D2AF-4CE1-9B1D-BEE5EFA732C7}" presName="rootText3" presStyleLbl="asst1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060267-918F-4A4B-A387-0D062242A435}" type="pres">
      <dgm:prSet presAssocID="{8857D8AA-D2AF-4CE1-9B1D-BEE5EFA732C7}" presName="rootConnector3" presStyleLbl="asst1" presStyleIdx="4" presStyleCnt="5"/>
      <dgm:spPr/>
      <dgm:t>
        <a:bodyPr/>
        <a:lstStyle/>
        <a:p>
          <a:endParaRPr lang="ru-RU"/>
        </a:p>
      </dgm:t>
    </dgm:pt>
    <dgm:pt modelId="{AE0972F4-0B13-463A-8552-03D9ACC27635}" type="pres">
      <dgm:prSet presAssocID="{8857D8AA-D2AF-4CE1-9B1D-BEE5EFA732C7}" presName="hierChild6" presStyleCnt="0"/>
      <dgm:spPr/>
    </dgm:pt>
    <dgm:pt modelId="{357E1747-52DA-4277-B883-F71FB9885DE2}" type="pres">
      <dgm:prSet presAssocID="{8857D8AA-D2AF-4CE1-9B1D-BEE5EFA732C7}" presName="hierChild7" presStyleCnt="0"/>
      <dgm:spPr/>
    </dgm:pt>
  </dgm:ptLst>
  <dgm:cxnLst>
    <dgm:cxn modelId="{62F36F72-97BF-457C-AB5A-0CFEAC97FBD1}" type="presOf" srcId="{F467713B-DCA5-42E0-82F6-FDE0F46F6C83}" destId="{9425781E-C037-43AB-8ADD-41D88F2F7F21}" srcOrd="1" destOrd="0" presId="urn:microsoft.com/office/officeart/2005/8/layout/orgChart1"/>
    <dgm:cxn modelId="{6A0DFC85-FF26-4CC2-A5D9-E28F0D2C15B5}" type="presOf" srcId="{A7685661-3CC7-4A2C-A9B4-30250BD4481B}" destId="{BC7118F2-08F8-4E9B-A6B3-8F948D36695B}" srcOrd="0" destOrd="0" presId="urn:microsoft.com/office/officeart/2005/8/layout/orgChart1"/>
    <dgm:cxn modelId="{A54F7E93-B3BE-4E43-A2C2-62FADBC07581}" type="presOf" srcId="{68314F85-8504-4E91-9614-592D2AE0B2C2}" destId="{6A47FE7E-CBC3-47CE-A44F-4A9F72B351E9}" srcOrd="0" destOrd="0" presId="urn:microsoft.com/office/officeart/2005/8/layout/orgChart1"/>
    <dgm:cxn modelId="{D0F34DF2-AB04-46AD-9EA8-EB0CB77E327C}" type="presOf" srcId="{617FA04C-F1F5-48CC-8B15-76F6C7A0AA83}" destId="{4F7EAD5B-BFFD-44D5-B0F1-EBF7CE140DDE}" srcOrd="1" destOrd="0" presId="urn:microsoft.com/office/officeart/2005/8/layout/orgChart1"/>
    <dgm:cxn modelId="{2C388759-6575-441C-A347-5C135F665DF9}" srcId="{617FA04C-F1F5-48CC-8B15-76F6C7A0AA83}" destId="{8857D8AA-D2AF-4CE1-9B1D-BEE5EFA732C7}" srcOrd="4" destOrd="0" parTransId="{2B0DF739-6BDE-49E2-A8A8-CC06C5E42FBC}" sibTransId="{60B36EDC-4B13-4002-92F8-704DD8FE91A2}"/>
    <dgm:cxn modelId="{BC63489F-F89E-401B-A8AB-1CC9784C8416}" type="presOf" srcId="{2B0DF739-6BDE-49E2-A8A8-CC06C5E42FBC}" destId="{B41FD9C6-3610-454C-ABC3-F24063AEEEA9}" srcOrd="0" destOrd="0" presId="urn:microsoft.com/office/officeart/2005/8/layout/orgChart1"/>
    <dgm:cxn modelId="{936050B5-75C0-494D-B149-968011328ACD}" srcId="{617FA04C-F1F5-48CC-8B15-76F6C7A0AA83}" destId="{2D1E7FFE-7CCF-4161-BB05-FD431BF189B6}" srcOrd="6" destOrd="0" parTransId="{BCC939DC-B059-4325-8221-67AD65810486}" sibTransId="{30C7AEE4-69DF-4D22-88A0-F2546E6F9007}"/>
    <dgm:cxn modelId="{0ED9AFFB-DBB7-4631-BF77-C7A46B2EC146}" type="presOf" srcId="{F467713B-DCA5-42E0-82F6-FDE0F46F6C83}" destId="{364BF1E2-D581-4F4A-A652-A7AEC3024432}" srcOrd="0" destOrd="0" presId="urn:microsoft.com/office/officeart/2005/8/layout/orgChart1"/>
    <dgm:cxn modelId="{62212B70-929B-4DD9-BEAE-B65BA7CE1277}" srcId="{617FA04C-F1F5-48CC-8B15-76F6C7A0AA83}" destId="{BFE0936A-613B-4B3A-93E0-C1C53967C111}" srcOrd="5" destOrd="0" parTransId="{A78B8773-3250-4BB5-90DB-905C5613C62B}" sibTransId="{F426964C-279F-4C0C-AD59-6DF0EB6F9AEA}"/>
    <dgm:cxn modelId="{69855B4F-E326-462F-AD02-66D8802DEE15}" type="presOf" srcId="{8857D8AA-D2AF-4CE1-9B1D-BEE5EFA732C7}" destId="{77BF358A-BB74-4777-9B26-B11BB15C9BBF}" srcOrd="0" destOrd="0" presId="urn:microsoft.com/office/officeart/2005/8/layout/orgChart1"/>
    <dgm:cxn modelId="{CB7C04D3-1173-4734-9CC7-2B950E3ABF19}" type="presOf" srcId="{2D1E7FFE-7CCF-4161-BB05-FD431BF189B6}" destId="{C3413380-C042-464A-AD9D-E0376A7A74CB}" srcOrd="1" destOrd="0" presId="urn:microsoft.com/office/officeart/2005/8/layout/orgChart1"/>
    <dgm:cxn modelId="{7D9A8F61-3E89-4AFC-A2BD-C28F0DC8EF5E}" type="presOf" srcId="{68314F85-8504-4E91-9614-592D2AE0B2C2}" destId="{1DCE4EA3-2BBA-41D2-8E00-CF6CEDADAC89}" srcOrd="1" destOrd="0" presId="urn:microsoft.com/office/officeart/2005/8/layout/orgChart1"/>
    <dgm:cxn modelId="{C513358D-C8CF-43C4-9E75-27169E69C01D}" srcId="{617FA04C-F1F5-48CC-8B15-76F6C7A0AA83}" destId="{AA7CB903-FEA6-4685-B33B-910648C1CDD2}" srcOrd="1" destOrd="0" parTransId="{1914A14B-407E-4B93-B67C-F1EE03FAA840}" sibTransId="{27F431D5-600F-4116-8989-5AF699A4852B}"/>
    <dgm:cxn modelId="{168B138E-0001-456F-A252-AF515C5AFFCF}" type="presOf" srcId="{99BA5D93-4831-498A-BB05-3112858909D9}" destId="{E2474947-532A-4DD6-8338-10438D8D5F2E}" srcOrd="0" destOrd="0" presId="urn:microsoft.com/office/officeart/2005/8/layout/orgChart1"/>
    <dgm:cxn modelId="{C4854DCF-9A15-4A0F-B05E-5BE87A44465A}" type="presOf" srcId="{E9D58DBB-0978-403A-B0AB-5B08954496B8}" destId="{89EA1AAB-3182-49F0-A447-3E935E26664B}" srcOrd="0" destOrd="0" presId="urn:microsoft.com/office/officeart/2005/8/layout/orgChart1"/>
    <dgm:cxn modelId="{92053CFE-1CA8-4DA5-AEC1-06F5C99FB2E8}" type="presOf" srcId="{AA7CB903-FEA6-4685-B33B-910648C1CDD2}" destId="{7F09BC7B-9E2D-48A9-809E-423A7032B0E7}" srcOrd="0" destOrd="0" presId="urn:microsoft.com/office/officeart/2005/8/layout/orgChart1"/>
    <dgm:cxn modelId="{A40397EF-E834-4042-B541-F7E76A3532A5}" srcId="{374D2856-0022-486F-A163-3C46878B16A2}" destId="{617FA04C-F1F5-48CC-8B15-76F6C7A0AA83}" srcOrd="0" destOrd="0" parTransId="{931908D3-847B-439E-9297-B24B2FCC0157}" sibTransId="{D8C25974-9D2B-47F9-88D1-0D709A75561D}"/>
    <dgm:cxn modelId="{0240B16C-4A83-42E0-A435-6247E70CD307}" srcId="{617FA04C-F1F5-48CC-8B15-76F6C7A0AA83}" destId="{F467713B-DCA5-42E0-82F6-FDE0F46F6C83}" srcOrd="7" destOrd="0" parTransId="{4BC03339-C4FA-4B2C-BB82-58FA90A3FA2E}" sibTransId="{66936AA9-007C-4618-BE6C-0F966856FBAA}"/>
    <dgm:cxn modelId="{F1E76602-8B0C-4D6F-AA48-4E1E61A4706A}" type="presOf" srcId="{CB6F003D-E5F8-4EF2-8AE9-817B453CC578}" destId="{9E83853A-4294-435C-827A-4776FE1B6C4B}" srcOrd="0" destOrd="0" presId="urn:microsoft.com/office/officeart/2005/8/layout/orgChart1"/>
    <dgm:cxn modelId="{3E29ABCA-9308-4A76-BA61-B0A0A4A5A4F3}" srcId="{617FA04C-F1F5-48CC-8B15-76F6C7A0AA83}" destId="{A7685661-3CC7-4A2C-A9B4-30250BD4481B}" srcOrd="3" destOrd="0" parTransId="{CB6F003D-E5F8-4EF2-8AE9-817B453CC578}" sibTransId="{CE87082E-6273-4FA3-A883-71349E573AE4}"/>
    <dgm:cxn modelId="{5B4EC4F0-35C5-419D-A8A2-A90F048634D2}" type="presOf" srcId="{8857D8AA-D2AF-4CE1-9B1D-BEE5EFA732C7}" destId="{0B060267-918F-4A4B-A387-0D062242A435}" srcOrd="1" destOrd="0" presId="urn:microsoft.com/office/officeart/2005/8/layout/orgChart1"/>
    <dgm:cxn modelId="{DC07A98D-BF87-4521-8A96-F2518BD77160}" type="presOf" srcId="{1914A14B-407E-4B93-B67C-F1EE03FAA840}" destId="{59EA4D6A-AE56-400B-A1DF-E73F17F5A989}" srcOrd="0" destOrd="0" presId="urn:microsoft.com/office/officeart/2005/8/layout/orgChart1"/>
    <dgm:cxn modelId="{4B04ED54-9294-48A9-83D3-BD9B527A582E}" type="presOf" srcId="{A7685661-3CC7-4A2C-A9B4-30250BD4481B}" destId="{E71C9EFB-D80D-41F7-9EE0-A3625C49E26E}" srcOrd="1" destOrd="0" presId="urn:microsoft.com/office/officeart/2005/8/layout/orgChart1"/>
    <dgm:cxn modelId="{31554FEF-0D17-4047-A349-8D12DAFFEF54}" type="presOf" srcId="{2D1E7FFE-7CCF-4161-BB05-FD431BF189B6}" destId="{0056766B-0480-446A-AD02-688C0B8AA5AF}" srcOrd="0" destOrd="0" presId="urn:microsoft.com/office/officeart/2005/8/layout/orgChart1"/>
    <dgm:cxn modelId="{A6732C8B-69F2-48C5-825C-3A1CA56CC569}" type="presOf" srcId="{AA7CB903-FEA6-4685-B33B-910648C1CDD2}" destId="{FE08E1CC-6AC3-4705-871E-6C0B5F0AAB2E}" srcOrd="1" destOrd="0" presId="urn:microsoft.com/office/officeart/2005/8/layout/orgChart1"/>
    <dgm:cxn modelId="{E5419D97-2529-468B-8CAC-23ACFAF62A3B}" type="presOf" srcId="{BFE0936A-613B-4B3A-93E0-C1C53967C111}" destId="{1B5196DC-3B7B-4DF1-8E11-F2EE8976124A}" srcOrd="0" destOrd="0" presId="urn:microsoft.com/office/officeart/2005/8/layout/orgChart1"/>
    <dgm:cxn modelId="{B2721494-ED60-447B-8AA8-7979B32CB4FE}" type="presOf" srcId="{BCC939DC-B059-4325-8221-67AD65810486}" destId="{36A93C40-E40F-4D5D-B6B3-5190158C3429}" srcOrd="0" destOrd="0" presId="urn:microsoft.com/office/officeart/2005/8/layout/orgChart1"/>
    <dgm:cxn modelId="{F30D0E76-7D68-42E1-90C9-073BA4B6849C}" srcId="{617FA04C-F1F5-48CC-8B15-76F6C7A0AA83}" destId="{68314F85-8504-4E91-9614-592D2AE0B2C2}" srcOrd="0" destOrd="0" parTransId="{E9D58DBB-0978-403A-B0AB-5B08954496B8}" sibTransId="{6A7E8191-65F2-446F-B19C-14DC1D92B798}"/>
    <dgm:cxn modelId="{FAF5F69B-9127-425C-B4AA-D4282DEFC339}" type="presOf" srcId="{A78B8773-3250-4BB5-90DB-905C5613C62B}" destId="{A1B45A66-F1BE-4C3A-B8C0-94A6362B7C7D}" srcOrd="0" destOrd="0" presId="urn:microsoft.com/office/officeart/2005/8/layout/orgChart1"/>
    <dgm:cxn modelId="{86723B19-5A6C-4B0F-A3A3-F150D38E5F0C}" type="presOf" srcId="{C7D0FEE5-C412-452C-9EA7-369F68C0F034}" destId="{061F0D4C-2169-48CC-A4EC-A87D03069C88}" srcOrd="0" destOrd="0" presId="urn:microsoft.com/office/officeart/2005/8/layout/orgChart1"/>
    <dgm:cxn modelId="{A5394F90-C09C-49D7-89F2-9EB62D33152A}" type="presOf" srcId="{374D2856-0022-486F-A163-3C46878B16A2}" destId="{41B96D9C-E4B7-45BF-996B-B78C846E4457}" srcOrd="0" destOrd="0" presId="urn:microsoft.com/office/officeart/2005/8/layout/orgChart1"/>
    <dgm:cxn modelId="{9D545152-3C49-4ED7-93FA-8711397D7F09}" type="presOf" srcId="{BFE0936A-613B-4B3A-93E0-C1C53967C111}" destId="{2EA3467D-A0C5-4079-A625-FFDD13C70631}" srcOrd="1" destOrd="0" presId="urn:microsoft.com/office/officeart/2005/8/layout/orgChart1"/>
    <dgm:cxn modelId="{3A0E309B-ACFD-4BEE-9716-48D9D48D5855}" srcId="{617FA04C-F1F5-48CC-8B15-76F6C7A0AA83}" destId="{99BA5D93-4831-498A-BB05-3112858909D9}" srcOrd="2" destOrd="0" parTransId="{C7D0FEE5-C412-452C-9EA7-369F68C0F034}" sibTransId="{E741DAC9-E673-4ACD-8BFE-6EC8090A2DB0}"/>
    <dgm:cxn modelId="{0DDFE165-1A86-4993-9811-9B65C8CEA8D1}" type="presOf" srcId="{4BC03339-C4FA-4B2C-BB82-58FA90A3FA2E}" destId="{71C9693B-3304-45B4-B878-F3E298F7666B}" srcOrd="0" destOrd="0" presId="urn:microsoft.com/office/officeart/2005/8/layout/orgChart1"/>
    <dgm:cxn modelId="{0A61D362-A0D5-4D14-94E9-0AB59669463D}" type="presOf" srcId="{617FA04C-F1F5-48CC-8B15-76F6C7A0AA83}" destId="{8E4F09D7-1A47-4834-BFC1-403C446132B2}" srcOrd="0" destOrd="0" presId="urn:microsoft.com/office/officeart/2005/8/layout/orgChart1"/>
    <dgm:cxn modelId="{0FD33D24-E5DF-4E71-AA62-32DBB6052C71}" type="presOf" srcId="{99BA5D93-4831-498A-BB05-3112858909D9}" destId="{FD0CABEB-3126-4396-91C2-FF19B5D1398A}" srcOrd="1" destOrd="0" presId="urn:microsoft.com/office/officeart/2005/8/layout/orgChart1"/>
    <dgm:cxn modelId="{70E2B431-67F8-40E5-A55F-54DD47977AC7}" type="presParOf" srcId="{41B96D9C-E4B7-45BF-996B-B78C846E4457}" destId="{7E8DDA8F-F9C8-44EA-9318-3990D3FB16FB}" srcOrd="0" destOrd="0" presId="urn:microsoft.com/office/officeart/2005/8/layout/orgChart1"/>
    <dgm:cxn modelId="{CE1BEA70-3097-49CE-8BED-0D5F0B16D9EC}" type="presParOf" srcId="{7E8DDA8F-F9C8-44EA-9318-3990D3FB16FB}" destId="{281024DF-DDCC-42D6-9B8D-EF25744E4D5D}" srcOrd="0" destOrd="0" presId="urn:microsoft.com/office/officeart/2005/8/layout/orgChart1"/>
    <dgm:cxn modelId="{CE64555E-7FE3-4EA1-9701-4C8439721136}" type="presParOf" srcId="{281024DF-DDCC-42D6-9B8D-EF25744E4D5D}" destId="{8E4F09D7-1A47-4834-BFC1-403C446132B2}" srcOrd="0" destOrd="0" presId="urn:microsoft.com/office/officeart/2005/8/layout/orgChart1"/>
    <dgm:cxn modelId="{1E51E43F-D664-4B0E-965B-A2B60C54072C}" type="presParOf" srcId="{281024DF-DDCC-42D6-9B8D-EF25744E4D5D}" destId="{4F7EAD5B-BFFD-44D5-B0F1-EBF7CE140DDE}" srcOrd="1" destOrd="0" presId="urn:microsoft.com/office/officeart/2005/8/layout/orgChart1"/>
    <dgm:cxn modelId="{A9DF9F36-AB65-497E-93C6-2C06D5EC40F0}" type="presParOf" srcId="{7E8DDA8F-F9C8-44EA-9318-3990D3FB16FB}" destId="{B3C6D075-6154-4A53-BD89-1259585FA2D2}" srcOrd="1" destOrd="0" presId="urn:microsoft.com/office/officeart/2005/8/layout/orgChart1"/>
    <dgm:cxn modelId="{2B0EA985-2A47-48A1-84DB-B395966C64B9}" type="presParOf" srcId="{B3C6D075-6154-4A53-BD89-1259585FA2D2}" destId="{A1B45A66-F1BE-4C3A-B8C0-94A6362B7C7D}" srcOrd="0" destOrd="0" presId="urn:microsoft.com/office/officeart/2005/8/layout/orgChart1"/>
    <dgm:cxn modelId="{C6A87C21-44C7-4EF8-82B2-DB296968DC61}" type="presParOf" srcId="{B3C6D075-6154-4A53-BD89-1259585FA2D2}" destId="{62E39BA6-EB9F-4D0E-A3B6-6A10D0562432}" srcOrd="1" destOrd="0" presId="urn:microsoft.com/office/officeart/2005/8/layout/orgChart1"/>
    <dgm:cxn modelId="{011FB840-F73B-470D-A780-2448643653B4}" type="presParOf" srcId="{62E39BA6-EB9F-4D0E-A3B6-6A10D0562432}" destId="{F0EDFC9A-F9AB-4322-A05B-127E70A69F2B}" srcOrd="0" destOrd="0" presId="urn:microsoft.com/office/officeart/2005/8/layout/orgChart1"/>
    <dgm:cxn modelId="{BA24DD27-F0EC-4720-A0E6-4EB5061E05EC}" type="presParOf" srcId="{F0EDFC9A-F9AB-4322-A05B-127E70A69F2B}" destId="{1B5196DC-3B7B-4DF1-8E11-F2EE8976124A}" srcOrd="0" destOrd="0" presId="urn:microsoft.com/office/officeart/2005/8/layout/orgChart1"/>
    <dgm:cxn modelId="{D01180AE-FE38-42C4-B76E-D0A0A67F6C79}" type="presParOf" srcId="{F0EDFC9A-F9AB-4322-A05B-127E70A69F2B}" destId="{2EA3467D-A0C5-4079-A625-FFDD13C70631}" srcOrd="1" destOrd="0" presId="urn:microsoft.com/office/officeart/2005/8/layout/orgChart1"/>
    <dgm:cxn modelId="{5D1D9B03-A4E1-4D4B-A375-14E1C3BA67EF}" type="presParOf" srcId="{62E39BA6-EB9F-4D0E-A3B6-6A10D0562432}" destId="{50D78008-F3FA-4266-AB13-4FFEBE3B76BF}" srcOrd="1" destOrd="0" presId="urn:microsoft.com/office/officeart/2005/8/layout/orgChart1"/>
    <dgm:cxn modelId="{BEFD5C64-9470-4860-8119-3CF1A8EC6BE6}" type="presParOf" srcId="{62E39BA6-EB9F-4D0E-A3B6-6A10D0562432}" destId="{47569681-3DBC-4908-A474-CC8F1CD65C95}" srcOrd="2" destOrd="0" presId="urn:microsoft.com/office/officeart/2005/8/layout/orgChart1"/>
    <dgm:cxn modelId="{841CB2BE-15A2-4018-BF1A-F158BD3511C2}" type="presParOf" srcId="{B3C6D075-6154-4A53-BD89-1259585FA2D2}" destId="{36A93C40-E40F-4D5D-B6B3-5190158C3429}" srcOrd="2" destOrd="0" presId="urn:microsoft.com/office/officeart/2005/8/layout/orgChart1"/>
    <dgm:cxn modelId="{E88D9694-3990-41C0-9F1E-A3A53BC92E59}" type="presParOf" srcId="{B3C6D075-6154-4A53-BD89-1259585FA2D2}" destId="{5E16E638-F007-4DCA-A3CE-B9BF9F16BB28}" srcOrd="3" destOrd="0" presId="urn:microsoft.com/office/officeart/2005/8/layout/orgChart1"/>
    <dgm:cxn modelId="{2FA20F24-81C1-47EF-8748-1B9506EF16A2}" type="presParOf" srcId="{5E16E638-F007-4DCA-A3CE-B9BF9F16BB28}" destId="{F3D10A60-E2D4-46A1-AF13-C29E441517FF}" srcOrd="0" destOrd="0" presId="urn:microsoft.com/office/officeart/2005/8/layout/orgChart1"/>
    <dgm:cxn modelId="{B734429C-D47C-40CA-A530-AA40EAA6391E}" type="presParOf" srcId="{F3D10A60-E2D4-46A1-AF13-C29E441517FF}" destId="{0056766B-0480-446A-AD02-688C0B8AA5AF}" srcOrd="0" destOrd="0" presId="urn:microsoft.com/office/officeart/2005/8/layout/orgChart1"/>
    <dgm:cxn modelId="{F772BE60-7355-4B0D-96CF-1BDDC248B38A}" type="presParOf" srcId="{F3D10A60-E2D4-46A1-AF13-C29E441517FF}" destId="{C3413380-C042-464A-AD9D-E0376A7A74CB}" srcOrd="1" destOrd="0" presId="urn:microsoft.com/office/officeart/2005/8/layout/orgChart1"/>
    <dgm:cxn modelId="{C1786791-A7DF-4EC4-8827-76AEABEFA739}" type="presParOf" srcId="{5E16E638-F007-4DCA-A3CE-B9BF9F16BB28}" destId="{C4BFB068-E04C-412B-BBCF-818BEB17B44E}" srcOrd="1" destOrd="0" presId="urn:microsoft.com/office/officeart/2005/8/layout/orgChart1"/>
    <dgm:cxn modelId="{5D993FE9-0BA6-4963-9C5C-47C58CEAC786}" type="presParOf" srcId="{5E16E638-F007-4DCA-A3CE-B9BF9F16BB28}" destId="{79187098-B87E-45E1-A06F-47AE0812AFB3}" srcOrd="2" destOrd="0" presId="urn:microsoft.com/office/officeart/2005/8/layout/orgChart1"/>
    <dgm:cxn modelId="{0C1980E3-9887-4B29-A494-065D6ED8DDBB}" type="presParOf" srcId="{B3C6D075-6154-4A53-BD89-1259585FA2D2}" destId="{71C9693B-3304-45B4-B878-F3E298F7666B}" srcOrd="4" destOrd="0" presId="urn:microsoft.com/office/officeart/2005/8/layout/orgChart1"/>
    <dgm:cxn modelId="{785243E9-916A-4A8A-B612-3E0603B3EE59}" type="presParOf" srcId="{B3C6D075-6154-4A53-BD89-1259585FA2D2}" destId="{E478957C-0148-413B-BC23-A16C38B96D04}" srcOrd="5" destOrd="0" presId="urn:microsoft.com/office/officeart/2005/8/layout/orgChart1"/>
    <dgm:cxn modelId="{0CC5E5E6-5537-4539-A6CE-D37D3A5AE9B9}" type="presParOf" srcId="{E478957C-0148-413B-BC23-A16C38B96D04}" destId="{CD4FF7D5-55A1-4C67-8417-A68021E30A26}" srcOrd="0" destOrd="0" presId="urn:microsoft.com/office/officeart/2005/8/layout/orgChart1"/>
    <dgm:cxn modelId="{9A5B052B-B7CC-4489-B2A7-BD29EF935F1B}" type="presParOf" srcId="{CD4FF7D5-55A1-4C67-8417-A68021E30A26}" destId="{364BF1E2-D581-4F4A-A652-A7AEC3024432}" srcOrd="0" destOrd="0" presId="urn:microsoft.com/office/officeart/2005/8/layout/orgChart1"/>
    <dgm:cxn modelId="{F6D044A8-9DD9-4F5C-BD76-6DDA6B9B76CD}" type="presParOf" srcId="{CD4FF7D5-55A1-4C67-8417-A68021E30A26}" destId="{9425781E-C037-43AB-8ADD-41D88F2F7F21}" srcOrd="1" destOrd="0" presId="urn:microsoft.com/office/officeart/2005/8/layout/orgChart1"/>
    <dgm:cxn modelId="{8A1661CD-0FCF-46AF-8FC2-EC35EE612263}" type="presParOf" srcId="{E478957C-0148-413B-BC23-A16C38B96D04}" destId="{031495B8-5695-4220-9D13-8AD09BB5AC9A}" srcOrd="1" destOrd="0" presId="urn:microsoft.com/office/officeart/2005/8/layout/orgChart1"/>
    <dgm:cxn modelId="{D2DD2045-9C6A-4AAF-8BF1-3F432EF17B41}" type="presParOf" srcId="{E478957C-0148-413B-BC23-A16C38B96D04}" destId="{8F2AD8F8-D62B-4B52-8A62-FCBBD21A64FC}" srcOrd="2" destOrd="0" presId="urn:microsoft.com/office/officeart/2005/8/layout/orgChart1"/>
    <dgm:cxn modelId="{8B85607D-6C1B-4360-997C-A641D279A448}" type="presParOf" srcId="{7E8DDA8F-F9C8-44EA-9318-3990D3FB16FB}" destId="{7FE106AF-817C-4D20-8EB8-8B7CD7C8DAB3}" srcOrd="2" destOrd="0" presId="urn:microsoft.com/office/officeart/2005/8/layout/orgChart1"/>
    <dgm:cxn modelId="{66251090-3555-41D1-8544-95709076F3D4}" type="presParOf" srcId="{7FE106AF-817C-4D20-8EB8-8B7CD7C8DAB3}" destId="{89EA1AAB-3182-49F0-A447-3E935E26664B}" srcOrd="0" destOrd="0" presId="urn:microsoft.com/office/officeart/2005/8/layout/orgChart1"/>
    <dgm:cxn modelId="{48880716-0C12-4C50-938E-88AC659D5D25}" type="presParOf" srcId="{7FE106AF-817C-4D20-8EB8-8B7CD7C8DAB3}" destId="{C798003F-BEC6-4733-A982-AC8463E396B9}" srcOrd="1" destOrd="0" presId="urn:microsoft.com/office/officeart/2005/8/layout/orgChart1"/>
    <dgm:cxn modelId="{05494CB1-8713-4A3C-828C-46855C3081DF}" type="presParOf" srcId="{C798003F-BEC6-4733-A982-AC8463E396B9}" destId="{2962F37B-2592-4DDB-8411-14D3C8F39446}" srcOrd="0" destOrd="0" presId="urn:microsoft.com/office/officeart/2005/8/layout/orgChart1"/>
    <dgm:cxn modelId="{140E7EBC-CECD-4803-B190-7FF7CC6836AD}" type="presParOf" srcId="{2962F37B-2592-4DDB-8411-14D3C8F39446}" destId="{6A47FE7E-CBC3-47CE-A44F-4A9F72B351E9}" srcOrd="0" destOrd="0" presId="urn:microsoft.com/office/officeart/2005/8/layout/orgChart1"/>
    <dgm:cxn modelId="{E04E2958-43A6-4AF0-9212-679289C1F141}" type="presParOf" srcId="{2962F37B-2592-4DDB-8411-14D3C8F39446}" destId="{1DCE4EA3-2BBA-41D2-8E00-CF6CEDADAC89}" srcOrd="1" destOrd="0" presId="urn:microsoft.com/office/officeart/2005/8/layout/orgChart1"/>
    <dgm:cxn modelId="{434AF2FC-9368-4BF6-B87E-01F91A9C62E5}" type="presParOf" srcId="{C798003F-BEC6-4733-A982-AC8463E396B9}" destId="{18E6B399-55BD-4E8A-846C-9BF53BFE5209}" srcOrd="1" destOrd="0" presId="urn:microsoft.com/office/officeart/2005/8/layout/orgChart1"/>
    <dgm:cxn modelId="{7EBD74C1-F0F8-464E-91F9-4ADD97952317}" type="presParOf" srcId="{C798003F-BEC6-4733-A982-AC8463E396B9}" destId="{73BCFD36-7723-41A8-BA6F-1223DE2F13F3}" srcOrd="2" destOrd="0" presId="urn:microsoft.com/office/officeart/2005/8/layout/orgChart1"/>
    <dgm:cxn modelId="{6498B7A7-76E7-47F8-9D2C-ADF80F41350B}" type="presParOf" srcId="{7FE106AF-817C-4D20-8EB8-8B7CD7C8DAB3}" destId="{59EA4D6A-AE56-400B-A1DF-E73F17F5A989}" srcOrd="2" destOrd="0" presId="urn:microsoft.com/office/officeart/2005/8/layout/orgChart1"/>
    <dgm:cxn modelId="{718EAF12-90F8-414A-90A2-48444AA62887}" type="presParOf" srcId="{7FE106AF-817C-4D20-8EB8-8B7CD7C8DAB3}" destId="{99A57357-8A04-4F8A-977D-5B52920D7319}" srcOrd="3" destOrd="0" presId="urn:microsoft.com/office/officeart/2005/8/layout/orgChart1"/>
    <dgm:cxn modelId="{E486CBEA-F033-4B10-84A1-7DF7DEF1600D}" type="presParOf" srcId="{99A57357-8A04-4F8A-977D-5B52920D7319}" destId="{8EA2AF3C-83CC-4BD4-8E99-C44CD43ADB3A}" srcOrd="0" destOrd="0" presId="urn:microsoft.com/office/officeart/2005/8/layout/orgChart1"/>
    <dgm:cxn modelId="{872F1F0B-EA47-4EB4-A1C2-16FCB7E9276B}" type="presParOf" srcId="{8EA2AF3C-83CC-4BD4-8E99-C44CD43ADB3A}" destId="{7F09BC7B-9E2D-48A9-809E-423A7032B0E7}" srcOrd="0" destOrd="0" presId="urn:microsoft.com/office/officeart/2005/8/layout/orgChart1"/>
    <dgm:cxn modelId="{72C13981-89E8-49E0-81EE-551F5B8364E8}" type="presParOf" srcId="{8EA2AF3C-83CC-4BD4-8E99-C44CD43ADB3A}" destId="{FE08E1CC-6AC3-4705-871E-6C0B5F0AAB2E}" srcOrd="1" destOrd="0" presId="urn:microsoft.com/office/officeart/2005/8/layout/orgChart1"/>
    <dgm:cxn modelId="{632F89F9-2B22-45A1-B78B-C35F79D1EE70}" type="presParOf" srcId="{99A57357-8A04-4F8A-977D-5B52920D7319}" destId="{D02B1499-92DE-477E-B8DE-96BF90524A63}" srcOrd="1" destOrd="0" presId="urn:microsoft.com/office/officeart/2005/8/layout/orgChart1"/>
    <dgm:cxn modelId="{05CF0635-A221-4C91-8D97-0AFDB57B133E}" type="presParOf" srcId="{99A57357-8A04-4F8A-977D-5B52920D7319}" destId="{5D4F77F8-9CAB-418B-A4C8-045CB828896F}" srcOrd="2" destOrd="0" presId="urn:microsoft.com/office/officeart/2005/8/layout/orgChart1"/>
    <dgm:cxn modelId="{18243D6E-F19B-4A5D-9AF1-85D73024E9ED}" type="presParOf" srcId="{7FE106AF-817C-4D20-8EB8-8B7CD7C8DAB3}" destId="{061F0D4C-2169-48CC-A4EC-A87D03069C88}" srcOrd="4" destOrd="0" presId="urn:microsoft.com/office/officeart/2005/8/layout/orgChart1"/>
    <dgm:cxn modelId="{4614E16B-F00F-4FEF-97AA-C1B9CDBE14AF}" type="presParOf" srcId="{7FE106AF-817C-4D20-8EB8-8B7CD7C8DAB3}" destId="{32C93AA8-1BD4-4D7A-900B-011B0DCE74E7}" srcOrd="5" destOrd="0" presId="urn:microsoft.com/office/officeart/2005/8/layout/orgChart1"/>
    <dgm:cxn modelId="{8B48698C-1E23-4B3B-B238-815EDE5B65C7}" type="presParOf" srcId="{32C93AA8-1BD4-4D7A-900B-011B0DCE74E7}" destId="{DD77F7A1-8906-4AE9-8CDF-6DAB52EFD9E2}" srcOrd="0" destOrd="0" presId="urn:microsoft.com/office/officeart/2005/8/layout/orgChart1"/>
    <dgm:cxn modelId="{A16A5ACB-C93A-4359-B3D8-7DB3631E4826}" type="presParOf" srcId="{DD77F7A1-8906-4AE9-8CDF-6DAB52EFD9E2}" destId="{E2474947-532A-4DD6-8338-10438D8D5F2E}" srcOrd="0" destOrd="0" presId="urn:microsoft.com/office/officeart/2005/8/layout/orgChart1"/>
    <dgm:cxn modelId="{5EA31F0E-FAC8-4D71-BD27-1E29EDDB9D97}" type="presParOf" srcId="{DD77F7A1-8906-4AE9-8CDF-6DAB52EFD9E2}" destId="{FD0CABEB-3126-4396-91C2-FF19B5D1398A}" srcOrd="1" destOrd="0" presId="urn:microsoft.com/office/officeart/2005/8/layout/orgChart1"/>
    <dgm:cxn modelId="{7443F61E-8B43-46A3-924D-EECC1B543A85}" type="presParOf" srcId="{32C93AA8-1BD4-4D7A-900B-011B0DCE74E7}" destId="{CA2F8C6A-57A4-4A77-91D1-A284B5F99B1D}" srcOrd="1" destOrd="0" presId="urn:microsoft.com/office/officeart/2005/8/layout/orgChart1"/>
    <dgm:cxn modelId="{4484FBC9-B83F-4D4C-AE0D-5CC4E5029E37}" type="presParOf" srcId="{32C93AA8-1BD4-4D7A-900B-011B0DCE74E7}" destId="{113F84CD-140F-408A-950F-6B8AE3981486}" srcOrd="2" destOrd="0" presId="urn:microsoft.com/office/officeart/2005/8/layout/orgChart1"/>
    <dgm:cxn modelId="{30270840-24C7-400D-A605-23B715F4A483}" type="presParOf" srcId="{7FE106AF-817C-4D20-8EB8-8B7CD7C8DAB3}" destId="{9E83853A-4294-435C-827A-4776FE1B6C4B}" srcOrd="6" destOrd="0" presId="urn:microsoft.com/office/officeart/2005/8/layout/orgChart1"/>
    <dgm:cxn modelId="{671B858D-276B-4884-B0C7-6740DD9F349A}" type="presParOf" srcId="{7FE106AF-817C-4D20-8EB8-8B7CD7C8DAB3}" destId="{7C78B1A0-0725-4CFC-8927-EBD4A84C25E4}" srcOrd="7" destOrd="0" presId="urn:microsoft.com/office/officeart/2005/8/layout/orgChart1"/>
    <dgm:cxn modelId="{125DD631-91EB-4707-818C-226075EA1677}" type="presParOf" srcId="{7C78B1A0-0725-4CFC-8927-EBD4A84C25E4}" destId="{23CC91B6-07CE-48A2-AFC2-D32532DB517B}" srcOrd="0" destOrd="0" presId="urn:microsoft.com/office/officeart/2005/8/layout/orgChart1"/>
    <dgm:cxn modelId="{26F85F13-090F-4BA7-8A87-3A02F9A2D835}" type="presParOf" srcId="{23CC91B6-07CE-48A2-AFC2-D32532DB517B}" destId="{BC7118F2-08F8-4E9B-A6B3-8F948D36695B}" srcOrd="0" destOrd="0" presId="urn:microsoft.com/office/officeart/2005/8/layout/orgChart1"/>
    <dgm:cxn modelId="{F4C10FCB-1551-4534-B3A7-AE233BC8019E}" type="presParOf" srcId="{23CC91B6-07CE-48A2-AFC2-D32532DB517B}" destId="{E71C9EFB-D80D-41F7-9EE0-A3625C49E26E}" srcOrd="1" destOrd="0" presId="urn:microsoft.com/office/officeart/2005/8/layout/orgChart1"/>
    <dgm:cxn modelId="{55B55319-865F-424F-829E-FFD05F72EED5}" type="presParOf" srcId="{7C78B1A0-0725-4CFC-8927-EBD4A84C25E4}" destId="{F9970CD8-9827-4A46-97B7-DC4D059210C7}" srcOrd="1" destOrd="0" presId="urn:microsoft.com/office/officeart/2005/8/layout/orgChart1"/>
    <dgm:cxn modelId="{013C8881-BCE4-40D2-9E13-5C0E458E8277}" type="presParOf" srcId="{7C78B1A0-0725-4CFC-8927-EBD4A84C25E4}" destId="{E1EF4A9C-B29E-4C1E-8B2A-DE530E101C3B}" srcOrd="2" destOrd="0" presId="urn:microsoft.com/office/officeart/2005/8/layout/orgChart1"/>
    <dgm:cxn modelId="{51A8B3B7-B566-41E2-B4E5-45C7D3639724}" type="presParOf" srcId="{7FE106AF-817C-4D20-8EB8-8B7CD7C8DAB3}" destId="{B41FD9C6-3610-454C-ABC3-F24063AEEEA9}" srcOrd="8" destOrd="0" presId="urn:microsoft.com/office/officeart/2005/8/layout/orgChart1"/>
    <dgm:cxn modelId="{6997FF7F-7817-4706-86F4-C27AE433B17D}" type="presParOf" srcId="{7FE106AF-817C-4D20-8EB8-8B7CD7C8DAB3}" destId="{4F46ECED-58CE-4A74-BDA0-43E29919B7BD}" srcOrd="9" destOrd="0" presId="urn:microsoft.com/office/officeart/2005/8/layout/orgChart1"/>
    <dgm:cxn modelId="{F1670E47-2BDD-4DE0-9ADA-B64CD9AE5674}" type="presParOf" srcId="{4F46ECED-58CE-4A74-BDA0-43E29919B7BD}" destId="{6A9CD0E6-147A-4F1A-BD0B-6FD097F8F1B2}" srcOrd="0" destOrd="0" presId="urn:microsoft.com/office/officeart/2005/8/layout/orgChart1"/>
    <dgm:cxn modelId="{F184602A-444C-4DD0-A815-2657740EC818}" type="presParOf" srcId="{6A9CD0E6-147A-4F1A-BD0B-6FD097F8F1B2}" destId="{77BF358A-BB74-4777-9B26-B11BB15C9BBF}" srcOrd="0" destOrd="0" presId="urn:microsoft.com/office/officeart/2005/8/layout/orgChart1"/>
    <dgm:cxn modelId="{CFA5EF51-5162-40AE-A2B5-F76BA3061790}" type="presParOf" srcId="{6A9CD0E6-147A-4F1A-BD0B-6FD097F8F1B2}" destId="{0B060267-918F-4A4B-A387-0D062242A435}" srcOrd="1" destOrd="0" presId="urn:microsoft.com/office/officeart/2005/8/layout/orgChart1"/>
    <dgm:cxn modelId="{CEE7A6D0-E7B3-4C21-A831-A4C716065713}" type="presParOf" srcId="{4F46ECED-58CE-4A74-BDA0-43E29919B7BD}" destId="{AE0972F4-0B13-463A-8552-03D9ACC27635}" srcOrd="1" destOrd="0" presId="urn:microsoft.com/office/officeart/2005/8/layout/orgChart1"/>
    <dgm:cxn modelId="{859AD639-3681-4C72-BCE6-C80D7FD95D86}" type="presParOf" srcId="{4F46ECED-58CE-4A74-BDA0-43E29919B7BD}" destId="{357E1747-52DA-4277-B883-F71FB9885D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8614F8-45A1-4A11-B643-CA244BE645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591AF6-3F49-46BE-B9F9-63B16795F64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ИСПОЛЬЗУЕМЫМ ТЕХНОЛОГИЯМ АНТИВИРУСНОЙ ЗАЩИТЫ:</a:t>
          </a:r>
        </a:p>
      </dgm:t>
    </dgm:pt>
    <dgm:pt modelId="{B5F0E4D6-185D-445A-AFB4-6401B0060541}" type="parTrans" cxnId="{80BC35A8-5754-4D82-A504-2CBB94C43401}">
      <dgm:prSet/>
      <dgm:spPr/>
      <dgm:t>
        <a:bodyPr/>
        <a:lstStyle/>
        <a:p>
          <a:endParaRPr lang="ru-RU"/>
        </a:p>
      </dgm:t>
    </dgm:pt>
    <dgm:pt modelId="{001556B5-7273-463A-B492-E37B7925995C}" type="sibTrans" cxnId="{80BC35A8-5754-4D82-A504-2CBB94C43401}">
      <dgm:prSet/>
      <dgm:spPr/>
      <dgm:t>
        <a:bodyPr/>
        <a:lstStyle/>
        <a:p>
          <a:endParaRPr lang="ru-RU"/>
        </a:p>
      </dgm:t>
    </dgm:pt>
    <dgm:pt modelId="{99FED3A6-1DAE-4703-90BF-9229E141529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ФУНКЦИОНАЛУ ПРОДУКТОВ:</a:t>
          </a:r>
        </a:p>
      </dgm:t>
    </dgm:pt>
    <dgm:pt modelId="{1CCB58B7-47A1-452C-8B0A-71B10DDB618F}" type="parTrans" cxnId="{B7B7EB95-832C-47B3-B8F7-A747F5746858}">
      <dgm:prSet/>
      <dgm:spPr/>
      <dgm:t>
        <a:bodyPr/>
        <a:lstStyle/>
        <a:p>
          <a:endParaRPr lang="ru-RU"/>
        </a:p>
      </dgm:t>
    </dgm:pt>
    <dgm:pt modelId="{BD2E9DB1-8984-4F7F-9F44-939DE6793610}" type="sibTrans" cxnId="{B7B7EB95-832C-47B3-B8F7-A747F5746858}">
      <dgm:prSet/>
      <dgm:spPr/>
      <dgm:t>
        <a:bodyPr/>
        <a:lstStyle/>
        <a:p>
          <a:endParaRPr lang="ru-RU"/>
        </a:p>
      </dgm:t>
    </dgm:pt>
    <dgm:pt modelId="{5B9139CE-6543-40AD-AEC4-326D0B29263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(продукты, обеспечивающие только антивирусную защиту)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Комбинированные продукты (продукты, обеспечивающие не только защиту от вредоносных программ, но и фильтрацию спама, шифрование и резервное копирование данных и другие функции)</a:t>
          </a:r>
          <a:endParaRPr lang="ru-RU" dirty="0"/>
        </a:p>
      </dgm:t>
    </dgm:pt>
    <dgm:pt modelId="{8A57C00C-521D-4AD8-924C-A84EB2A2A8D3}" type="parTrans" cxnId="{9BE5C2EC-7811-4953-9C8A-8268799B5ACD}">
      <dgm:prSet/>
      <dgm:spPr/>
      <dgm:t>
        <a:bodyPr/>
        <a:lstStyle/>
        <a:p>
          <a:endParaRPr lang="ru-RU"/>
        </a:p>
      </dgm:t>
    </dgm:pt>
    <dgm:pt modelId="{31C40198-3935-47BC-8E6C-29282788A851}" type="sibTrans" cxnId="{9BE5C2EC-7811-4953-9C8A-8268799B5ACD}">
      <dgm:prSet/>
      <dgm:spPr/>
      <dgm:t>
        <a:bodyPr/>
        <a:lstStyle/>
        <a:p>
          <a:endParaRPr lang="ru-RU"/>
        </a:p>
      </dgm:t>
    </dgm:pt>
    <dgm:pt modelId="{F482B096-BB46-40B9-98E1-0085F43864C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ОБЪЕКТАМ ЗАЩИТЫ:</a:t>
          </a:r>
          <a:endParaRPr lang="ru-RU" dirty="0"/>
        </a:p>
      </dgm:t>
    </dgm:pt>
    <dgm:pt modelId="{FC4C0331-2B62-44A1-81AC-5D4099FB2BDA}" type="parTrans" cxnId="{443D7D57-5BB2-4519-98DE-99403F4C2F02}">
      <dgm:prSet/>
      <dgm:spPr/>
      <dgm:t>
        <a:bodyPr/>
        <a:lstStyle/>
        <a:p>
          <a:endParaRPr lang="ru-RU"/>
        </a:p>
      </dgm:t>
    </dgm:pt>
    <dgm:pt modelId="{911F6781-2552-49F6-8CC3-6B977CFED7C5}" type="sibTrans" cxnId="{443D7D57-5BB2-4519-98DE-99403F4C2F02}">
      <dgm:prSet/>
      <dgm:spPr/>
      <dgm:t>
        <a:bodyPr/>
        <a:lstStyle/>
        <a:p>
          <a:endParaRPr lang="ru-RU"/>
        </a:p>
      </dgm:t>
    </dgm:pt>
    <dgm:pt modelId="{B622EB9C-2B3B-4B30-9CB7-7E8F88AC75BE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Классические антивирусные продукты (продукты, применяющие только сигнатурный метод детектирования, продукты, применяющие только проактивные технологии антивирусной защиты);</a:t>
          </a:r>
        </a:p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Комбинированные продукты</a:t>
          </a:r>
          <a:endParaRPr lang="ru-RU" dirty="0"/>
        </a:p>
      </dgm:t>
    </dgm:pt>
    <dgm:pt modelId="{568948DE-FB4C-4C85-A911-AF6F149E13FF}" type="sibTrans" cxnId="{02EB4DFB-679E-4EBE-A954-445F1FD2C355}">
      <dgm:prSet/>
      <dgm:spPr/>
      <dgm:t>
        <a:bodyPr/>
        <a:lstStyle/>
        <a:p>
          <a:endParaRPr lang="ru-RU"/>
        </a:p>
      </dgm:t>
    </dgm:pt>
    <dgm:pt modelId="{4D5F0C7A-2416-4CC7-B0E1-15476C79EE5C}" type="parTrans" cxnId="{02EB4DFB-679E-4EBE-A954-445F1FD2C355}">
      <dgm:prSet/>
      <dgm:spPr/>
      <dgm:t>
        <a:bodyPr/>
        <a:lstStyle/>
        <a:p>
          <a:endParaRPr lang="ru-RU"/>
        </a:p>
      </dgm:t>
    </dgm:pt>
    <dgm:pt modelId="{987F6E8D-907E-4253-8400-F623989E5AF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рабочих станций</a:t>
          </a:r>
          <a:endParaRPr lang="ru-RU" b="0" dirty="0">
            <a:effectLst/>
          </a:endParaRPr>
        </a:p>
      </dgm:t>
    </dgm:pt>
    <dgm:pt modelId="{90A12536-71DC-4B54-86EA-8699850708B8}" type="parTrans" cxnId="{60388C6B-AB21-40B7-A7F2-D50B6C417C2D}">
      <dgm:prSet/>
      <dgm:spPr/>
      <dgm:t>
        <a:bodyPr/>
        <a:lstStyle/>
        <a:p>
          <a:endParaRPr lang="ru-RU"/>
        </a:p>
      </dgm:t>
    </dgm:pt>
    <dgm:pt modelId="{1EB1969F-8684-4C0C-BF0B-FE3A593B14FC}" type="sibTrans" cxnId="{60388C6B-AB21-40B7-A7F2-D50B6C417C2D}">
      <dgm:prSet/>
      <dgm:spPr/>
      <dgm:t>
        <a:bodyPr/>
        <a:lstStyle/>
        <a:p>
          <a:endParaRPr lang="ru-RU"/>
        </a:p>
      </dgm:t>
    </dgm:pt>
    <dgm:pt modelId="{4A91A6F7-FB21-4722-AFA2-AB8510AE14B2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файловых и терминальных серверов</a:t>
          </a:r>
        </a:p>
      </dgm:t>
    </dgm:pt>
    <dgm:pt modelId="{F50E626A-B937-4891-91D2-BA3A068A8570}" type="parTrans" cxnId="{6E456E75-0183-4589-8234-5216EA99C52B}">
      <dgm:prSet/>
      <dgm:spPr/>
      <dgm:t>
        <a:bodyPr/>
        <a:lstStyle/>
        <a:p>
          <a:endParaRPr lang="ru-RU"/>
        </a:p>
      </dgm:t>
    </dgm:pt>
    <dgm:pt modelId="{62D2502F-FB69-4AD9-8F4E-11A75E11048A}" type="sibTrans" cxnId="{6E456E75-0183-4589-8234-5216EA99C52B}">
      <dgm:prSet/>
      <dgm:spPr/>
      <dgm:t>
        <a:bodyPr/>
        <a:lstStyle/>
        <a:p>
          <a:endParaRPr lang="ru-RU"/>
        </a:p>
      </dgm:t>
    </dgm:pt>
    <dgm:pt modelId="{7007F861-E3BE-4F46-8D86-D36C8F30404F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почтовых и Интернет-шлюзов</a:t>
          </a:r>
        </a:p>
      </dgm:t>
    </dgm:pt>
    <dgm:pt modelId="{17FA8EDF-D9C5-41CF-ADE4-845EA6F76A96}" type="parTrans" cxnId="{DF78E377-85F0-4AE9-88F3-5508ABD85896}">
      <dgm:prSet/>
      <dgm:spPr/>
      <dgm:t>
        <a:bodyPr/>
        <a:lstStyle/>
        <a:p>
          <a:endParaRPr lang="ru-RU"/>
        </a:p>
      </dgm:t>
    </dgm:pt>
    <dgm:pt modelId="{3E9BE3CC-33B7-446E-97E8-CA872A7A7759}" type="sibTrans" cxnId="{DF78E377-85F0-4AE9-88F3-5508ABD85896}">
      <dgm:prSet/>
      <dgm:spPr/>
      <dgm:t>
        <a:bodyPr/>
        <a:lstStyle/>
        <a:p>
          <a:endParaRPr lang="ru-RU"/>
        </a:p>
      </dgm:t>
    </dgm:pt>
    <dgm:pt modelId="{5C652544-8618-4F9E-89C8-99074C8B8055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серверов виртуализации</a:t>
          </a:r>
        </a:p>
      </dgm:t>
    </dgm:pt>
    <dgm:pt modelId="{ED9CB057-3021-410E-8B9B-F4FA5F820E14}" type="parTrans" cxnId="{7044C6CA-A497-461A-ADD4-ABD8BB1B8775}">
      <dgm:prSet/>
      <dgm:spPr/>
      <dgm:t>
        <a:bodyPr/>
        <a:lstStyle/>
        <a:p>
          <a:endParaRPr lang="ru-RU"/>
        </a:p>
      </dgm:t>
    </dgm:pt>
    <dgm:pt modelId="{81F4E845-7DD6-411C-BF61-FD1DC94A0A29}" type="sibTrans" cxnId="{7044C6CA-A497-461A-ADD4-ABD8BB1B8775}">
      <dgm:prSet/>
      <dgm:spPr/>
      <dgm:t>
        <a:bodyPr/>
        <a:lstStyle/>
        <a:p>
          <a:endParaRPr lang="ru-RU"/>
        </a:p>
      </dgm:t>
    </dgm:pt>
    <dgm:pt modelId="{24F14508-DDB1-4625-A28A-1D3C63B5DEE0}">
      <dgm:prSet phldrT="[Текст]" custT="1"/>
      <dgm:spPr/>
      <dgm:t>
        <a:bodyPr/>
        <a:lstStyle/>
        <a:p>
          <a:endParaRPr lang="ru-RU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488A5-806D-409E-B24E-39E45DEDA1A2}" type="parTrans" cxnId="{1B2C6A39-97AA-4B52-A126-733404C7E5F8}">
      <dgm:prSet/>
      <dgm:spPr/>
      <dgm:t>
        <a:bodyPr/>
        <a:lstStyle/>
        <a:p>
          <a:endParaRPr lang="ru-RU"/>
        </a:p>
      </dgm:t>
    </dgm:pt>
    <dgm:pt modelId="{B2178EA9-1113-4B30-97E5-7DA464052D5D}" type="sibTrans" cxnId="{1B2C6A39-97AA-4B52-A126-733404C7E5F8}">
      <dgm:prSet/>
      <dgm:spPr/>
      <dgm:t>
        <a:bodyPr/>
        <a:lstStyle/>
        <a:p>
          <a:endParaRPr lang="ru-RU"/>
        </a:p>
      </dgm:t>
    </dgm:pt>
    <dgm:pt modelId="{18B706D1-892B-49A1-A9AE-6C821E529E52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E1D84A-B343-4928-B02D-06FB7DFAF721}" type="parTrans" cxnId="{DCFCBC14-DD8F-4C5A-B698-C9B644863CF7}">
      <dgm:prSet/>
      <dgm:spPr/>
      <dgm:t>
        <a:bodyPr/>
        <a:lstStyle/>
        <a:p>
          <a:endParaRPr lang="ru-RU"/>
        </a:p>
      </dgm:t>
    </dgm:pt>
    <dgm:pt modelId="{0D0D7425-603D-4DC8-9EEE-B89BB2BB97FE}" type="sibTrans" cxnId="{DCFCBC14-DD8F-4C5A-B698-C9B644863CF7}">
      <dgm:prSet/>
      <dgm:spPr/>
      <dgm:t>
        <a:bodyPr/>
        <a:lstStyle/>
        <a:p>
          <a:endParaRPr lang="ru-RU"/>
        </a:p>
      </dgm:t>
    </dgm:pt>
    <dgm:pt modelId="{A63D61FD-9231-4DAB-873E-F8E5039635BB}" type="pres">
      <dgm:prSet presAssocID="{F18614F8-45A1-4A11-B643-CA244BE6455C}" presName="linear" presStyleCnt="0">
        <dgm:presLayoutVars>
          <dgm:animLvl val="lvl"/>
          <dgm:resizeHandles val="exact"/>
        </dgm:presLayoutVars>
      </dgm:prSet>
      <dgm:spPr/>
    </dgm:pt>
    <dgm:pt modelId="{80BF585E-DA38-44B3-B069-ADAD17479944}" type="pres">
      <dgm:prSet presAssocID="{33591AF6-3F49-46BE-B9F9-63B16795F641}" presName="parentText" presStyleLbl="node1" presStyleIdx="0" presStyleCnt="3" custLinFactNeighborX="1313" custLinFactNeighborY="-191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36428A-CAF5-4812-8282-C6D72382B6C0}" type="pres">
      <dgm:prSet presAssocID="{33591AF6-3F49-46BE-B9F9-63B16795F641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E778A0-D854-4EB1-AEF5-EE1C616069B4}" type="pres">
      <dgm:prSet presAssocID="{99FED3A6-1DAE-4703-90BF-9229E1415291}" presName="parentText" presStyleLbl="node1" presStyleIdx="1" presStyleCnt="3" custScaleY="545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234B4-BBC8-4272-867E-A65C3F051D83}" type="pres">
      <dgm:prSet presAssocID="{99FED3A6-1DAE-4703-90BF-9229E1415291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139ABF-551A-4E1E-9B98-5817D035FF49}" type="pres">
      <dgm:prSet presAssocID="{F482B096-BB46-40B9-98E1-0085F43864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74D09-BA48-436D-B8C7-6AA34B9DEB1A}" type="pres">
      <dgm:prSet presAssocID="{F482B096-BB46-40B9-98E1-0085F43864C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175303-0296-431A-B5FF-783792556D12}" type="presOf" srcId="{18B706D1-892B-49A1-A9AE-6C821E529E52}" destId="{87174D09-BA48-436D-B8C7-6AA34B9DEB1A}" srcOrd="0" destOrd="5" presId="urn:microsoft.com/office/officeart/2005/8/layout/vList2"/>
    <dgm:cxn modelId="{9BE5C2EC-7811-4953-9C8A-8268799B5ACD}" srcId="{99FED3A6-1DAE-4703-90BF-9229E1415291}" destId="{5B9139CE-6543-40AD-AEC4-326D0B29263E}" srcOrd="0" destOrd="0" parTransId="{8A57C00C-521D-4AD8-924C-A84EB2A2A8D3}" sibTransId="{31C40198-3935-47BC-8E6C-29282788A851}"/>
    <dgm:cxn modelId="{1B2C6A39-97AA-4B52-A126-733404C7E5F8}" srcId="{F482B096-BB46-40B9-98E1-0085F43864C5}" destId="{24F14508-DDB1-4625-A28A-1D3C63B5DEE0}" srcOrd="4" destOrd="0" parTransId="{476488A5-806D-409E-B24E-39E45DEDA1A2}" sibTransId="{B2178EA9-1113-4B30-97E5-7DA464052D5D}"/>
    <dgm:cxn modelId="{201E074E-43D5-4738-958D-6D9F267BE7AF}" type="presOf" srcId="{5C652544-8618-4F9E-89C8-99074C8B8055}" destId="{87174D09-BA48-436D-B8C7-6AA34B9DEB1A}" srcOrd="0" destOrd="3" presId="urn:microsoft.com/office/officeart/2005/8/layout/vList2"/>
    <dgm:cxn modelId="{5B626986-D232-4FA1-B612-6BA21BABE507}" type="presOf" srcId="{99FED3A6-1DAE-4703-90BF-9229E1415291}" destId="{85E778A0-D854-4EB1-AEF5-EE1C616069B4}" srcOrd="0" destOrd="0" presId="urn:microsoft.com/office/officeart/2005/8/layout/vList2"/>
    <dgm:cxn modelId="{80BC35A8-5754-4D82-A504-2CBB94C43401}" srcId="{F18614F8-45A1-4A11-B643-CA244BE6455C}" destId="{33591AF6-3F49-46BE-B9F9-63B16795F641}" srcOrd="0" destOrd="0" parTransId="{B5F0E4D6-185D-445A-AFB4-6401B0060541}" sibTransId="{001556B5-7273-463A-B492-E37B7925995C}"/>
    <dgm:cxn modelId="{E3F5814F-BE23-413D-8D37-027E2C8CD1B9}" type="presOf" srcId="{F18614F8-45A1-4A11-B643-CA244BE6455C}" destId="{A63D61FD-9231-4DAB-873E-F8E5039635BB}" srcOrd="0" destOrd="0" presId="urn:microsoft.com/office/officeart/2005/8/layout/vList2"/>
    <dgm:cxn modelId="{3488BB7F-F2D2-494A-BE85-D9D9424AE3FF}" type="presOf" srcId="{F482B096-BB46-40B9-98E1-0085F43864C5}" destId="{05139ABF-551A-4E1E-9B98-5817D035FF49}" srcOrd="0" destOrd="0" presId="urn:microsoft.com/office/officeart/2005/8/layout/vList2"/>
    <dgm:cxn modelId="{A9115636-0FF0-477D-8797-53F7682FA9D7}" type="presOf" srcId="{987F6E8D-907E-4253-8400-F623989E5AF4}" destId="{87174D09-BA48-436D-B8C7-6AA34B9DEB1A}" srcOrd="0" destOrd="0" presId="urn:microsoft.com/office/officeart/2005/8/layout/vList2"/>
    <dgm:cxn modelId="{B7B7EB95-832C-47B3-B8F7-A747F5746858}" srcId="{F18614F8-45A1-4A11-B643-CA244BE6455C}" destId="{99FED3A6-1DAE-4703-90BF-9229E1415291}" srcOrd="1" destOrd="0" parTransId="{1CCB58B7-47A1-452C-8B0A-71B10DDB618F}" sibTransId="{BD2E9DB1-8984-4F7F-9F44-939DE6793610}"/>
    <dgm:cxn modelId="{5FD15B1D-01FB-4422-9699-6779CF7D37C5}" type="presOf" srcId="{33591AF6-3F49-46BE-B9F9-63B16795F641}" destId="{80BF585E-DA38-44B3-B069-ADAD17479944}" srcOrd="0" destOrd="0" presId="urn:microsoft.com/office/officeart/2005/8/layout/vList2"/>
    <dgm:cxn modelId="{68954DA3-6713-49DD-8264-DC1B80D00FC4}" type="presOf" srcId="{5B9139CE-6543-40AD-AEC4-326D0B29263E}" destId="{0F4234B4-BBC8-4272-867E-A65C3F051D83}" srcOrd="0" destOrd="0" presId="urn:microsoft.com/office/officeart/2005/8/layout/vList2"/>
    <dgm:cxn modelId="{7044C6CA-A497-461A-ADD4-ABD8BB1B8775}" srcId="{F482B096-BB46-40B9-98E1-0085F43864C5}" destId="{5C652544-8618-4F9E-89C8-99074C8B8055}" srcOrd="3" destOrd="0" parTransId="{ED9CB057-3021-410E-8B9B-F4FA5F820E14}" sibTransId="{81F4E845-7DD6-411C-BF61-FD1DC94A0A29}"/>
    <dgm:cxn modelId="{60388C6B-AB21-40B7-A7F2-D50B6C417C2D}" srcId="{F482B096-BB46-40B9-98E1-0085F43864C5}" destId="{987F6E8D-907E-4253-8400-F623989E5AF4}" srcOrd="0" destOrd="0" parTransId="{90A12536-71DC-4B54-86EA-8699850708B8}" sibTransId="{1EB1969F-8684-4C0C-BF0B-FE3A593B14FC}"/>
    <dgm:cxn modelId="{7A6F8BBC-9777-42D6-91DA-5811A6AE8E71}" type="presOf" srcId="{B622EB9C-2B3B-4B30-9CB7-7E8F88AC75BE}" destId="{CF36428A-CAF5-4812-8282-C6D72382B6C0}" srcOrd="0" destOrd="0" presId="urn:microsoft.com/office/officeart/2005/8/layout/vList2"/>
    <dgm:cxn modelId="{DCFCBC14-DD8F-4C5A-B698-C9B644863CF7}" srcId="{F482B096-BB46-40B9-98E1-0085F43864C5}" destId="{18B706D1-892B-49A1-A9AE-6C821E529E52}" srcOrd="5" destOrd="0" parTransId="{73E1D84A-B343-4928-B02D-06FB7DFAF721}" sibTransId="{0D0D7425-603D-4DC8-9EEE-B89BB2BB97FE}"/>
    <dgm:cxn modelId="{02EB4DFB-679E-4EBE-A954-445F1FD2C355}" srcId="{33591AF6-3F49-46BE-B9F9-63B16795F641}" destId="{B622EB9C-2B3B-4B30-9CB7-7E8F88AC75BE}" srcOrd="0" destOrd="0" parTransId="{4D5F0C7A-2416-4CC7-B0E1-15476C79EE5C}" sibTransId="{568948DE-FB4C-4C85-A911-AF6F149E13FF}"/>
    <dgm:cxn modelId="{52EEB43D-9460-49F4-B914-7D2098E1C546}" type="presOf" srcId="{24F14508-DDB1-4625-A28A-1D3C63B5DEE0}" destId="{87174D09-BA48-436D-B8C7-6AA34B9DEB1A}" srcOrd="0" destOrd="4" presId="urn:microsoft.com/office/officeart/2005/8/layout/vList2"/>
    <dgm:cxn modelId="{6E456E75-0183-4589-8234-5216EA99C52B}" srcId="{F482B096-BB46-40B9-98E1-0085F43864C5}" destId="{4A91A6F7-FB21-4722-AFA2-AB8510AE14B2}" srcOrd="1" destOrd="0" parTransId="{F50E626A-B937-4891-91D2-BA3A068A8570}" sibTransId="{62D2502F-FB69-4AD9-8F4E-11A75E11048A}"/>
    <dgm:cxn modelId="{443D7D57-5BB2-4519-98DE-99403F4C2F02}" srcId="{F18614F8-45A1-4A11-B643-CA244BE6455C}" destId="{F482B096-BB46-40B9-98E1-0085F43864C5}" srcOrd="2" destOrd="0" parTransId="{FC4C0331-2B62-44A1-81AC-5D4099FB2BDA}" sibTransId="{911F6781-2552-49F6-8CC3-6B977CFED7C5}"/>
    <dgm:cxn modelId="{5DCFB4C8-2641-440D-80DF-B7DCA6959C2B}" type="presOf" srcId="{4A91A6F7-FB21-4722-AFA2-AB8510AE14B2}" destId="{87174D09-BA48-436D-B8C7-6AA34B9DEB1A}" srcOrd="0" destOrd="1" presId="urn:microsoft.com/office/officeart/2005/8/layout/vList2"/>
    <dgm:cxn modelId="{DF78E377-85F0-4AE9-88F3-5508ABD85896}" srcId="{F482B096-BB46-40B9-98E1-0085F43864C5}" destId="{7007F861-E3BE-4F46-8D86-D36C8F30404F}" srcOrd="2" destOrd="0" parTransId="{17FA8EDF-D9C5-41CF-ADE4-845EA6F76A96}" sibTransId="{3E9BE3CC-33B7-446E-97E8-CA872A7A7759}"/>
    <dgm:cxn modelId="{F7D4225B-8D19-4391-A3F2-1540037B18E2}" type="presOf" srcId="{7007F861-E3BE-4F46-8D86-D36C8F30404F}" destId="{87174D09-BA48-436D-B8C7-6AA34B9DEB1A}" srcOrd="0" destOrd="2" presId="urn:microsoft.com/office/officeart/2005/8/layout/vList2"/>
    <dgm:cxn modelId="{56105509-7BAD-4328-82C3-4308F8C4782C}" type="presParOf" srcId="{A63D61FD-9231-4DAB-873E-F8E5039635BB}" destId="{80BF585E-DA38-44B3-B069-ADAD17479944}" srcOrd="0" destOrd="0" presId="urn:microsoft.com/office/officeart/2005/8/layout/vList2"/>
    <dgm:cxn modelId="{EEA1518B-62A4-4994-A84B-325E3CABB219}" type="presParOf" srcId="{A63D61FD-9231-4DAB-873E-F8E5039635BB}" destId="{CF36428A-CAF5-4812-8282-C6D72382B6C0}" srcOrd="1" destOrd="0" presId="urn:microsoft.com/office/officeart/2005/8/layout/vList2"/>
    <dgm:cxn modelId="{D276CAE7-7AA0-4106-BAD8-FD3E65C5058E}" type="presParOf" srcId="{A63D61FD-9231-4DAB-873E-F8E5039635BB}" destId="{85E778A0-D854-4EB1-AEF5-EE1C616069B4}" srcOrd="2" destOrd="0" presId="urn:microsoft.com/office/officeart/2005/8/layout/vList2"/>
    <dgm:cxn modelId="{03A0953B-D588-4226-9592-2FEC16B8548F}" type="presParOf" srcId="{A63D61FD-9231-4DAB-873E-F8E5039635BB}" destId="{0F4234B4-BBC8-4272-867E-A65C3F051D83}" srcOrd="3" destOrd="0" presId="urn:microsoft.com/office/officeart/2005/8/layout/vList2"/>
    <dgm:cxn modelId="{C35BFD20-8FE5-40DD-942F-CE8A7E3AD730}" type="presParOf" srcId="{A63D61FD-9231-4DAB-873E-F8E5039635BB}" destId="{05139ABF-551A-4E1E-9B98-5817D035FF49}" srcOrd="4" destOrd="0" presId="urn:microsoft.com/office/officeart/2005/8/layout/vList2"/>
    <dgm:cxn modelId="{69B0AA73-2082-4233-A827-D36598E477AF}" type="presParOf" srcId="{A63D61FD-9231-4DAB-873E-F8E5039635BB}" destId="{87174D09-BA48-436D-B8C7-6AA34B9DEB1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9E0841-D4D9-4380-8ECA-593D4C221C0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D66CEBA-6DBD-4203-8601-359F2F11A47C}">
      <dgm:prSet/>
      <dgm:spPr/>
      <dgm:t>
        <a:bodyPr/>
        <a:lstStyle/>
        <a:p>
          <a:pPr rtl="0"/>
          <a:r>
            <a:rPr lang="en-US" dirty="0" smtClean="0"/>
            <a:t>C</a:t>
          </a:r>
          <a:r>
            <a:rPr lang="ru-RU" dirty="0" err="1" smtClean="0"/>
            <a:t>пасибо</a:t>
          </a:r>
          <a:r>
            <a:rPr lang="ru-RU" dirty="0" smtClean="0"/>
            <a:t> за внимание!</a:t>
          </a:r>
          <a:endParaRPr lang="ru-RU" dirty="0"/>
        </a:p>
      </dgm:t>
    </dgm:pt>
    <dgm:pt modelId="{C3F11FE2-B7A4-462A-BA61-B4B45962BF0E}" type="parTrans" cxnId="{C0580A59-B514-4871-9FC1-88B514ABFE87}">
      <dgm:prSet/>
      <dgm:spPr/>
      <dgm:t>
        <a:bodyPr/>
        <a:lstStyle/>
        <a:p>
          <a:endParaRPr lang="ru-RU"/>
        </a:p>
      </dgm:t>
    </dgm:pt>
    <dgm:pt modelId="{09B00372-49A3-4F6B-BD77-736BF4B3BA36}" type="sibTrans" cxnId="{C0580A59-B514-4871-9FC1-88B514ABFE87}">
      <dgm:prSet/>
      <dgm:spPr/>
      <dgm:t>
        <a:bodyPr/>
        <a:lstStyle/>
        <a:p>
          <a:endParaRPr lang="ru-RU"/>
        </a:p>
      </dgm:t>
    </dgm:pt>
    <dgm:pt modelId="{3900B116-D332-471E-8FF1-A429E3C6963C}" type="pres">
      <dgm:prSet presAssocID="{EB9E0841-D4D9-4380-8ECA-593D4C221C0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04004E-5329-4F16-BD36-42FCCA38F1CB}" type="pres">
      <dgm:prSet presAssocID="{CD66CEBA-6DBD-4203-8601-359F2F11A47C}" presName="node" presStyleLbl="node1" presStyleIdx="0" presStyleCnt="1" custLinFactY="61079" custLinFactNeighborX="9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580A59-B514-4871-9FC1-88B514ABFE87}" srcId="{EB9E0841-D4D9-4380-8ECA-593D4C221C04}" destId="{CD66CEBA-6DBD-4203-8601-359F2F11A47C}" srcOrd="0" destOrd="0" parTransId="{C3F11FE2-B7A4-462A-BA61-B4B45962BF0E}" sibTransId="{09B00372-49A3-4F6B-BD77-736BF4B3BA36}"/>
    <dgm:cxn modelId="{54EC4182-7A7A-4CAA-AA31-F3B7C71A5D9E}" type="presOf" srcId="{CD66CEBA-6DBD-4203-8601-359F2F11A47C}" destId="{B204004E-5329-4F16-BD36-42FCCA38F1CB}" srcOrd="0" destOrd="0" presId="urn:microsoft.com/office/officeart/2005/8/layout/process1"/>
    <dgm:cxn modelId="{7D187C52-8AEF-49C6-9BB7-589793484D0C}" type="presOf" srcId="{EB9E0841-D4D9-4380-8ECA-593D4C221C04}" destId="{3900B116-D332-471E-8FF1-A429E3C6963C}" srcOrd="0" destOrd="0" presId="urn:microsoft.com/office/officeart/2005/8/layout/process1"/>
    <dgm:cxn modelId="{1D221504-8339-4662-AADD-AD4BB8AE0D2E}" type="presParOf" srcId="{3900B116-D332-471E-8FF1-A429E3C6963C}" destId="{B204004E-5329-4F16-BD36-42FCCA38F1CB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FD9C6-3610-454C-ABC3-F24063AEEEA9}">
      <dsp:nvSpPr>
        <dsp:cNvPr id="0" name=""/>
        <dsp:cNvSpPr/>
      </dsp:nvSpPr>
      <dsp:spPr>
        <a:xfrm>
          <a:off x="3047739" y="643096"/>
          <a:ext cx="134604" cy="2410066"/>
        </a:xfrm>
        <a:custGeom>
          <a:avLst/>
          <a:gdLst/>
          <a:ahLst/>
          <a:cxnLst/>
          <a:rect l="0" t="0" r="0" b="0"/>
          <a:pathLst>
            <a:path>
              <a:moveTo>
                <a:pt x="134604" y="0"/>
              </a:moveTo>
              <a:lnTo>
                <a:pt x="134604" y="2410066"/>
              </a:lnTo>
              <a:lnTo>
                <a:pt x="0" y="241006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3853A-4294-435C-827A-4776FE1B6C4B}">
      <dsp:nvSpPr>
        <dsp:cNvPr id="0" name=""/>
        <dsp:cNvSpPr/>
      </dsp:nvSpPr>
      <dsp:spPr>
        <a:xfrm>
          <a:off x="3182344" y="643096"/>
          <a:ext cx="134604" cy="1499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881"/>
              </a:lnTo>
              <a:lnTo>
                <a:pt x="134604" y="14998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F0D4C-2169-48CC-A4EC-A87D03069C88}">
      <dsp:nvSpPr>
        <dsp:cNvPr id="0" name=""/>
        <dsp:cNvSpPr/>
      </dsp:nvSpPr>
      <dsp:spPr>
        <a:xfrm>
          <a:off x="3047739" y="643096"/>
          <a:ext cx="134604" cy="1499881"/>
        </a:xfrm>
        <a:custGeom>
          <a:avLst/>
          <a:gdLst/>
          <a:ahLst/>
          <a:cxnLst/>
          <a:rect l="0" t="0" r="0" b="0"/>
          <a:pathLst>
            <a:path>
              <a:moveTo>
                <a:pt x="134604" y="0"/>
              </a:moveTo>
              <a:lnTo>
                <a:pt x="134604" y="1499881"/>
              </a:lnTo>
              <a:lnTo>
                <a:pt x="0" y="14998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A4D6A-AE56-400B-A1DF-E73F17F5A989}">
      <dsp:nvSpPr>
        <dsp:cNvPr id="0" name=""/>
        <dsp:cNvSpPr/>
      </dsp:nvSpPr>
      <dsp:spPr>
        <a:xfrm>
          <a:off x="3182344" y="643096"/>
          <a:ext cx="134604" cy="589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697"/>
              </a:lnTo>
              <a:lnTo>
                <a:pt x="134604" y="5896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A1AAB-3182-49F0-A447-3E935E26664B}">
      <dsp:nvSpPr>
        <dsp:cNvPr id="0" name=""/>
        <dsp:cNvSpPr/>
      </dsp:nvSpPr>
      <dsp:spPr>
        <a:xfrm>
          <a:off x="3047739" y="643096"/>
          <a:ext cx="134604" cy="589697"/>
        </a:xfrm>
        <a:custGeom>
          <a:avLst/>
          <a:gdLst/>
          <a:ahLst/>
          <a:cxnLst/>
          <a:rect l="0" t="0" r="0" b="0"/>
          <a:pathLst>
            <a:path>
              <a:moveTo>
                <a:pt x="134604" y="0"/>
              </a:moveTo>
              <a:lnTo>
                <a:pt x="134604" y="589697"/>
              </a:lnTo>
              <a:lnTo>
                <a:pt x="0" y="5896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9693B-3304-45B4-B878-F3E298F7666B}">
      <dsp:nvSpPr>
        <dsp:cNvPr id="0" name=""/>
        <dsp:cNvSpPr/>
      </dsp:nvSpPr>
      <dsp:spPr>
        <a:xfrm>
          <a:off x="3182344" y="643096"/>
          <a:ext cx="1551159" cy="2999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5158"/>
              </a:lnTo>
              <a:lnTo>
                <a:pt x="1551159" y="2865158"/>
              </a:lnTo>
              <a:lnTo>
                <a:pt x="1551159" y="29997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A93C40-E40F-4D5D-B6B3-5190158C3429}">
      <dsp:nvSpPr>
        <dsp:cNvPr id="0" name=""/>
        <dsp:cNvSpPr/>
      </dsp:nvSpPr>
      <dsp:spPr>
        <a:xfrm>
          <a:off x="3136624" y="643096"/>
          <a:ext cx="91440" cy="2999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997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B45A66-F1BE-4C3A-B8C0-94A6362B7C7D}">
      <dsp:nvSpPr>
        <dsp:cNvPr id="0" name=""/>
        <dsp:cNvSpPr/>
      </dsp:nvSpPr>
      <dsp:spPr>
        <a:xfrm>
          <a:off x="1631184" y="643096"/>
          <a:ext cx="1551159" cy="2999763"/>
        </a:xfrm>
        <a:custGeom>
          <a:avLst/>
          <a:gdLst/>
          <a:ahLst/>
          <a:cxnLst/>
          <a:rect l="0" t="0" r="0" b="0"/>
          <a:pathLst>
            <a:path>
              <a:moveTo>
                <a:pt x="1551159" y="0"/>
              </a:moveTo>
              <a:lnTo>
                <a:pt x="1551159" y="2865158"/>
              </a:lnTo>
              <a:lnTo>
                <a:pt x="0" y="2865158"/>
              </a:lnTo>
              <a:lnTo>
                <a:pt x="0" y="29997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F09D7-1A47-4834-BFC1-403C446132B2}">
      <dsp:nvSpPr>
        <dsp:cNvPr id="0" name=""/>
        <dsp:cNvSpPr/>
      </dsp:nvSpPr>
      <dsp:spPr>
        <a:xfrm>
          <a:off x="1002900" y="2121"/>
          <a:ext cx="4358886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Антивирусное программное обеспечение разрабатывается</a:t>
          </a:r>
          <a:endParaRPr lang="ru-RU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2900" y="2121"/>
        <a:ext cx="4358886" cy="640975"/>
      </dsp:txXfrm>
    </dsp:sp>
    <dsp:sp modelId="{1B5196DC-3B7B-4DF1-8E11-F2EE8976124A}">
      <dsp:nvSpPr>
        <dsp:cNvPr id="0" name=""/>
        <dsp:cNvSpPr/>
      </dsp:nvSpPr>
      <dsp:spPr>
        <a:xfrm>
          <a:off x="990209" y="3642859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Android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0209" y="3642859"/>
        <a:ext cx="1281950" cy="640975"/>
      </dsp:txXfrm>
    </dsp:sp>
    <dsp:sp modelId="{0056766B-0480-446A-AD02-688C0B8AA5AF}">
      <dsp:nvSpPr>
        <dsp:cNvPr id="0" name=""/>
        <dsp:cNvSpPr/>
      </dsp:nvSpPr>
      <dsp:spPr>
        <a:xfrm>
          <a:off x="2541368" y="3642859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Mac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OS X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1368" y="3642859"/>
        <a:ext cx="1281950" cy="640975"/>
      </dsp:txXfrm>
    </dsp:sp>
    <dsp:sp modelId="{364BF1E2-D581-4F4A-A652-A7AEC3024432}">
      <dsp:nvSpPr>
        <dsp:cNvPr id="0" name=""/>
        <dsp:cNvSpPr/>
      </dsp:nvSpPr>
      <dsp:spPr>
        <a:xfrm>
          <a:off x="4092528" y="3642859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Windows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Phone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7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2528" y="3642859"/>
        <a:ext cx="1281950" cy="640975"/>
      </dsp:txXfrm>
    </dsp:sp>
    <dsp:sp modelId="{6A47FE7E-CBC3-47CE-A44F-4A9F72B351E9}">
      <dsp:nvSpPr>
        <dsp:cNvPr id="0" name=""/>
        <dsp:cNvSpPr/>
      </dsp:nvSpPr>
      <dsp:spPr>
        <a:xfrm>
          <a:off x="1765789" y="912305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Windows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789" y="912305"/>
        <a:ext cx="1281950" cy="640975"/>
      </dsp:txXfrm>
    </dsp:sp>
    <dsp:sp modelId="{7F09BC7B-9E2D-48A9-809E-423A7032B0E7}">
      <dsp:nvSpPr>
        <dsp:cNvPr id="0" name=""/>
        <dsp:cNvSpPr/>
      </dsp:nvSpPr>
      <dsp:spPr>
        <a:xfrm>
          <a:off x="3316948" y="912305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Windows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Mobile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16948" y="912305"/>
        <a:ext cx="1281950" cy="640975"/>
      </dsp:txXfrm>
    </dsp:sp>
    <dsp:sp modelId="{E2474947-532A-4DD6-8338-10438D8D5F2E}">
      <dsp:nvSpPr>
        <dsp:cNvPr id="0" name=""/>
        <dsp:cNvSpPr/>
      </dsp:nvSpPr>
      <dsp:spPr>
        <a:xfrm>
          <a:off x="1765789" y="1822490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Linux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789" y="1822490"/>
        <a:ext cx="1281950" cy="640975"/>
      </dsp:txXfrm>
    </dsp:sp>
    <dsp:sp modelId="{BC7118F2-08F8-4E9B-A6B3-8F948D36695B}">
      <dsp:nvSpPr>
        <dsp:cNvPr id="0" name=""/>
        <dsp:cNvSpPr/>
      </dsp:nvSpPr>
      <dsp:spPr>
        <a:xfrm>
          <a:off x="3316948" y="1822490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Apple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Ios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16948" y="1822490"/>
        <a:ext cx="1281950" cy="640975"/>
      </dsp:txXfrm>
    </dsp:sp>
    <dsp:sp modelId="{77BF358A-BB74-4777-9B26-B11BB15C9BBF}">
      <dsp:nvSpPr>
        <dsp:cNvPr id="0" name=""/>
        <dsp:cNvSpPr/>
      </dsp:nvSpPr>
      <dsp:spPr>
        <a:xfrm>
          <a:off x="1765789" y="2732675"/>
          <a:ext cx="1281950" cy="640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UNIX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789" y="2732675"/>
        <a:ext cx="1281950" cy="640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F585E-DA38-44B3-B069-ADAD17479944}">
      <dsp:nvSpPr>
        <dsp:cNvPr id="0" name=""/>
        <dsp:cNvSpPr/>
      </dsp:nvSpPr>
      <dsp:spPr>
        <a:xfrm>
          <a:off x="0" y="0"/>
          <a:ext cx="8712968" cy="472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ИСПОЛЬЗУЕМЫМ ТЕХНОЛОГИЯМ АНТИВИРУСНОЙ ЗАЩИТЫ:</a:t>
          </a:r>
        </a:p>
      </dsp:txBody>
      <dsp:txXfrm>
        <a:off x="23060" y="23060"/>
        <a:ext cx="8666848" cy="426267"/>
      </dsp:txXfrm>
    </dsp:sp>
    <dsp:sp modelId="{CF36428A-CAF5-4812-8282-C6D72382B6C0}">
      <dsp:nvSpPr>
        <dsp:cNvPr id="0" name=""/>
        <dsp:cNvSpPr/>
      </dsp:nvSpPr>
      <dsp:spPr>
        <a:xfrm>
          <a:off x="0" y="560604"/>
          <a:ext cx="8712968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637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Классические антивирусные продукты (продукты, применяющие только сигнатурный метод детектирования, продукты, применяющие только проактивные технологии антивирусной защиты);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Комбинированные продукты</a:t>
          </a:r>
          <a:endParaRPr lang="ru-RU" kern="1200" dirty="0"/>
        </a:p>
      </dsp:txBody>
      <dsp:txXfrm>
        <a:off x="0" y="560604"/>
        <a:ext cx="8712968" cy="1076400"/>
      </dsp:txXfrm>
    </dsp:sp>
    <dsp:sp modelId="{85E778A0-D854-4EB1-AEF5-EE1C616069B4}">
      <dsp:nvSpPr>
        <dsp:cNvPr id="0" name=""/>
        <dsp:cNvSpPr/>
      </dsp:nvSpPr>
      <dsp:spPr>
        <a:xfrm>
          <a:off x="0" y="1637004"/>
          <a:ext cx="8712968" cy="257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ФУНКЦИОНАЛУ ПРОДУКТОВ:</a:t>
          </a:r>
        </a:p>
      </dsp:txBody>
      <dsp:txXfrm>
        <a:off x="12584" y="1649588"/>
        <a:ext cx="8687800" cy="232623"/>
      </dsp:txXfrm>
    </dsp:sp>
    <dsp:sp modelId="{0F4234B4-BBC8-4272-867E-A65C3F051D83}">
      <dsp:nvSpPr>
        <dsp:cNvPr id="0" name=""/>
        <dsp:cNvSpPr/>
      </dsp:nvSpPr>
      <dsp:spPr>
        <a:xfrm>
          <a:off x="0" y="1894795"/>
          <a:ext cx="8712968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63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(продукты, обеспечивающие только антивирусную защиту)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Комбинированные продукты (продукты, обеспечивающие не только защиту от вредоносных программ, но и фильтрацию спама, шифрование и резервное копирование данных и другие функции)</a:t>
          </a:r>
          <a:endParaRPr lang="ru-RU" kern="1200" dirty="0"/>
        </a:p>
      </dsp:txBody>
      <dsp:txXfrm>
        <a:off x="0" y="1894795"/>
        <a:ext cx="8712968" cy="993600"/>
      </dsp:txXfrm>
    </dsp:sp>
    <dsp:sp modelId="{05139ABF-551A-4E1E-9B98-5817D035FF49}">
      <dsp:nvSpPr>
        <dsp:cNvPr id="0" name=""/>
        <dsp:cNvSpPr/>
      </dsp:nvSpPr>
      <dsp:spPr>
        <a:xfrm>
          <a:off x="0" y="2888395"/>
          <a:ext cx="8712968" cy="472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 ОБЪЕКТАМ ЗАЩИТЫ:</a:t>
          </a:r>
          <a:endParaRPr lang="ru-RU" kern="1200" dirty="0"/>
        </a:p>
      </dsp:txBody>
      <dsp:txXfrm>
        <a:off x="23060" y="2911455"/>
        <a:ext cx="8666848" cy="426267"/>
      </dsp:txXfrm>
    </dsp:sp>
    <dsp:sp modelId="{87174D09-BA48-436D-B8C7-6AA34B9DEB1A}">
      <dsp:nvSpPr>
        <dsp:cNvPr id="0" name=""/>
        <dsp:cNvSpPr/>
      </dsp:nvSpPr>
      <dsp:spPr>
        <a:xfrm>
          <a:off x="0" y="3360783"/>
          <a:ext cx="8712968" cy="178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637" tIns="22860" rIns="128016" bIns="2286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рабочих станций</a:t>
          </a:r>
          <a:endParaRPr lang="ru-RU" b="0" kern="1200" dirty="0"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файловых и терминальных серверов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почтовых и Интернет-шлюзов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Антивирусные продукты для защиты серверов виртуализации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60783"/>
        <a:ext cx="8712968" cy="1780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4004E-5329-4F16-BD36-42FCCA38F1CB}">
      <dsp:nvSpPr>
        <dsp:cNvPr id="0" name=""/>
        <dsp:cNvSpPr/>
      </dsp:nvSpPr>
      <dsp:spPr>
        <a:xfrm>
          <a:off x="8036" y="0"/>
          <a:ext cx="8221563" cy="165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kern="1200" dirty="0" smtClean="0"/>
            <a:t>C</a:t>
          </a:r>
          <a:r>
            <a:rPr lang="ru-RU" sz="6300" kern="1200" dirty="0" err="1" smtClean="0"/>
            <a:t>пасибо</a:t>
          </a:r>
          <a:r>
            <a:rPr lang="ru-RU" sz="6300" kern="1200" dirty="0" smtClean="0"/>
            <a:t> за внимание!</a:t>
          </a:r>
          <a:endParaRPr lang="ru-RU" sz="6300" kern="1200" dirty="0"/>
        </a:p>
      </dsp:txBody>
      <dsp:txXfrm>
        <a:off x="56378" y="48342"/>
        <a:ext cx="8124879" cy="1553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905EC10-7556-4DB8-A8E2-9D76FFAB1120}" type="datetimeFigureOut">
              <a:rPr lang="ru-RU" smtClean="0"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48C30EE-F1E6-49FE-8649-F7BD1496DF5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Компьютерные вирусы </a:t>
            </a:r>
            <a:br>
              <a:rPr lang="ru-RU" dirty="0" smtClean="0"/>
            </a:br>
            <a:r>
              <a:rPr lang="ru-RU" dirty="0" smtClean="0"/>
              <a:t>и</a:t>
            </a:r>
            <a:br>
              <a:rPr lang="ru-RU" dirty="0" smtClean="0"/>
            </a:br>
            <a:r>
              <a:rPr lang="ru-RU" dirty="0" smtClean="0"/>
              <a:t>Антивирусные программы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4211960" y="188640"/>
            <a:ext cx="4608512" cy="1656184"/>
          </a:xfrm>
          <a:prstGeom prst="cloudCallout">
            <a:avLst>
              <a:gd name="adj1" fmla="val -17632"/>
              <a:gd name="adj2" fmla="val 8244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Вьюгин </a:t>
            </a:r>
            <a:r>
              <a:rPr lang="ru-RU" sz="1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Данила (8А класс)</a:t>
            </a:r>
            <a:endParaRPr lang="ru-RU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МОУ «Средняя общеобразовательная школа №1»,</a:t>
            </a:r>
          </a:p>
          <a:p>
            <a:pPr algn="ctr"/>
            <a:r>
              <a:rPr lang="ru-RU" sz="1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Саранск, Республики Мордовия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30" y="630932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для конкурса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Интернешка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http://interneshka.org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tpcmd.com/wp-content/uploads/2014/04/How-to-Manually-Remove-a-Trojan-Virus.gif">
            <a:hlinkClick r:id="rId2" action="ppaction://hlinksldjump" tooltip="Определение компьютерного вируса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49" y="2493748"/>
            <a:ext cx="2755504" cy="415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3993881"/>
            <a:ext cx="5184575" cy="252028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Компьютерный вирус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 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вредоносного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программного обеспечения, 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>
            <a:normAutofit/>
          </a:bodyPr>
          <a:lstStyle/>
          <a:p>
            <a:r>
              <a:rPr lang="ru-RU" dirty="0"/>
              <a:t>Компьютерный </a:t>
            </a:r>
            <a:r>
              <a:rPr lang="ru-RU" dirty="0" smtClean="0"/>
              <a:t>вирус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04864"/>
            <a:ext cx="54530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вируса является нарушение работы программно-аппаратных комплексов</a:t>
            </a: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удаление файлов, </a:t>
            </a:r>
            <a:endParaRPr lang="ru-RU" sz="2400" dirty="0" smtClean="0">
              <a:solidFill>
                <a:srgbClr val="073E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приведение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в негодность структур размещения данных</a:t>
            </a: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блокирование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работы пользователей </a:t>
            </a:r>
            <a:endParaRPr lang="ru-RU" sz="2400" dirty="0" smtClean="0">
              <a:solidFill>
                <a:srgbClr val="073E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приведение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в негодность аппаратных комплексов </a:t>
            </a: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компьютера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занять </a:t>
            </a:r>
            <a:r>
              <a:rPr lang="ru-RU" sz="2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место на накопителях информации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56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52728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59256"/>
              </p:ext>
            </p:extLst>
          </p:nvPr>
        </p:nvGraphicFramePr>
        <p:xfrm>
          <a:off x="179512" y="1196752"/>
          <a:ext cx="8723312" cy="5436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6707088"/>
              </a:tblGrid>
              <a:tr h="4071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Событие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288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Первые известные вирусы: 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Virus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1,2,3 и 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Elk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Cloner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для ПК 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Apple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II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1984 (зима)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Появились первые антивирусные утилиты — CHK4BOMB и BOMBSQAD авторства Энди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Хопкинса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/>
                </a:tc>
              </a:tr>
              <a:tr h="52318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Ги Вонг написал программу DPROTECT — первый резидентный антивирус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031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1986—1989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Первые вирусные эпидемии: 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Brain.A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 (распространялся в загрузочных секторах дискет, вызвал крупнейшую эпидемию)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726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 мая 1988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Появление Jerusalem (уничтожая программы при их запуске),червь Морриса (свыше 6200 компьютеров, большинство сетей вышло из строя на срок до пяти суток), DATACRIME (около 100 тысяч зараженных ПЭВМ только в Нидерландах).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726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Появились первый конструктор вирусов для PC — VCL (для 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Amiga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 конструкторы существовали и ранее), а также готовые полиморфные модули (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MtE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DAME и TPE) и модули шифрования для встраивания в новые вирусы.</a:t>
                      </a:r>
                    </a:p>
                    <a:p>
                      <a:pPr algn="just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5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itguyswa.com.au/wp-content/uploads/2014/12/vir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3863"/>
            <a:ext cx="3960440" cy="415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204864"/>
            <a:ext cx="4824536" cy="5400600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Компьютерный вирус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назван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аналогии с биологическими вирусами за сходный механизм распространения.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первые слово «вирус» по отношению к программе было употреблено Грегори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Бенфордом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 фантастическом рассказе «Человек в шрамах», опубликованном в журнале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Venture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 мае 1970 года.</a:t>
            </a: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Этимология </a:t>
            </a:r>
            <a:r>
              <a:rPr lang="ru-RU" dirty="0"/>
              <a:t>названия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0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178" y="1772816"/>
            <a:ext cx="6620793" cy="4176464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ПОРАЖАЕМЫМ ОБЪЕКТАМ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файловые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вирусы, загрузочные вирусы, сценарные вирусы,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макровирусы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вирусы, поражающие исходный код);</a:t>
            </a:r>
          </a:p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МЕХАНИЗМУ ЗАРАЖЕНИЯ: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паразитирующие добавляют себя в исполняемый файл, перезаписывающие невосстановимо портят заражённый файл, «спутники» идут отдельным файлом.</a:t>
            </a:r>
          </a:p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ПОРАЖАЕМЫМ ОПЕРАЦИОННЫМ СИСТЕМАМ И ПЛАТФОРМАМ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DOS,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Unix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Linux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ТЕХНОЛОГИЯМ, ИСПОЛЬЗУЕМЫМ ВИРУСОМ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полиморфные вирусы,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стелс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-вирусы,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руткиты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ЯЗЫКУ, НА КОТОРОМ НАПИСАН ВИРУС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ассемблер, высокоуровневый язык программирования, сценарный язык и др.);</a:t>
            </a:r>
          </a:p>
          <a:p>
            <a:pPr>
              <a:lnSpc>
                <a:spcPct val="17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ДОПОЛНИТЕЛЬНОЙ ВРЕДОНОСНОЙ ФУНКЦИОНАЛЬНОСТИ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бэкдоры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кейлоггеры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шпионы,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ботнеты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и др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компьютерных вирусов</a:t>
            </a:r>
            <a:endParaRPr lang="ru-RU" dirty="0"/>
          </a:p>
        </p:txBody>
      </p:sp>
      <p:pic>
        <p:nvPicPr>
          <p:cNvPr id="1026" name="Picture 2" descr="http://itinstinct.com/wp-content/uploads/2011/11/esly-antivirus-ne-rabotae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00721">
            <a:off x="6316633" y="4213450"/>
            <a:ext cx="263106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61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Целевые </a:t>
            </a:r>
            <a:r>
              <a:rPr lang="ru-RU" dirty="0"/>
              <a:t>платформы антивирусного ПО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http://pc-tver.ru/assets/templates/images/komp-help/ustanovka-antivir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748" y="1979206"/>
            <a:ext cx="3514676" cy="440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87555759"/>
              </p:ext>
            </p:extLst>
          </p:nvPr>
        </p:nvGraphicFramePr>
        <p:xfrm>
          <a:off x="-573764" y="1988840"/>
          <a:ext cx="6364688" cy="4285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7504" y="6242447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Пользователи устройств на данных ОС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подвержены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риску заражения вредоносным программным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обеспечением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32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антивирусных продуктов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69380548"/>
              </p:ext>
            </p:extLst>
          </p:nvPr>
        </p:nvGraphicFramePr>
        <p:xfrm>
          <a:off x="179512" y="1729400"/>
          <a:ext cx="8712968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32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564904"/>
            <a:ext cx="8892480" cy="402069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оиск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базе данных антивирусного ПО сигнатур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вирусов.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найден инфицированный код в памяти (оперативной и/или постоянной), запускается процесс «карантина», и процесс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блокируется.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Зарегистрированная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программа обычно удаляет вирус, незарегистрированная просит регистрации и оставляет систему уязвимой.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Схема работы антивируса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4941168"/>
            <a:ext cx="1882552" cy="178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412875"/>
            <a:ext cx="4547296" cy="5445125"/>
          </a:xfrm>
        </p:spPr>
        <p:txBody>
          <a:bodyPr>
            <a:normAutofit fontScale="85000" lnSpcReduction="20000"/>
          </a:bodyPr>
          <a:lstStyle/>
          <a:p>
            <a:pPr marL="185738" indent="0"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Dr.Web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(рус. 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Доктор Веб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 — общее название семейства программного антивирусного ПО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различных платформ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 OS X,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Linux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мобильные платформы) и линейки программно-аппаратных решений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Dr.Web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Shield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 также решений для обеспечения безопасности всех узлов корпоративной сети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Dr.Web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Enterprise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Suite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Разрабатывается компанией «Доктор Веб».</a:t>
            </a:r>
          </a:p>
          <a:p>
            <a:pPr marL="185738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Продукты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предоставляют защиту от вирусов, троянского, шпионского и рекламного ПО,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червей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руткитов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хакерских утилит, программ-шуток, а также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неизвестных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угроз с помощью различных технологий реального времени и превентивной защиты.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427984" y="338138"/>
            <a:ext cx="4464496" cy="1252537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Dr.Web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266" name="Picture 2" descr="http://pbs.twimg.com/media/CD2MPw6W0AEVk4l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96" y="1590675"/>
            <a:ext cx="4430612" cy="44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15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340768"/>
            <a:ext cx="4826000" cy="5111750"/>
          </a:xfrm>
        </p:spPr>
        <p:txBody>
          <a:bodyPr>
            <a:noAutofit/>
          </a:bodyPr>
          <a:lstStyle/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ESET NOD32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— антивирусный пакет, выпускаемый словацкой фирмой ESET. Первая версия была выпущена в конце 1987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года.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Название изначально расшифровывалось как «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Nemocnica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Okraji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Disku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ESET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NOD32 — это комплексное антивирусное решение для защиты в реальном времени. ESET NOD32 обеспечивает защиту от вирусов, а также от других угроз, включая троянские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программы,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черви,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spyware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adware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фишинг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-атаки. В ESET NOD32 используется патентованная технология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ThreatSense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предназначенная для выявления новых возникающих угроз в реальном времени путём анализа выполняемых программ на наличие вредоносного кода, что позволяет предупреждать действия авторов вредоносных программ.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076056" y="333375"/>
            <a:ext cx="3672408" cy="125253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ESET NOD32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</p:txBody>
      </p:sp>
      <p:pic>
        <p:nvPicPr>
          <p:cNvPr id="13314" name="Picture 2" descr="http://k37.kn3.net/taringa/3/3/3/0/9/3/7/rastan86/5DE.jpg?19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3986750" cy="316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37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436096" y="338138"/>
            <a:ext cx="3024336" cy="125253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Антивирус Касперского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557338"/>
            <a:ext cx="4465638" cy="4751387"/>
          </a:xfrm>
        </p:spPr>
        <p:txBody>
          <a:bodyPr>
            <a:noAutofit/>
          </a:bodyPr>
          <a:lstStyle/>
          <a:p>
            <a:pPr algn="just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Антивирус Касперского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(англ. 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Kaspersky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Antivirus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, KAV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) — антивирусное программное обеспечение, разрабатываемое Лабораторией Касперского. Предоставляет пользователю защиту от вирусов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троянских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программ, шпионских программ, 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руткитов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adware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а также неизвестных угроз с помощью 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проактивной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защиты, включающей компонент HIPS (только для старших версий, именуемых «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Kaspersky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Internet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2009+, где '+' — порядковый номер предыдущего регистра, ежегодно увеличиваемый на единицу в соответствии с номером года, следующим за годом выпуска очередной версии антивируса»). Первоначально, в начале 1990-х, именовался 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затем — 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AntiViral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Toolkit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362" name="Picture 2" descr="http://tracker.name/torrentimg/d645e6be816aeda80170d054fbe9a1b93309fff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999" y="2852936"/>
            <a:ext cx="4876800" cy="333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2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1133.photobucket.com/albums/m593/adictvox/avast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4944"/>
            <a:ext cx="3421950" cy="136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557338"/>
            <a:ext cx="5436096" cy="496728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Avast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антивирусная программа для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Windows, Linux, Mac OS,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для КПК на платформе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Palm, Android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компании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AVAST Software,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основанной в 1991 году в Чехословакии. Главный офис компании расположен в Праге. Для дома выпускается в виде нескольких версий: платной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Antivirus, Internet Security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Premier)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бесплатной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Antivirus)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некоммерческого использования. Также существуют версии для среднего и большого бизнеса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Endpoint Protection, Endpoint Protection Plus, Endpoint Protection Suite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Endpoint Protection Suite Plus)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версии для серверов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Server Security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Server Security).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сертифицирован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ICSA Labs.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868144" y="338138"/>
            <a:ext cx="2808312" cy="1252537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Avast</a:t>
            </a:r>
            <a:r>
              <a:rPr lang="en-US" dirty="0" smtClean="0">
                <a:solidFill>
                  <a:schemeClr val="tx1"/>
                </a:solidFill>
              </a:rPr>
              <a:t>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88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21591678"/>
              </p:ext>
            </p:extLst>
          </p:nvPr>
        </p:nvGraphicFramePr>
        <p:xfrm>
          <a:off x="457200" y="338328"/>
          <a:ext cx="8229600" cy="165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58" name="Picture 2" descr="C:\Users\user\Desktop\Конец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176464" cy="32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8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114</TotalTime>
  <Words>311</Words>
  <Application>Microsoft Office PowerPoint</Application>
  <PresentationFormat>Экран (4:3)</PresentationFormat>
  <Paragraphs>77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Candara</vt:lpstr>
      <vt:lpstr>Symbol</vt:lpstr>
      <vt:lpstr>Times New Roman</vt:lpstr>
      <vt:lpstr>Волна</vt:lpstr>
      <vt:lpstr>Компьютерные вирусы  и Антивирусные программы</vt:lpstr>
      <vt:lpstr>Компьютерный вирус</vt:lpstr>
      <vt:lpstr>История</vt:lpstr>
      <vt:lpstr>Этимология названия</vt:lpstr>
      <vt:lpstr>Классификация компьютерных вирусов</vt:lpstr>
      <vt:lpstr>Целевые платформы антивирусного ПО  </vt:lpstr>
      <vt:lpstr>Классификация антивирусных продуктов </vt:lpstr>
      <vt:lpstr>Схема работы антивируса</vt:lpstr>
      <vt:lpstr>Dr.Web</vt:lpstr>
      <vt:lpstr>ESET NOD32 </vt:lpstr>
      <vt:lpstr>Антивирус Касперского</vt:lpstr>
      <vt:lpstr>Avast!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вирусы  и Антивирусные программы</dc:title>
  <dc:creator>Пользователь Windows</dc:creator>
  <cp:lastModifiedBy>Оля</cp:lastModifiedBy>
  <cp:revision>13</cp:revision>
  <dcterms:created xsi:type="dcterms:W3CDTF">2015-12-29T17:17:18Z</dcterms:created>
  <dcterms:modified xsi:type="dcterms:W3CDTF">2015-12-29T20:53:47Z</dcterms:modified>
</cp:coreProperties>
</file>