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B2247A-875D-41FB-A076-D2F87AC7BBF1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4FFDD7-E511-4587-B5A3-989CE93357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sh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016223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Безопасное </a:t>
            </a:r>
            <a:r>
              <a:rPr lang="ru-RU" sz="6000" dirty="0" err="1" smtClean="0"/>
              <a:t>селфи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507247" y="4509120"/>
            <a:ext cx="67011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Презентацию выполнила: Шушкова Софья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Ученица 9 «Б» класса, школа №1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Преподаватель: Колесникова С.В.</a:t>
            </a:r>
          </a:p>
          <a:p>
            <a:pPr algn="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                 2016 год.    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773" y="256575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для конкурса «</a:t>
            </a:r>
            <a:r>
              <a:rPr lang="ru-RU" dirty="0" err="1"/>
              <a:t>И</a:t>
            </a:r>
            <a:r>
              <a:rPr lang="ru-RU" dirty="0" err="1" smtClean="0"/>
              <a:t>нтернешка</a:t>
            </a:r>
            <a:r>
              <a:rPr lang="ru-RU" dirty="0" smtClean="0"/>
              <a:t>» </a:t>
            </a:r>
            <a:r>
              <a:rPr lang="en-US" dirty="0" smtClean="0"/>
              <a:t>http://interneshka.org/</a:t>
            </a:r>
            <a:endParaRPr lang="ru-RU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2736304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 err="1" smtClean="0"/>
              <a:t>Селфи</a:t>
            </a:r>
            <a:r>
              <a:rPr lang="ru-RU" sz="3600" dirty="0" smtClean="0"/>
              <a:t>- это разновидность автопортрета,</a:t>
            </a:r>
            <a:br>
              <a:rPr lang="ru-RU" sz="3600" dirty="0" smtClean="0"/>
            </a:br>
            <a:r>
              <a:rPr lang="ru-RU" sz="3600" dirty="0" smtClean="0"/>
              <a:t>заключающаяся в запечатлении самого себя на фотокамеру, иногда при помощи зеркала или </a:t>
            </a:r>
            <a:r>
              <a:rPr lang="ru-RU" sz="3600" dirty="0" err="1" smtClean="0"/>
              <a:t>монопода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7" name="Picture 3" descr="C:\Users\User\Desktop\соф\oscar-selfie-2-2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068960"/>
            <a:ext cx="5180079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44016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Первое </a:t>
            </a:r>
            <a:r>
              <a:rPr lang="ru-RU" sz="2400" dirty="0" err="1" smtClean="0"/>
              <a:t>селфи</a:t>
            </a:r>
            <a:r>
              <a:rPr lang="ru-RU" sz="2400" dirty="0" smtClean="0"/>
              <a:t> появилось в 1900 году, однако наименование ему было придумано уже в </a:t>
            </a:r>
            <a:r>
              <a:rPr lang="en-US" sz="2400" dirty="0" smtClean="0"/>
              <a:t>XXI </a:t>
            </a:r>
            <a:r>
              <a:rPr lang="ru-RU" sz="2400" dirty="0" smtClean="0"/>
              <a:t>веке. </a:t>
            </a:r>
            <a:endParaRPr lang="ru-RU" sz="2400" dirty="0"/>
          </a:p>
        </p:txBody>
      </p:sp>
      <p:pic>
        <p:nvPicPr>
          <p:cNvPr id="1026" name="Picture 2" descr="C:\Users\User\Desktop\соф\IMG_2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4896544" cy="48965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правильно надо делать безопасное </a:t>
            </a:r>
            <a:r>
              <a:rPr lang="ru-RU" dirty="0" err="1" smtClean="0"/>
              <a:t>селфи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2050" name="Picture 2" descr="C:\Users\User\Desktop\соф\o-SELFIE-face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504056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esktop\соф\Anglijskie-banki-objazhut-klientov-delat-self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420888"/>
            <a:ext cx="3021473" cy="410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548680"/>
            <a:ext cx="7772400" cy="1511300"/>
          </a:xfrm>
        </p:spPr>
        <p:txBody>
          <a:bodyPr/>
          <a:lstStyle/>
          <a:p>
            <a:r>
              <a:rPr lang="ru-RU" dirty="0" smtClean="0"/>
              <a:t>Как делать </a:t>
            </a:r>
            <a:r>
              <a:rPr lang="ru-RU" dirty="0" err="1" smtClean="0"/>
              <a:t>селфи</a:t>
            </a:r>
            <a:r>
              <a:rPr lang="ru-RU" dirty="0" smtClean="0"/>
              <a:t>, чтобы не умереть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115616" y="2420888"/>
            <a:ext cx="7772400" cy="398621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sz="2800" dirty="0" smtClean="0"/>
              <a:t> </a:t>
            </a:r>
            <a:r>
              <a:rPr lang="ru-RU" sz="3200" dirty="0" smtClean="0"/>
              <a:t>Избегайте опасных мест: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Не лазьте на высоковольтные провода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Не делайте </a:t>
            </a:r>
            <a:r>
              <a:rPr lang="ru-RU" sz="2800" dirty="0" err="1" smtClean="0"/>
              <a:t>селфи</a:t>
            </a:r>
            <a:r>
              <a:rPr lang="ru-RU" sz="2800" dirty="0" smtClean="0"/>
              <a:t> за рулем 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Нельзя делать </a:t>
            </a:r>
            <a:r>
              <a:rPr lang="ru-RU" sz="2800" dirty="0" err="1" smtClean="0"/>
              <a:t>селфи</a:t>
            </a:r>
            <a:r>
              <a:rPr lang="ru-RU" sz="2800" dirty="0" smtClean="0"/>
              <a:t> с оружием в руках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Перед тем как сделать </a:t>
            </a:r>
            <a:r>
              <a:rPr lang="ru-RU" sz="2800" dirty="0" err="1" smtClean="0"/>
              <a:t>селфи</a:t>
            </a:r>
            <a:r>
              <a:rPr lang="ru-RU" sz="2800" dirty="0" smtClean="0"/>
              <a:t> оглянитесь  вокруг и убедись, что ты в безопасном месте.</a:t>
            </a:r>
            <a:endParaRPr lang="ru-RU" sz="2800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Опасное </a:t>
            </a:r>
            <a:r>
              <a:rPr lang="ru-RU" dirty="0" err="1" smtClean="0"/>
              <a:t>селфи</a:t>
            </a:r>
            <a:endParaRPr lang="ru-RU" dirty="0"/>
          </a:p>
        </p:txBody>
      </p:sp>
      <p:pic>
        <p:nvPicPr>
          <p:cNvPr id="3074" name="Picture 2" descr="C:\Users\User\Desktop\соф\535d4a170ae8efb64c1f0b09a1a5884d__66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3300413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Desktop\соф\elekt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44824"/>
            <a:ext cx="4707791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соф\MPiRe - Extreme selfies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7"/>
            <a:ext cx="4248472" cy="3114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User\Desktop\соф\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189038"/>
            <a:ext cx="4439816" cy="2957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27584" y="548680"/>
            <a:ext cx="7772400" cy="1178520"/>
          </a:xfrm>
        </p:spPr>
        <p:txBody>
          <a:bodyPr/>
          <a:lstStyle/>
          <a:p>
            <a:r>
              <a:rPr lang="ru-RU" dirty="0" smtClean="0"/>
              <a:t>Эпидемия </a:t>
            </a:r>
            <a:r>
              <a:rPr lang="ru-RU" dirty="0" err="1" smtClean="0"/>
              <a:t>селфицида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611560" y="1988840"/>
            <a:ext cx="7772400" cy="20589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     Согласно статистике в 2015 году </a:t>
            </a:r>
            <a:r>
              <a:rPr lang="ru-RU" sz="3200" dirty="0" err="1" smtClean="0">
                <a:solidFill>
                  <a:schemeClr val="bg2">
                    <a:lumMod val="50000"/>
                  </a:schemeClr>
                </a:solidFill>
              </a:rPr>
              <a:t>селфи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 стали причиной гибели 50 человек во всем мире. 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501008"/>
            <a:ext cx="5363641" cy="31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764705"/>
            <a:ext cx="7772400" cy="1080120"/>
          </a:xfrm>
        </p:spPr>
        <p:txBody>
          <a:bodyPr/>
          <a:lstStyle/>
          <a:p>
            <a:r>
              <a:rPr lang="ru-RU" dirty="0" smtClean="0"/>
              <a:t>Берегите себя!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2276872"/>
            <a:ext cx="7772400" cy="28517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Не делайте опасное </a:t>
            </a:r>
            <a:r>
              <a:rPr lang="ru-RU" sz="3600" dirty="0" err="1" smtClean="0">
                <a:solidFill>
                  <a:schemeClr val="tx2">
                    <a:lumMod val="75000"/>
                  </a:schemeClr>
                </a:solidFill>
              </a:rPr>
              <a:t>селфи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, это может привести к плачевному исходу.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4917855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362</TotalTime>
  <Words>125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Тема1</vt:lpstr>
      <vt:lpstr>Безопасное селфи</vt:lpstr>
      <vt:lpstr>   Селфи- это разновидность автопортрета, заключающаяся в запечатлении самого себя на фотокамеру, иногда при помощи зеркала или монопода. </vt:lpstr>
      <vt:lpstr>Первое селфи появилось в 1900 году, однако наименование ему было придумано уже в XXI веке. </vt:lpstr>
      <vt:lpstr>Как правильно надо делать безопасное селфи?</vt:lpstr>
      <vt:lpstr>Как делать селфи, чтобы не умереть</vt:lpstr>
      <vt:lpstr>Опасное селфи</vt:lpstr>
      <vt:lpstr>Слайд 7</vt:lpstr>
      <vt:lpstr>Эпидемия селфицида</vt:lpstr>
      <vt:lpstr>Берегите себя!</vt:lpstr>
      <vt:lpstr>Спасибо за внимание!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Безопасное селфи</dc:title>
  <dc:creator>Windows User</dc:creator>
  <cp:lastModifiedBy>Customer</cp:lastModifiedBy>
  <cp:revision>6</cp:revision>
  <dcterms:created xsi:type="dcterms:W3CDTF">2016-01-16T13:24:33Z</dcterms:created>
  <dcterms:modified xsi:type="dcterms:W3CDTF">2016-01-21T20:17:22Z</dcterms:modified>
</cp:coreProperties>
</file>