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media/image2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6" r:id="rId7"/>
    <p:sldId id="267" r:id="rId8"/>
    <p:sldId id="268" r:id="rId9"/>
    <p:sldId id="27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099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s43.radikal.ru/i099/1306/7f/1863f3e653e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3" cstate="print"/>
          <a:srcRect t="72805" r="15873"/>
          <a:stretch>
            <a:fillRect/>
          </a:stretch>
        </p:blipFill>
        <p:spPr bwMode="auto">
          <a:xfrm>
            <a:off x="0" y="4509120"/>
            <a:ext cx="4227747" cy="1728192"/>
          </a:xfrm>
          <a:prstGeom prst="rect">
            <a:avLst/>
          </a:prstGeom>
          <a:noFill/>
        </p:spPr>
      </p:pic>
      <p:pic>
        <p:nvPicPr>
          <p:cNvPr id="10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7377728">
            <a:off x="140034" y="3929074"/>
            <a:ext cx="1008112" cy="1008112"/>
          </a:xfrm>
          <a:prstGeom prst="rect">
            <a:avLst/>
          </a:prstGeom>
          <a:noFill/>
        </p:spPr>
      </p:pic>
      <p:pic>
        <p:nvPicPr>
          <p:cNvPr id="16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2937140" cy="6858000"/>
          </a:xfrm>
          <a:prstGeom prst="rect">
            <a:avLst/>
          </a:prstGeom>
          <a:noFill/>
        </p:spPr>
      </p:pic>
      <p:pic>
        <p:nvPicPr>
          <p:cNvPr id="15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63665">
            <a:off x="1931121" y="3884465"/>
            <a:ext cx="1008112" cy="1008112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9571294">
            <a:off x="560921" y="165383"/>
            <a:ext cx="853956" cy="853956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488942">
            <a:off x="2535920" y="124160"/>
            <a:ext cx="758544" cy="75854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547664" y="692696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067944" y="5661248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860032" y="4653136"/>
            <a:ext cx="628434" cy="576064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79512" y="1772816"/>
            <a:ext cx="628434" cy="576064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187624" y="2564904"/>
            <a:ext cx="628434" cy="576064"/>
          </a:xfrm>
          <a:prstGeom prst="rect">
            <a:avLst/>
          </a:prstGeom>
          <a:noFill/>
        </p:spPr>
      </p:pic>
      <p:pic>
        <p:nvPicPr>
          <p:cNvPr id="22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187624" y="4797152"/>
            <a:ext cx="392771" cy="360040"/>
          </a:xfrm>
          <a:prstGeom prst="rect">
            <a:avLst/>
          </a:prstGeom>
          <a:noFill/>
        </p:spPr>
      </p:pic>
      <p:pic>
        <p:nvPicPr>
          <p:cNvPr id="23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259632" y="1412776"/>
            <a:ext cx="392771" cy="360040"/>
          </a:xfrm>
          <a:prstGeom prst="rect">
            <a:avLst/>
          </a:prstGeom>
          <a:noFill/>
        </p:spPr>
      </p:pic>
      <p:pic>
        <p:nvPicPr>
          <p:cNvPr id="24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403648" y="4293096"/>
            <a:ext cx="392771" cy="360040"/>
          </a:xfrm>
          <a:prstGeom prst="rect">
            <a:avLst/>
          </a:prstGeom>
          <a:noFill/>
        </p:spPr>
      </p:pic>
      <p:pic>
        <p:nvPicPr>
          <p:cNvPr id="2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3059832" y="188640"/>
            <a:ext cx="392771" cy="360040"/>
          </a:xfrm>
          <a:prstGeom prst="rect">
            <a:avLst/>
          </a:prstGeom>
          <a:noFill/>
        </p:spPr>
      </p:pic>
      <p:pic>
        <p:nvPicPr>
          <p:cNvPr id="2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 cstate="print"/>
          <a:srcRect l="37799" t="8753" r="44057" b="64986"/>
          <a:stretch>
            <a:fillRect/>
          </a:stretch>
        </p:blipFill>
        <p:spPr bwMode="auto">
          <a:xfrm>
            <a:off x="2339752" y="836712"/>
            <a:ext cx="235663" cy="216024"/>
          </a:xfrm>
          <a:prstGeom prst="rect">
            <a:avLst/>
          </a:prstGeom>
          <a:noFill/>
        </p:spPr>
      </p:pic>
      <p:pic>
        <p:nvPicPr>
          <p:cNvPr id="2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1196752"/>
            <a:ext cx="392771" cy="360040"/>
          </a:xfrm>
          <a:prstGeom prst="rect">
            <a:avLst/>
          </a:prstGeom>
          <a:noFill/>
        </p:spPr>
      </p:pic>
      <p:pic>
        <p:nvPicPr>
          <p:cNvPr id="2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9" cstate="print"/>
          <a:srcRect l="37799" t="8753" r="44057" b="64986"/>
          <a:stretch>
            <a:fillRect/>
          </a:stretch>
        </p:blipFill>
        <p:spPr bwMode="auto">
          <a:xfrm>
            <a:off x="323528" y="4077072"/>
            <a:ext cx="207640" cy="190336"/>
          </a:xfrm>
          <a:prstGeom prst="rect">
            <a:avLst/>
          </a:prstGeom>
          <a:noFill/>
        </p:spPr>
      </p:pic>
      <p:pic>
        <p:nvPicPr>
          <p:cNvPr id="29" name="Picture 2" descr="07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5301208"/>
            <a:ext cx="326587" cy="3200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2" cstate="print"/>
          <a:srcRect t="72805" r="15873"/>
          <a:stretch>
            <a:fillRect/>
          </a:stretch>
        </p:blipFill>
        <p:spPr bwMode="auto">
          <a:xfrm>
            <a:off x="2483768" y="2204864"/>
            <a:ext cx="6458766" cy="26401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pic>
        <p:nvPicPr>
          <p:cNvPr id="8194" name="Picture 2" descr="http://s019.radikal.ru/i639/1306/65/cbd5deb0b9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60187" cy="6858000"/>
          </a:xfrm>
          <a:prstGeom prst="rect">
            <a:avLst/>
          </a:prstGeom>
          <a:noFill/>
        </p:spPr>
      </p:pic>
      <p:pic>
        <p:nvPicPr>
          <p:cNvPr id="7170" name="Picture 2" descr="07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49080"/>
            <a:ext cx="326587" cy="320055"/>
          </a:xfrm>
          <a:prstGeom prst="rect">
            <a:avLst/>
          </a:prstGeom>
          <a:noFill/>
        </p:spPr>
      </p:pic>
      <p:pic>
        <p:nvPicPr>
          <p:cNvPr id="14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932623" cy="6858000"/>
          </a:xfrm>
          <a:prstGeom prst="rect">
            <a:avLst/>
          </a:prstGeom>
          <a:noFill/>
        </p:spPr>
      </p:pic>
      <p:pic>
        <p:nvPicPr>
          <p:cNvPr id="1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251520" y="260648"/>
            <a:ext cx="628434" cy="576064"/>
          </a:xfrm>
          <a:prstGeom prst="rect">
            <a:avLst/>
          </a:prstGeom>
          <a:noFill/>
        </p:spPr>
      </p:pic>
      <p:pic>
        <p:nvPicPr>
          <p:cNvPr id="1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259632" y="2132856"/>
            <a:ext cx="628434" cy="57606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043608" y="4941168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0" y="6281936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547664" y="3861048"/>
            <a:ext cx="360040" cy="330036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827584" y="1556792"/>
            <a:ext cx="360040" cy="330036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5805264"/>
            <a:ext cx="360040" cy="330036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7668445">
            <a:off x="382425" y="1759706"/>
            <a:ext cx="1010134" cy="1010134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63665">
            <a:off x="1283049" y="5036593"/>
            <a:ext cx="1008112" cy="10081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8DFCC-B104-43CC-84B0-2DFD8F81AB33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437112"/>
            <a:ext cx="1368152" cy="1739176"/>
          </a:xfrm>
          <a:prstGeom prst="rect">
            <a:avLst/>
          </a:prstGeom>
          <a:noFill/>
        </p:spPr>
      </p:pic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4125537" y="217790"/>
            <a:ext cx="5040560" cy="240369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Безопасная работа в социальных сетях: общение, публикация материалов.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5069758" cy="6858000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665597" y="2372076"/>
            <a:ext cx="3960440" cy="2808312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Здравствуйте!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Сегодня я с моими друзьями расскажем о правилах безопасной работы в социальных сетях!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316" y="-1838"/>
            <a:ext cx="34225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Презентация подготовлена для конкурса «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Интернешка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http://interneshka.org/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06297" y="60768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Работу выполнила ученица </a:t>
            </a:r>
            <a:r>
              <a:rPr lang="ru-RU" dirty="0" smtClean="0"/>
              <a:t>10 </a:t>
            </a:r>
            <a:r>
              <a:rPr lang="ru-RU" dirty="0"/>
              <a:t>класса </a:t>
            </a:r>
          </a:p>
          <a:p>
            <a:r>
              <a:rPr lang="ru-RU" dirty="0" err="1" smtClean="0"/>
              <a:t>Рудица</a:t>
            </a:r>
            <a:r>
              <a:rPr lang="ru-RU" dirty="0" smtClean="0"/>
              <a:t> Маргарита.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05" y="3048476"/>
            <a:ext cx="2400000" cy="3809524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 rot="-1140000">
            <a:off x="840020" y="491634"/>
            <a:ext cx="6551592" cy="3417793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сегодняшний день социальные сети являются одним из популярнейших ресурсов русского интернета. Возможность заводить новые знакомства с интересными людьми, находить старых друзей, одноклассников и коллег по работе привлекли к подобным сайтам миллионы пользователей, среди которых нередко можно встретить даже знаменитых,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медийных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личностей.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 rot="20072741">
            <a:off x="1848171" y="2394153"/>
            <a:ext cx="5525729" cy="3005760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Однако, как и в реальной жизни, в виртуальном мире существует ряд опасностей и соблазнов, которые могут нанести вред не только личной информации и репутации пользователя, но и его физическому и психическому здоровью, а то и создать угрозу для жизни.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515246"/>
            <a:ext cx="3312368" cy="3312368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 rot="687494">
            <a:off x="1523837" y="299252"/>
            <a:ext cx="6528374" cy="3314934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Мошенники, как правило, - с виду милые и обаятельные люди. А скрыть свою личину за виртуальной маской проще простого. Существует множество случаев, когда пользователи, находя новых друзей, становились жертвами мошенников и преступников, теряли деньги и личное имущество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 rot="1536715">
            <a:off x="4045185" y="3582886"/>
            <a:ext cx="4061556" cy="1991391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А сейчас мы поговорим с вами о правилах безопасности в соц. сетях.</a:t>
            </a: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8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2976"/>
            <a:ext cx="3593651" cy="3809524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 rot="-480000">
            <a:off x="969461" y="535959"/>
            <a:ext cx="5188853" cy="2401706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Желая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завести знакомство с новым интересным вам человеком, либо получив предложение о дружбе от неизвестного, постарайтесь собрать о нем как можно больше информации. Посетите страницы его «друзей». 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 rot="674140">
            <a:off x="3172880" y="2000975"/>
            <a:ext cx="4310408" cy="3155250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2. За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милой улыбкой и приятной внешностью может скрываться преступник, а то и вовсе маньяк или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психически больной человек.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Не бойтесь задавать ему прямые вопросы о том, что вас больше всего беспокоит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40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628490"/>
            <a:ext cx="3312368" cy="3312368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 rot="19346606">
            <a:off x="215133" y="1413291"/>
            <a:ext cx="3546974" cy="2740476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3. Не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торопитесь переходить по ссылкам, которые вам присылает новый знакомый. Есть вероятность, что он окажется хакером, и после того, как вы нажмете на ссылку, ваша страница со всеми данными и личной информацией окажется в его руках.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1988620" y="404664"/>
            <a:ext cx="5591102" cy="2644633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4. Стоит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знать о том, что иногда некоторые мошенники присылают сообщения от имени друзей, хотя на самом деле друзья никаких сообщений не писали. Как правило, хакеры шлют сообщения, содержащие предложение посетить какой-либо ресурс или где-то зарегистрироваться. Для того чтобы прояснить ситуацию лучше перезвонить друзьям и уточнить вопрос авторства сообщения.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 rot="1350650">
            <a:off x="4716553" y="1038750"/>
            <a:ext cx="3975905" cy="3334103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5. Не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стоит добавлять к себе в друзья всех желающих ради количества или по другим причинам. Некоторые непорядочные пользователи могут создавать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фейковые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страницы с целью получения нужной им информации и доступа к страницам других пользователей.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5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018" y="2204325"/>
            <a:ext cx="4294177" cy="4294177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 rot="20738159">
            <a:off x="1706178" y="-301657"/>
            <a:ext cx="6182596" cy="4214248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6. При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регистрации в социальной сети лучше придумать случайный пароль, состоящий не менее чем из 6-7 знаков. Пароль от вашего аккаунта в социальной сети и пароль от электронной почты не должны совпадать, это затруднит задачу хакерам.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Лучше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всего, если для каждого сайта в сети у вас будут разные пароли.</a:t>
            </a:r>
          </a:p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Выноска-облако 3"/>
          <p:cNvSpPr/>
          <p:nvPr/>
        </p:nvSpPr>
        <p:spPr>
          <a:xfrm rot="20909057">
            <a:off x="3888998" y="811098"/>
            <a:ext cx="4196470" cy="2721395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7. Не </a:t>
            </a:r>
            <a:r>
              <a:rPr lang="ru-RU" dirty="0">
                <a:solidFill>
                  <a:schemeClr val="bg1"/>
                </a:solidFill>
              </a:rPr>
              <a:t>позволяйте социальным сетям сканировать адресную книгу вашей электронной почты, чтобы не раскрывать адреса своих друзей.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 rot="20663150">
            <a:off x="1097508" y="2024251"/>
            <a:ext cx="6348151" cy="3946198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8.Не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устанавливайте приложения для социальных сетей, которые якобы позволяют найти работу, скачать музыку, видео и другое, если вы не уверены в безопасности этих приложений. Часто при установке они запрашивают логин и пароль от вашего аккаунта – все это ухищрения хакеров, которые пытаются заполучить доступ к вашему аккаунту.</a:t>
            </a:r>
          </a:p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71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907704" y="235008"/>
            <a:ext cx="4850154" cy="629033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9.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Соблюдая меры предосторожности, не стоит забывать о детях. Следует заранее обговорить с вашим ребенком правила поведения при общении в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социальных сетях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В первую очередь ребенок может стать жертвой извращенцев. Распространены случаи, когда заходя на страницу своего чада, родители в ужасе обнаруживали десятки комментариев и сообщений от взрослых мужчин, с предложением познакомиться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поближе.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Также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стоит проследить за тем, какому контенту отдает предпочтение ребенок. В том же «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вконтакте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» существует десятки, а то и сотни видеозаписей, предназначенных исключительно для взрослых, содержащие шокирующие сцены насилия и убийств. Подобные ролики могут нанести непоправимый вред психике ребенка. И даже если он сам никогда не решится ознакомиться с подобным материалом, наверняка отыщутся «доброхоты», решившие стать проводниками во взрослый мир.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82" y="427028"/>
            <a:ext cx="1745215" cy="583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5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28874"/>
            <a:ext cx="3456384" cy="3456384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843808" y="476672"/>
            <a:ext cx="5400600" cy="2016224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Ребята! Сейчас мы вместе с вами ознакомились с правилами безопасности!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 одни из самых важных!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Ни в коем случае не забывайте о них!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 если случится что-то страшное ,не замедляйте рассказать об этом взрослым.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4644008" y="3072890"/>
            <a:ext cx="4032448" cy="316835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Дорогие родители!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Не забывайте, что как бы вы не охраняли вашего ребенка, опасность повсюду!!!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Расскажите вашим детям о этих опасностях, обязательно объясните как нужно действовать ,если вдруг случится беда!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1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648" y="3120532"/>
            <a:ext cx="3737468" cy="3737468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 rot="21113707">
            <a:off x="1304896" y="190294"/>
            <a:ext cx="6374668" cy="3136716"/>
          </a:xfrm>
          <a:prstGeom prst="wedgeRoundRect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Сегодня мы рассказали вам самые важные и главные правила безопасности в социальных сетях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Мы с ребятами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з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наем, что вы их будете соблюдать 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альнейшем.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До свидания!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0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769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Unicode MS</vt:lpstr>
      <vt:lpstr>Arial</vt:lpstr>
      <vt:lpstr>Calibri</vt:lpstr>
      <vt:lpstr>Georgia</vt:lpstr>
      <vt:lpstr>Тема Office</vt:lpstr>
      <vt:lpstr> Безопасная работа в социальных сетях: общение, публикация материалов.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Microsoft Office</cp:lastModifiedBy>
  <cp:revision>41</cp:revision>
  <dcterms:created xsi:type="dcterms:W3CDTF">2014-07-24T11:59:25Z</dcterms:created>
  <dcterms:modified xsi:type="dcterms:W3CDTF">2016-01-24T15:18:39Z</dcterms:modified>
</cp:coreProperties>
</file>