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56" r:id="rId2"/>
    <p:sldId id="261" r:id="rId3"/>
    <p:sldId id="258" r:id="rId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6" d="100"/>
          <a:sy n="116" d="100"/>
        </p:scale>
        <p:origin x="-1542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983B18-1870-4FC2-9821-822B76C16989}" type="datetimeFigureOut">
              <a:rPr lang="ru-RU"/>
              <a:pPr>
                <a:defRPr/>
              </a:pPr>
              <a:t>23.02.2015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46B79F-9081-4AF1-B4FA-8F3D366220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0400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66091F-8537-42B2-81EF-9668BFD5C85E}" type="datetimeFigureOut">
              <a:rPr lang="ru-RU"/>
              <a:pPr>
                <a:defRPr/>
              </a:pPr>
              <a:t>23.02.2015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11F15C-E6EA-4C4B-A76B-C13AECD204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738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F53E73-01B0-4447-BF0F-7BFA220577B5}" type="datetimeFigureOut">
              <a:rPr lang="ru-RU"/>
              <a:pPr>
                <a:defRPr/>
              </a:pPr>
              <a:t>23.02.2015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DFCC05-9791-42FE-96C8-C97E6583B0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120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C6BA91-BAE4-4A11-B5C0-5BB8A87DC075}" type="datetimeFigureOut">
              <a:rPr lang="ru-RU"/>
              <a:pPr>
                <a:defRPr/>
              </a:pPr>
              <a:t>23.02.2015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D7D96B-D729-48A1-B546-11A182FACE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7152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EEFD40-A535-4F61-85E1-4DD90030C740}" type="datetimeFigureOut">
              <a:rPr lang="ru-RU"/>
              <a:pPr>
                <a:defRPr/>
              </a:pPr>
              <a:t>23.02.2015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985FA-A461-4C97-8FD0-F9486ECB7E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713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A7C2C5-A747-411C-A019-D3736BE2D111}" type="datetimeFigureOut">
              <a:rPr lang="ru-RU"/>
              <a:pPr>
                <a:defRPr/>
              </a:pPr>
              <a:t>23.02.2015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3844B-D733-4D55-AE0A-5812C46EBC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2671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443C8A-A303-4484-93D6-EB2B87B8337B}" type="datetimeFigureOut">
              <a:rPr lang="ru-RU"/>
              <a:pPr>
                <a:defRPr/>
              </a:pPr>
              <a:t>23.02.2015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19D358-4829-4C7D-AB3B-A8D9B3F2A0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3848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E64D4-2644-44F7-9987-5E0E0C3F3529}" type="datetimeFigureOut">
              <a:rPr lang="ru-RU"/>
              <a:pPr>
                <a:defRPr/>
              </a:pPr>
              <a:t>23.02.2015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2E09F0-A30D-4839-B026-ADE411890B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3078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1EE62F-391A-4A88-8F8B-B9641C6C5B6D}" type="datetimeFigureOut">
              <a:rPr lang="ru-RU"/>
              <a:pPr>
                <a:defRPr/>
              </a:pPr>
              <a:t>23.02.2015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DBDB98-484E-4E6E-9786-57A2389132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779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FEFA1D-D5D7-4E14-8435-71A66165DC29}" type="datetimeFigureOut">
              <a:rPr lang="ru-RU"/>
              <a:pPr>
                <a:defRPr/>
              </a:pPr>
              <a:t>23.02.2015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73E867-110D-43DB-A89C-D1A215041B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515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A0B08C-2266-49E2-B23E-D58170F90425}" type="datetimeFigureOut">
              <a:rPr lang="ru-RU"/>
              <a:pPr>
                <a:defRPr/>
              </a:pPr>
              <a:t>23.02.2015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5E6AE-9CD6-4418-9777-F2986F1A65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7795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B5BA913-9D21-4BBB-9B5E-830679516843}" type="datetimeFigureOut">
              <a:rPr lang="ru-RU"/>
              <a:pPr>
                <a:defRPr/>
              </a:pPr>
              <a:t>23.02.2015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8333A25-47D1-41DD-B914-9C509FDCB2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solnushki.ru/images/handmade/004.jpg" TargetMode="External"/><Relationship Id="rId2" Type="http://schemas.openxmlformats.org/officeDocument/2006/relationships/hyperlink" Target="http://www.vectory.ru/index.php?productID=12436#vector_image1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2052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8" y="3884613"/>
            <a:ext cx="8615362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" y="260350"/>
            <a:ext cx="2306638" cy="185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075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85" t="1941" r="1067" b="2162"/>
          <a:stretch>
            <a:fillRect/>
          </a:stretch>
        </p:blipFill>
        <p:spPr bwMode="auto">
          <a:xfrm>
            <a:off x="323850" y="0"/>
            <a:ext cx="5810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48550" y="3930650"/>
            <a:ext cx="1689100" cy="29273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7" name="Объект 2"/>
          <p:cNvSpPr txBox="1">
            <a:spLocks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Char char="•"/>
            </a:pPr>
            <a:endParaRPr lang="ru-RU" sz="3200"/>
          </a:p>
        </p:txBody>
      </p:sp>
      <p:sp>
        <p:nvSpPr>
          <p:cNvPr id="3078" name="Объект 2"/>
          <p:cNvSpPr txBox="1">
            <a:spLocks/>
          </p:cNvSpPr>
          <p:nvPr/>
        </p:nvSpPr>
        <p:spPr bwMode="auto">
          <a:xfrm>
            <a:off x="1042988" y="1752600"/>
            <a:ext cx="779621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ru-RU" sz="2800"/>
              <a:t>пункт 1</a:t>
            </a:r>
            <a:endParaRPr lang="en-US" sz="2800"/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ru-RU" sz="2800"/>
              <a:t>пункт 2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ru-RU" sz="2800"/>
              <a:t>пункт 3</a:t>
            </a:r>
            <a:endParaRPr lang="en-US" sz="2800"/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ru-RU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4099" name="Объект 2"/>
          <p:cNvSpPr>
            <a:spLocks noGrp="1"/>
          </p:cNvSpPr>
          <p:nvPr>
            <p:ph idx="1"/>
          </p:nvPr>
        </p:nvSpPr>
        <p:spPr>
          <a:xfrm>
            <a:off x="904875" y="1600200"/>
            <a:ext cx="7781925" cy="4525963"/>
          </a:xfrm>
        </p:spPr>
        <p:txBody>
          <a:bodyPr/>
          <a:lstStyle/>
          <a:p>
            <a:r>
              <a:rPr lang="en-US" sz="2800" smtClean="0">
                <a:hlinkClick r:id="rId2"/>
              </a:rPr>
              <a:t>http://www.vectory.ru/index.php?productID=12436#vector_image1</a:t>
            </a:r>
            <a:endParaRPr lang="en-US" sz="2800" smtClean="0"/>
          </a:p>
          <a:p>
            <a:r>
              <a:rPr lang="en-US" sz="2800" smtClean="0">
                <a:hlinkClick r:id="rId3"/>
              </a:rPr>
              <a:t>http://solnushki.ru/images/handmade/004.jpg</a:t>
            </a:r>
            <a:endParaRPr lang="en-US" sz="2800" smtClean="0"/>
          </a:p>
          <a:p>
            <a:endParaRPr lang="ru-RU" smtClean="0"/>
          </a:p>
        </p:txBody>
      </p:sp>
      <p:pic>
        <p:nvPicPr>
          <p:cNvPr id="410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85" t="1941" r="1067" b="2162"/>
          <a:stretch>
            <a:fillRect/>
          </a:stretch>
        </p:blipFill>
        <p:spPr bwMode="auto">
          <a:xfrm>
            <a:off x="323850" y="0"/>
            <a:ext cx="5810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8550" y="3930650"/>
            <a:ext cx="1689100" cy="292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презентацииС днем Победы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презентацииС днем Победы</Template>
  <TotalTime>0</TotalTime>
  <Words>12</Words>
  <Application>Microsoft Office PowerPoint</Application>
  <PresentationFormat>Экран (4:3)</PresentationFormat>
  <Paragraphs>5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6" baseType="lpstr">
      <vt:lpstr>Calibri</vt:lpstr>
      <vt:lpstr>Arial</vt:lpstr>
      <vt:lpstr>Шаблон презентацииС днем Победы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</cp:revision>
  <dcterms:created xsi:type="dcterms:W3CDTF">2015-02-23T13:51:49Z</dcterms:created>
  <dcterms:modified xsi:type="dcterms:W3CDTF">2015-02-23T13:52:12Z</dcterms:modified>
</cp:coreProperties>
</file>