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6" r:id="rId2"/>
    <p:sldId id="261" r:id="rId3"/>
    <p:sldId id="259" r:id="rId4"/>
    <p:sldId id="263" r:id="rId5"/>
    <p:sldId id="265" r:id="rId6"/>
    <p:sldId id="264" r:id="rId7"/>
    <p:sldId id="267" r:id="rId8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23" d="100"/>
          <a:sy n="123" d="100"/>
        </p:scale>
        <p:origin x="-912" y="-3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lIns="45720" tIns="0" rIns="45720" bIns="0" anchor="b">
            <a:scene3d>
              <a:camera prst="orthographicFront"/>
              <a:lightRig rig="soft" dir="t">
                <a:rot lat="0" lon="0" rev="17220000"/>
              </a:lightRig>
            </a:scene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65E050-6088-4CE2-BE20-E656F14E3873}" type="datetimeFigureOut">
              <a:rPr lang="ru-RU"/>
              <a:pPr>
                <a:defRPr/>
              </a:pPr>
              <a:t>20.05.2016</a:t>
            </a:fld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EC78CD-F1F5-46E8-88E4-46DD0CA2578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99681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178D42-DAF8-460F-B7D7-A562E09FE8C6}" type="datetimeFigureOut">
              <a:rPr lang="ru-RU"/>
              <a:pPr>
                <a:defRPr/>
              </a:pPr>
              <a:t>20.05.2016</a:t>
            </a:fld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5D901B-8E6E-435E-9D85-4B3B8BF583E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45483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18C87B-694A-4965-B1DE-7FF8A95360F4}" type="datetimeFigureOut">
              <a:rPr lang="ru-RU"/>
              <a:pPr>
                <a:defRPr/>
              </a:pPr>
              <a:t>20.05.2016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F0845D-19B5-4AEE-8F05-A342BD1AAA9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634221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EEB724-43DB-417C-BABD-923DD1A94E58}" type="datetimeFigureOut">
              <a:rPr lang="ru-RU"/>
              <a:pPr>
                <a:defRPr/>
              </a:pPr>
              <a:t>20.05.2016</a:t>
            </a:fld>
            <a:endParaRPr lang="ru-RU"/>
          </a:p>
        </p:txBody>
      </p:sp>
      <p:sp>
        <p:nvSpPr>
          <p:cNvPr id="6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88B2D1-FFF0-41AF-A882-FC881AC4C8B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01591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8499F9-E172-47B8-A9C9-7D8882F66287}" type="datetimeFigureOut">
              <a:rPr lang="ru-RU"/>
              <a:pPr>
                <a:defRPr/>
              </a:pPr>
              <a:t>20.05.2016</a:t>
            </a:fld>
            <a:endParaRPr lang="ru-RU"/>
          </a:p>
        </p:txBody>
      </p:sp>
      <p:sp>
        <p:nvSpPr>
          <p:cNvPr id="8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777086-95D1-4EB3-B926-75804002C3E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817562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141C75-D3A9-4F0D-A134-D712150A613B}" type="datetimeFigureOut">
              <a:rPr lang="ru-RU"/>
              <a:pPr>
                <a:defRPr/>
              </a:pPr>
              <a:t>20.05.2016</a:t>
            </a:fld>
            <a:endParaRPr lang="ru-RU"/>
          </a:p>
        </p:txBody>
      </p:sp>
      <p:sp>
        <p:nvSpPr>
          <p:cNvPr id="4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C9F356-5B63-48A9-9362-35618493EF5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603126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722097-F1FA-4B38-981D-7112963D3419}" type="datetimeFigureOut">
              <a:rPr lang="ru-RU"/>
              <a:pPr>
                <a:defRPr/>
              </a:pPr>
              <a:t>20.05.2016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983BA6-ECAE-48A2-AE4C-4C28D4AFC7E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06728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0289C6-A07C-4D4C-87F5-CD38EEDC030B}" type="datetimeFigureOut">
              <a:rPr lang="ru-RU"/>
              <a:pPr>
                <a:defRPr/>
              </a:pPr>
              <a:t>20.05.2016</a:t>
            </a:fld>
            <a:endParaRPr lang="ru-RU"/>
          </a:p>
        </p:txBody>
      </p:sp>
      <p:sp>
        <p:nvSpPr>
          <p:cNvPr id="6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4DAA6A-BDE2-4069-AE10-A5916F0049A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87229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indent="0">
              <a:buNone/>
              <a:defRPr sz="3200"/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rIns="45720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20BD4E-A6C1-448B-8C63-E2C1FF65BE55}" type="datetimeFigureOut">
              <a:rPr lang="ru-RU"/>
              <a:pPr>
                <a:defRPr/>
              </a:pPr>
              <a:t>20.05.2016</a:t>
            </a:fld>
            <a:endParaRPr lang="ru-RU"/>
          </a:p>
        </p:txBody>
      </p:sp>
      <p:sp>
        <p:nvSpPr>
          <p:cNvPr id="6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8FA7D3-8BD2-4013-965F-19B60E98E3A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6404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D8E05E-063F-46B1-B325-7366C3A35D76}" type="datetimeFigureOut">
              <a:rPr lang="ru-RU"/>
              <a:pPr>
                <a:defRPr/>
              </a:pPr>
              <a:t>20.05.2016</a:t>
            </a:fld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B82444-010A-4EBA-AEB9-CEDCC71370A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34491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341122-F18F-4A92-9CC9-7D131D13D07F}" type="datetimeFigureOut">
              <a:rPr lang="ru-RU"/>
              <a:pPr>
                <a:defRPr/>
              </a:pPr>
              <a:t>20.05.2016</a:t>
            </a:fld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7D5C16-1E2C-4E98-BC51-46CDDF65293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17786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27" name="Текст 1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70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  <a:endParaRPr lang="en-US" altLang="ru-RU" smtClean="0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shade val="5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5970F109-C4C1-4263-86F0-F0A6FE88C5B6}" type="datetimeFigureOut">
              <a:rPr lang="ru-RU"/>
              <a:pPr>
                <a:defRPr/>
              </a:pPr>
              <a:t>20.05.2016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shade val="5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shade val="5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FB113793-4C5E-407A-9CBA-393B25AC130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9" r:id="rId3"/>
    <p:sldLayoutId id="2147483771" r:id="rId4"/>
    <p:sldLayoutId id="2147483772" r:id="rId5"/>
    <p:sldLayoutId id="2147483773" r:id="rId6"/>
    <p:sldLayoutId id="2147483774" r:id="rId7"/>
    <p:sldLayoutId id="2147483775" r:id="rId8"/>
    <p:sldLayoutId id="2147483776" r:id="rId9"/>
    <p:sldLayoutId id="2147483777" r:id="rId10"/>
    <p:sldLayoutId id="2147483778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100" b="1" kern="120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charset="0"/>
        </a:defRPr>
      </a:lvl9pPr>
    </p:titleStyle>
    <p:bodyStyle>
      <a:lvl1pPr marL="547688" indent="-411163" algn="l" rtl="0" eaLnBrk="0" fontAlgn="base" hangingPunct="0">
        <a:spcBef>
          <a:spcPct val="20000"/>
        </a:spcBef>
        <a:spcAft>
          <a:spcPct val="0"/>
        </a:spcAft>
        <a:buClr>
          <a:srgbClr val="F9F9F9"/>
        </a:buClr>
        <a:buSzPct val="65000"/>
        <a:buFont typeface="Wingdings 2" pitchFamily="18" charset="2"/>
        <a:buChar char="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363" indent="-282575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80000"/>
        <a:buFont typeface="Wingdings 2" pitchFamily="18" charset="2"/>
        <a:buChar char="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475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95000"/>
        <a:buFont typeface="Wingdings" pitchFamily="2" charset="2"/>
        <a:buChar char="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2550" indent="-182563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100000"/>
        <a:buFont typeface="Wingdings 3" pitchFamily="18" charset="2"/>
        <a:buChar char="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4638" indent="-182563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Wingdings 2" pitchFamily="18" charset="2"/>
        <a:buChar char="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ru/users/alex1983-90619/" TargetMode="External"/><Relationship Id="rId7" Type="http://schemas.openxmlformats.org/officeDocument/2006/relationships/hyperlink" Target="https://pixabay.com/ru/users/Motorolla-1945999/" TargetMode="External"/><Relationship Id="rId2" Type="http://schemas.openxmlformats.org/officeDocument/2006/relationships/hyperlink" Target="http://pixabay.com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pixabay.com/ru/users/Tappancs-829780/" TargetMode="External"/><Relationship Id="rId5" Type="http://schemas.openxmlformats.org/officeDocument/2006/relationships/hyperlink" Target="https://pixabay.com/ru/users/mari536-1007466/" TargetMode="External"/><Relationship Id="rId4" Type="http://schemas.openxmlformats.org/officeDocument/2006/relationships/hyperlink" Target="https://pixabay.com/ru/users/cattu-1462001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55650" y="333375"/>
            <a:ext cx="7777163" cy="5903913"/>
          </a:xfrm>
        </p:spPr>
        <p:txBody>
          <a:bodyPr/>
          <a:lstStyle/>
          <a:p>
            <a:r>
              <a:rPr lang="ru-RU" altLang="ru-RU" sz="1800" b="1" smtClean="0">
                <a:solidFill>
                  <a:schemeClr val="bg1"/>
                </a:solidFill>
              </a:rPr>
              <a:t>Муниципальное казенное общеобразовательное учреждение</a:t>
            </a:r>
          </a:p>
          <a:p>
            <a:r>
              <a:rPr lang="ru-RU" altLang="ru-RU" sz="1800" b="1" smtClean="0">
                <a:solidFill>
                  <a:schemeClr val="bg1"/>
                </a:solidFill>
              </a:rPr>
              <a:t>«Средняя общеобразовательная школа №9 ст.Александровской»</a:t>
            </a:r>
          </a:p>
          <a:p>
            <a:r>
              <a:rPr lang="ru-RU" altLang="ru-RU" sz="1800" b="1" smtClean="0">
                <a:solidFill>
                  <a:schemeClr val="bg1"/>
                </a:solidFill>
              </a:rPr>
              <a:t>Майского района Кабардино-Балкарской Республики</a:t>
            </a:r>
          </a:p>
          <a:p>
            <a:r>
              <a:rPr lang="ru-RU" altLang="ru-RU" sz="1800" smtClean="0">
                <a:solidFill>
                  <a:schemeClr val="bg1"/>
                </a:solidFill>
              </a:rPr>
              <a:t> </a:t>
            </a:r>
          </a:p>
          <a:p>
            <a:endParaRPr lang="ru-RU" altLang="ru-RU" sz="1800" smtClean="0">
              <a:solidFill>
                <a:schemeClr val="bg1"/>
              </a:solidFill>
            </a:endParaRPr>
          </a:p>
          <a:p>
            <a:r>
              <a:rPr lang="ru-RU" altLang="ru-RU" sz="1800" b="1" smtClean="0">
                <a:solidFill>
                  <a:schemeClr val="bg1"/>
                </a:solidFill>
              </a:rPr>
              <a:t>Диденко Ольга Борисовна, учитель русского языка и литературы.</a:t>
            </a:r>
          </a:p>
          <a:p>
            <a:endParaRPr lang="ru-RU" altLang="ru-RU" sz="1800" smtClean="0">
              <a:solidFill>
                <a:schemeClr val="bg1"/>
              </a:solidFill>
            </a:endParaRPr>
          </a:p>
          <a:p>
            <a:r>
              <a:rPr lang="ru-RU" altLang="ru-RU" b="1" smtClean="0">
                <a:solidFill>
                  <a:schemeClr val="bg1"/>
                </a:solidFill>
              </a:rPr>
              <a:t>Шаблон презентации «День Победы!»</a:t>
            </a:r>
          </a:p>
          <a:p>
            <a:endParaRPr lang="ru-RU" altLang="ru-RU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Содержимое 2"/>
          <p:cNvSpPr>
            <a:spLocks noGrp="1"/>
          </p:cNvSpPr>
          <p:nvPr>
            <p:ph idx="1"/>
          </p:nvPr>
        </p:nvSpPr>
        <p:spPr>
          <a:xfrm>
            <a:off x="107950" y="260350"/>
            <a:ext cx="8856663" cy="6264275"/>
          </a:xfrm>
        </p:spPr>
        <p:txBody>
          <a:bodyPr/>
          <a:lstStyle/>
          <a:p>
            <a:pPr algn="just" eaLnBrk="1" hangingPunct="1">
              <a:buFont typeface="Wingdings 2" pitchFamily="18" charset="2"/>
              <a:buNone/>
            </a:pPr>
            <a:r>
              <a:rPr lang="ru-RU" altLang="ru-RU" sz="1600" smtClean="0">
                <a:solidFill>
                  <a:schemeClr val="bg1"/>
                </a:solidFill>
              </a:rPr>
              <a:t>         9 мая –великий праздник для нашей страны. В школе проводится много мероприятий в честь Дня победы. Показываются фильмы, видеоролики, презентации. Проводятся внеклассные мероприятия, классные часы, посвященные ВОВ.  Мы, учителя  литературы, стараемся подобрать соответствующий материал, красочно его оформить, чтобы детям было интересно нас слушать и видеть то, что мы хотим донести до детских душ. </a:t>
            </a:r>
          </a:p>
          <a:p>
            <a:pPr algn="just" eaLnBrk="1" hangingPunct="1">
              <a:buFont typeface="Wingdings 2" pitchFamily="18" charset="2"/>
              <a:buNone/>
            </a:pPr>
            <a:r>
              <a:rPr lang="ru-RU" altLang="ru-RU" sz="1600" smtClean="0">
                <a:solidFill>
                  <a:schemeClr val="bg1"/>
                </a:solidFill>
              </a:rPr>
              <a:t>        И от  того, как будет сделана презентация, зависит восприятие учащимися показываемого материала. </a:t>
            </a:r>
          </a:p>
          <a:p>
            <a:pPr algn="just" eaLnBrk="1" hangingPunct="1">
              <a:buFont typeface="Wingdings 2" pitchFamily="18" charset="2"/>
              <a:buNone/>
            </a:pPr>
            <a:r>
              <a:rPr lang="ru-RU" altLang="ru-RU" sz="1600" smtClean="0">
                <a:solidFill>
                  <a:schemeClr val="bg1"/>
                </a:solidFill>
              </a:rPr>
              <a:t>        Создание презентации занимает много времени, поэтому я часто пользуюсь шаблонами презентаций, добавляя в них свой материал. Попробовала создать свой шаблон. Надеюсь, что он понадобится  другим учителям при подготовке различных мероприятий.</a:t>
            </a:r>
          </a:p>
          <a:p>
            <a:pPr algn="just" eaLnBrk="1" hangingPunct="1">
              <a:buFont typeface="Wingdings 2" pitchFamily="18" charset="2"/>
              <a:buNone/>
            </a:pPr>
            <a:r>
              <a:rPr lang="ru-RU" altLang="ru-RU" sz="1600" smtClean="0">
                <a:solidFill>
                  <a:schemeClr val="bg1"/>
                </a:solidFill>
              </a:rPr>
              <a:t>        Данный шаблон может использоваться для создания презентаций Power Point, посвященных Дню Победы, на уроках истории, классных часах и других внеклассных мероприятиях.</a:t>
            </a:r>
          </a:p>
          <a:p>
            <a:pPr algn="just" eaLnBrk="1" hangingPunct="1">
              <a:buFont typeface="Wingdings 2" pitchFamily="18" charset="2"/>
              <a:buNone/>
            </a:pPr>
            <a:r>
              <a:rPr lang="ru-RU" altLang="ru-RU" sz="1600" smtClean="0">
                <a:solidFill>
                  <a:schemeClr val="bg1"/>
                </a:solidFill>
              </a:rPr>
              <a:t>        В шаблоне представлен вариант оформления титульного и три варианта рабочих слайдов с разным цветовым решением. </a:t>
            </a:r>
          </a:p>
          <a:p>
            <a:pPr algn="just" eaLnBrk="1" hangingPunct="1">
              <a:buFont typeface="Wingdings 2" pitchFamily="18" charset="2"/>
              <a:buNone/>
            </a:pPr>
            <a:r>
              <a:rPr lang="ru-RU" altLang="ru-RU" sz="1600" smtClean="0">
                <a:solidFill>
                  <a:schemeClr val="bg1"/>
                </a:solidFill>
              </a:rPr>
              <a:t>        На титульном слайде размещены вечный огонь, георгиевская лента, цветы, надпись «День Победы!» как символы Победы нашего народа над фашистской Германией.</a:t>
            </a:r>
          </a:p>
          <a:p>
            <a:pPr algn="just" eaLnBrk="1" hangingPunct="1">
              <a:buFont typeface="Wingdings 2" pitchFamily="18" charset="2"/>
              <a:buNone/>
            </a:pPr>
            <a:r>
              <a:rPr lang="ru-RU" altLang="ru-RU" sz="1600" smtClean="0">
                <a:solidFill>
                  <a:schemeClr val="bg1"/>
                </a:solidFill>
              </a:rPr>
              <a:t>        Рабочие слайды представлены в следующих вариантах:</a:t>
            </a:r>
          </a:p>
          <a:p>
            <a:pPr algn="just" eaLnBrk="1" hangingPunct="1">
              <a:buFont typeface="Wingdings 2" pitchFamily="18" charset="2"/>
              <a:buNone/>
            </a:pPr>
            <a:r>
              <a:rPr lang="ru-RU" altLang="ru-RU" sz="1600" smtClean="0">
                <a:solidFill>
                  <a:schemeClr val="bg1"/>
                </a:solidFill>
              </a:rPr>
              <a:t>        1. георгиевская лента и букет цветов,</a:t>
            </a:r>
          </a:p>
          <a:p>
            <a:pPr algn="just" eaLnBrk="1" hangingPunct="1">
              <a:buFont typeface="Wingdings 2" pitchFamily="18" charset="2"/>
              <a:buNone/>
            </a:pPr>
            <a:r>
              <a:rPr lang="ru-RU" altLang="ru-RU" sz="1600" smtClean="0">
                <a:solidFill>
                  <a:schemeClr val="bg1"/>
                </a:solidFill>
              </a:rPr>
              <a:t>        2. георгиевская лента и звезда,</a:t>
            </a:r>
          </a:p>
          <a:p>
            <a:pPr algn="just" eaLnBrk="1" hangingPunct="1">
              <a:buFont typeface="Wingdings 2" pitchFamily="18" charset="2"/>
              <a:buNone/>
            </a:pPr>
            <a:r>
              <a:rPr lang="ru-RU" altLang="ru-RU" sz="1600" smtClean="0">
                <a:solidFill>
                  <a:schemeClr val="bg1"/>
                </a:solidFill>
              </a:rPr>
              <a:t>        3. Российский флаг и надпись «С днем Победы!»</a:t>
            </a:r>
          </a:p>
          <a:p>
            <a:pPr algn="just" eaLnBrk="1" hangingPunct="1"/>
            <a:r>
              <a:rPr lang="ru-RU" altLang="ru-RU" sz="1600" smtClean="0">
                <a:solidFill>
                  <a:schemeClr val="bg1"/>
                </a:solidFill>
              </a:rPr>
              <a:t>К слайдам можно подобрать военные песни, стихи, фотографии. </a:t>
            </a:r>
          </a:p>
          <a:p>
            <a:pPr algn="just" eaLnBrk="1" hangingPunct="1"/>
            <a:r>
              <a:rPr lang="ru-RU" altLang="ru-RU" sz="1600" smtClean="0">
                <a:solidFill>
                  <a:schemeClr val="bg1"/>
                </a:solidFill>
              </a:rPr>
              <a:t>Изображения использовала с сайта http://pixabay.com</a:t>
            </a:r>
          </a:p>
        </p:txBody>
      </p:sp>
      <p:sp>
        <p:nvSpPr>
          <p:cNvPr id="4099" name="AutoShape 2" descr="https://img-fotki.yandex.ru/get/15505/200418627.54/0_117431_272ebcc6_orig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9" name="Picture 7" descr="C:\Documents and Settings\Admin\Рабочий стол\eternal-211270_960_720.jpg"/>
          <p:cNvPicPr>
            <a:picLocks noChangeAspect="1" noChangeArrowheads="1"/>
          </p:cNvPicPr>
          <p:nvPr/>
        </p:nvPicPr>
        <p:blipFill>
          <a:blip r:embed="rId3" cstate="print"/>
          <a:srcRect t="19231" r="1282"/>
          <a:stretch>
            <a:fillRect/>
          </a:stretch>
        </p:blipFill>
        <p:spPr bwMode="auto">
          <a:xfrm>
            <a:off x="3599384" y="3356992"/>
            <a:ext cx="5544616" cy="3024336"/>
          </a:xfrm>
          <a:prstGeom prst="ellipse">
            <a:avLst/>
          </a:prstGeom>
          <a:ln>
            <a:noFill/>
          </a:ln>
          <a:effectLst>
            <a:softEdge rad="317500"/>
          </a:effectLst>
        </p:spPr>
      </p:pic>
      <p:sp>
        <p:nvSpPr>
          <p:cNvPr id="5123" name="AutoShape 5" descr="Георгиевская Лента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/>
          </a:p>
        </p:txBody>
      </p:sp>
      <p:pic>
        <p:nvPicPr>
          <p:cNvPr id="3078" name="Picture 6" descr="C:\Documents and Settings\Admin\Рабочий стол\ribbon-of-saint-george-761153__180.png"/>
          <p:cNvPicPr>
            <a:picLocks noChangeAspect="1" noChangeArrowheads="1"/>
          </p:cNvPicPr>
          <p:nvPr/>
        </p:nvPicPr>
        <p:blipFill>
          <a:blip r:embed="rId4" cstate="print"/>
          <a:srcRect r="-22115"/>
          <a:stretch>
            <a:fillRect/>
          </a:stretch>
        </p:blipFill>
        <p:spPr bwMode="auto">
          <a:xfrm>
            <a:off x="4716016" y="5517232"/>
            <a:ext cx="4932040" cy="2074540"/>
          </a:xfrm>
          <a:prstGeom prst="rect">
            <a:avLst/>
          </a:prstGeom>
          <a:noFill/>
          <a:effectLst>
            <a:reflection blurRad="6350" stA="50000" endA="300" endPos="38500" dist="50800" dir="5400000" sy="-100000" algn="bl" rotWithShape="0"/>
          </a:effectLst>
        </p:spPr>
      </p:pic>
      <p:sp>
        <p:nvSpPr>
          <p:cNvPr id="5125" name="AutoShape 9" descr="Bunch Of Flowers, Pink, Floral, Bouquet, Green Leave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/>
          </a:p>
        </p:txBody>
      </p:sp>
      <p:pic>
        <p:nvPicPr>
          <p:cNvPr id="3085" name="Picture 13" descr="C:\Documents and Settings\Admin\Рабочий стол\roses-982829_960_720.jpg"/>
          <p:cNvPicPr>
            <a:picLocks noChangeAspect="1" noChangeArrowheads="1"/>
          </p:cNvPicPr>
          <p:nvPr/>
        </p:nvPicPr>
        <p:blipFill>
          <a:blip r:embed="rId5" cstate="print"/>
          <a:srcRect l="3022" t="9542" r="4205" b="4583"/>
          <a:stretch>
            <a:fillRect/>
          </a:stretch>
        </p:blipFill>
        <p:spPr bwMode="auto">
          <a:xfrm>
            <a:off x="5796136" y="5013176"/>
            <a:ext cx="3059832" cy="1944216"/>
          </a:xfrm>
          <a:prstGeom prst="ellipse">
            <a:avLst/>
          </a:prstGeom>
          <a:ln>
            <a:noFill/>
          </a:ln>
          <a:effectLst>
            <a:softEdge rad="317500"/>
          </a:effectLst>
        </p:spPr>
      </p:pic>
      <p:sp>
        <p:nvSpPr>
          <p:cNvPr id="17" name="Прямоугольник 16"/>
          <p:cNvSpPr/>
          <p:nvPr/>
        </p:nvSpPr>
        <p:spPr>
          <a:xfrm>
            <a:off x="1835696" y="332656"/>
            <a:ext cx="5472608" cy="1015663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6000" b="1" dirty="0">
                <a:ln w="11430">
                  <a:solidFill>
                    <a:srgbClr val="FFC000"/>
                  </a:solidFill>
                </a:ln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glow rad="101600">
                    <a:srgbClr val="FF0000">
                      <a:alpha val="60000"/>
                    </a:srgb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  <a:reflection blurRad="6350" stA="55000" endA="50" endPos="85000" dist="60007" dir="5400000" sy="-100000" algn="bl" rotWithShape="0"/>
                </a:effectLst>
              </a:rPr>
              <a:t>День </a:t>
            </a:r>
            <a:r>
              <a:rPr lang="ru-RU" sz="6000" b="1" dirty="0">
                <a:ln w="11430">
                  <a:solidFill>
                    <a:srgbClr val="FFC000"/>
                  </a:solidFill>
                </a:ln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glow rad="101600">
                    <a:srgbClr val="FF0000">
                      <a:alpha val="60000"/>
                    </a:srgb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  <a:reflection blurRad="6350" stA="55000" endA="50" endPos="85000" dist="60007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Победы</a:t>
            </a:r>
            <a:r>
              <a:rPr lang="ru-RU" sz="6000" b="1" dirty="0">
                <a:ln w="11430">
                  <a:solidFill>
                    <a:srgbClr val="FFC000"/>
                  </a:solidFill>
                </a:ln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glow rad="101600">
                    <a:srgbClr val="FF0000">
                      <a:alpha val="60000"/>
                    </a:srgb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  <a:reflection blurRad="6350" stA="55000" endA="50" endPos="85000" dist="60007" dir="5400000" sy="-100000" algn="bl" rotWithShape="0"/>
                </a:effectLst>
              </a:rPr>
              <a:t>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147" name="Содержимое 2"/>
          <p:cNvSpPr>
            <a:spLocks noGrp="1"/>
          </p:cNvSpPr>
          <p:nvPr>
            <p:ph idx="1"/>
          </p:nvPr>
        </p:nvSpPr>
        <p:spPr>
          <a:xfrm>
            <a:off x="468313" y="765175"/>
            <a:ext cx="8229600" cy="4708525"/>
          </a:xfrm>
        </p:spPr>
        <p:txBody>
          <a:bodyPr/>
          <a:lstStyle/>
          <a:p>
            <a:endParaRPr lang="ru-RU" altLang="ru-RU" smtClean="0"/>
          </a:p>
        </p:txBody>
      </p:sp>
      <p:pic>
        <p:nvPicPr>
          <p:cNvPr id="30722" name="Picture 2" descr="Vector ribbons set for Victory Day with old paper background"/>
          <p:cNvPicPr>
            <a:picLocks noChangeAspect="1" noChangeArrowheads="1"/>
          </p:cNvPicPr>
          <p:nvPr/>
        </p:nvPicPr>
        <p:blipFill>
          <a:blip r:embed="rId3" cstate="print"/>
          <a:srcRect l="3360" t="6705" r="2561" b="81561"/>
          <a:stretch>
            <a:fillRect/>
          </a:stretch>
        </p:blipFill>
        <p:spPr bwMode="auto">
          <a:xfrm>
            <a:off x="1043608" y="5949280"/>
            <a:ext cx="7056784" cy="720080"/>
          </a:xfrm>
          <a:prstGeom prst="rect">
            <a:avLst/>
          </a:prstGeom>
          <a:noFill/>
          <a:effectLst>
            <a:softEdge rad="127000"/>
          </a:effectLst>
        </p:spPr>
      </p:pic>
      <p:sp>
        <p:nvSpPr>
          <p:cNvPr id="6149" name="AutoShape 8" descr="Flower Bouquet, Color, Cut Flower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6150" name="AutoShape 10" descr="Flower Bouquet, Color, Cut Flower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6151" name="AutoShape 12" descr="Flower Bouquet, Color, Cut Flower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/>
          </a:p>
        </p:txBody>
      </p:sp>
      <p:pic>
        <p:nvPicPr>
          <p:cNvPr id="30733" name="Picture 13" descr="C:\Documents and Settings\Admin\Рабочий стол\flower-bouquet-1346515_960_720.jpg"/>
          <p:cNvPicPr>
            <a:picLocks noChangeAspect="1" noChangeArrowheads="1"/>
          </p:cNvPicPr>
          <p:nvPr/>
        </p:nvPicPr>
        <p:blipFill>
          <a:blip r:embed="rId4" cstate="print"/>
          <a:srcRect l="9845" t="16410" r="11398" b="8100"/>
          <a:stretch>
            <a:fillRect/>
          </a:stretch>
        </p:blipFill>
        <p:spPr bwMode="auto">
          <a:xfrm>
            <a:off x="3203848" y="4941168"/>
            <a:ext cx="2736304" cy="1656184"/>
          </a:xfrm>
          <a:prstGeom prst="ellipse">
            <a:avLst/>
          </a:prstGeom>
          <a:noFill/>
          <a:effectLst>
            <a:softEdge rad="317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Содержимое 2"/>
          <p:cNvSpPr>
            <a:spLocks noGrp="1"/>
          </p:cNvSpPr>
          <p:nvPr>
            <p:ph idx="1"/>
          </p:nvPr>
        </p:nvSpPr>
        <p:spPr>
          <a:xfrm>
            <a:off x="323850" y="333375"/>
            <a:ext cx="8640763" cy="6335713"/>
          </a:xfrm>
          <a:ln>
            <a:solidFill>
              <a:srgbClr val="C00000"/>
            </a:solidFill>
            <a:miter lim="800000"/>
            <a:headEnd/>
            <a:tailEnd/>
          </a:ln>
        </p:spPr>
        <p:txBody>
          <a:bodyPr/>
          <a:lstStyle/>
          <a:p>
            <a:endParaRPr lang="ru-RU" altLang="ru-RU" smtClean="0"/>
          </a:p>
        </p:txBody>
      </p:sp>
      <p:sp>
        <p:nvSpPr>
          <p:cNvPr id="4" name="Круглая лента лицом вниз 3"/>
          <p:cNvSpPr/>
          <p:nvPr/>
        </p:nvSpPr>
        <p:spPr>
          <a:xfrm>
            <a:off x="539750" y="5949950"/>
            <a:ext cx="8208963" cy="647700"/>
          </a:xfrm>
          <a:prstGeom prst="ellipseRibbon">
            <a:avLst/>
          </a:prstGeom>
          <a:solidFill>
            <a:srgbClr val="FFC0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ln>
                <a:solidFill>
                  <a:srgbClr val="FF0000"/>
                </a:solidFill>
              </a:ln>
            </a:endParaRPr>
          </a:p>
        </p:txBody>
      </p:sp>
      <p:sp>
        <p:nvSpPr>
          <p:cNvPr id="9" name="Прямоугольник 8"/>
          <p:cNvSpPr/>
          <p:nvPr/>
        </p:nvSpPr>
        <p:spPr>
          <a:xfrm flipV="1">
            <a:off x="1042988" y="6021388"/>
            <a:ext cx="2557462" cy="71437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1042988" y="6308725"/>
            <a:ext cx="1512887" cy="73025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6732588" y="6308725"/>
            <a:ext cx="1584325" cy="73025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 flipV="1">
            <a:off x="5724525" y="6021388"/>
            <a:ext cx="2555875" cy="71437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>
            <a:off x="2627313" y="6165850"/>
            <a:ext cx="4032250" cy="71438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2627313" y="6308725"/>
            <a:ext cx="4032250" cy="73025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2627313" y="6453188"/>
            <a:ext cx="4032250" cy="71437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8" name="Прямоугольник 17"/>
          <p:cNvSpPr/>
          <p:nvPr/>
        </p:nvSpPr>
        <p:spPr>
          <a:xfrm>
            <a:off x="1619250" y="6165850"/>
            <a:ext cx="936625" cy="71438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9" name="Прямоугольник 18"/>
          <p:cNvSpPr/>
          <p:nvPr/>
        </p:nvSpPr>
        <p:spPr>
          <a:xfrm>
            <a:off x="6732588" y="6165850"/>
            <a:ext cx="935037" cy="71438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0" name="5-конечная звезда 19"/>
          <p:cNvSpPr/>
          <p:nvPr/>
        </p:nvSpPr>
        <p:spPr>
          <a:xfrm>
            <a:off x="4211960" y="5733256"/>
            <a:ext cx="936104" cy="836712"/>
          </a:xfrm>
          <a:prstGeom prst="star5">
            <a:avLst/>
          </a:prstGeom>
          <a:solidFill>
            <a:srgbClr val="FF0000"/>
          </a:solidFill>
          <a:ln>
            <a:solidFill>
              <a:srgbClr val="FFFF00"/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>
              <a:ln>
                <a:solidFill>
                  <a:srgbClr val="C00000"/>
                </a:solidFill>
              </a:ln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4" descr="C:\Documents and Settings\Admin\Рабочий стол\russia-1178407__18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188913"/>
            <a:ext cx="2160587" cy="1331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-373499" y="548680"/>
            <a:ext cx="7249100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perspectiveContrastingRightFacing"/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5400" b="1" cap="all" dirty="0">
                <a:ln w="0">
                  <a:solidFill>
                    <a:srgbClr val="C00000"/>
                  </a:solidFill>
                </a:ln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Arial Black" pitchFamily="34" charset="0"/>
              </a:rPr>
              <a:t>С днем Победы!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219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altLang="ru-RU" sz="2000" smtClean="0">
                <a:solidFill>
                  <a:schemeClr val="bg1"/>
                </a:solidFill>
              </a:rPr>
              <a:t>Источник - </a:t>
            </a:r>
            <a:r>
              <a:rPr lang="en-US" altLang="ru-RU" sz="2000" smtClean="0">
                <a:solidFill>
                  <a:schemeClr val="bg1"/>
                </a:solidFill>
                <a:hlinkClick r:id="rId2"/>
              </a:rPr>
              <a:t>http://pixabay.com</a:t>
            </a:r>
            <a:endParaRPr lang="ru-RU" altLang="ru-RU" sz="2000" smtClean="0">
              <a:solidFill>
                <a:schemeClr val="bg1"/>
              </a:solidFill>
            </a:endParaRPr>
          </a:p>
          <a:p>
            <a:r>
              <a:rPr lang="ru-RU" altLang="ru-RU" sz="2000" smtClean="0">
                <a:solidFill>
                  <a:schemeClr val="bg1"/>
                </a:solidFill>
              </a:rPr>
              <a:t>Ссылки на источники:</a:t>
            </a:r>
          </a:p>
          <a:p>
            <a:r>
              <a:rPr lang="ru-RU" altLang="ru-RU" sz="1800" smtClean="0">
                <a:solidFill>
                  <a:schemeClr val="bg1"/>
                </a:solidFill>
                <a:hlinkClick r:id="rId3"/>
              </a:rPr>
              <a:t>Вечный огонь  - </a:t>
            </a:r>
            <a:r>
              <a:rPr lang="en-US" altLang="ru-RU" sz="1800" smtClean="0">
                <a:solidFill>
                  <a:schemeClr val="bg1"/>
                </a:solidFill>
                <a:hlinkClick r:id="rId3"/>
              </a:rPr>
              <a:t>https://pixabay.com/ru/users/alex1983-90619/</a:t>
            </a:r>
            <a:endParaRPr lang="ru-RU" altLang="ru-RU" sz="1800" smtClean="0">
              <a:solidFill>
                <a:schemeClr val="bg1"/>
              </a:solidFill>
            </a:endParaRPr>
          </a:p>
          <a:p>
            <a:r>
              <a:rPr lang="ru-RU" altLang="ru-RU" sz="1800" smtClean="0">
                <a:solidFill>
                  <a:schemeClr val="bg1"/>
                </a:solidFill>
                <a:hlinkClick r:id="rId4"/>
              </a:rPr>
              <a:t>Букет красных роз -</a:t>
            </a:r>
            <a:r>
              <a:rPr lang="ru-RU" altLang="ru-RU" sz="1800" smtClean="0">
                <a:solidFill>
                  <a:schemeClr val="bg1"/>
                </a:solidFill>
              </a:rPr>
              <a:t> </a:t>
            </a:r>
            <a:r>
              <a:rPr lang="en-US" altLang="ru-RU" sz="1800" smtClean="0">
                <a:solidFill>
                  <a:schemeClr val="bg1"/>
                </a:solidFill>
                <a:hlinkClick r:id="rId4"/>
              </a:rPr>
              <a:t>https://pixabay.com/ru/users/cattu-1462001/</a:t>
            </a:r>
            <a:endParaRPr lang="ru-RU" altLang="ru-RU" sz="1800" smtClean="0">
              <a:solidFill>
                <a:schemeClr val="bg1"/>
              </a:solidFill>
            </a:endParaRPr>
          </a:p>
          <a:p>
            <a:r>
              <a:rPr lang="ru-RU" altLang="ru-RU" sz="1800" smtClean="0">
                <a:solidFill>
                  <a:srgbClr val="7030A0"/>
                </a:solidFill>
              </a:rPr>
              <a:t>Георгиевская лента </a:t>
            </a:r>
            <a:r>
              <a:rPr lang="ru-RU" altLang="ru-RU" sz="1800" smtClean="0">
                <a:solidFill>
                  <a:schemeClr val="bg1"/>
                </a:solidFill>
              </a:rPr>
              <a:t>- </a:t>
            </a:r>
            <a:r>
              <a:rPr lang="en-US" altLang="ru-RU" sz="1800" smtClean="0">
                <a:solidFill>
                  <a:schemeClr val="bg1"/>
                </a:solidFill>
                <a:hlinkClick r:id="rId5"/>
              </a:rPr>
              <a:t>https://pixabay.com/ru/users/mari536-1007466/</a:t>
            </a:r>
            <a:endParaRPr lang="ru-RU" altLang="ru-RU" sz="1800" smtClean="0">
              <a:solidFill>
                <a:schemeClr val="bg1"/>
              </a:solidFill>
            </a:endParaRPr>
          </a:p>
          <a:p>
            <a:r>
              <a:rPr lang="ru-RU" altLang="ru-RU" sz="2000" smtClean="0">
                <a:solidFill>
                  <a:srgbClr val="7030A0"/>
                </a:solidFill>
              </a:rPr>
              <a:t>Букет цветов- </a:t>
            </a:r>
            <a:r>
              <a:rPr lang="en-US" altLang="ru-RU" sz="2000" smtClean="0">
                <a:solidFill>
                  <a:schemeClr val="bg1"/>
                </a:solidFill>
                <a:hlinkClick r:id="rId6"/>
              </a:rPr>
              <a:t>https://pixabay.com/ru/users/Tappancs-829780/</a:t>
            </a:r>
            <a:endParaRPr lang="ru-RU" altLang="ru-RU" sz="2000" smtClean="0">
              <a:solidFill>
                <a:schemeClr val="bg1"/>
              </a:solidFill>
            </a:endParaRPr>
          </a:p>
          <a:p>
            <a:r>
              <a:rPr lang="ru-RU" altLang="ru-RU" sz="2000" smtClean="0">
                <a:solidFill>
                  <a:srgbClr val="7030A0"/>
                </a:solidFill>
              </a:rPr>
              <a:t>Флаг России - </a:t>
            </a:r>
            <a:r>
              <a:rPr lang="en-US" altLang="ru-RU" sz="2000" smtClean="0">
                <a:solidFill>
                  <a:srgbClr val="7030A0"/>
                </a:solidFill>
                <a:hlinkClick r:id="rId7"/>
              </a:rPr>
              <a:t>https://pixabay.com/ru/users/Motorolla-1945999/</a:t>
            </a:r>
            <a:endParaRPr lang="ru-RU" altLang="ru-RU" sz="2000" smtClean="0">
              <a:solidFill>
                <a:srgbClr val="7030A0"/>
              </a:solidFill>
            </a:endParaRPr>
          </a:p>
          <a:p>
            <a:endParaRPr lang="ru-RU" altLang="ru-RU" sz="2000" smtClean="0">
              <a:solidFill>
                <a:schemeClr val="bg1"/>
              </a:solidFill>
            </a:endParaRPr>
          </a:p>
          <a:p>
            <a:pPr>
              <a:buFont typeface="Wingdings 2" pitchFamily="18" charset="2"/>
              <a:buNone/>
            </a:pPr>
            <a:endParaRPr lang="ru-RU" altLang="ru-RU" sz="2000" smtClean="0">
              <a:solidFill>
                <a:schemeClr val="bg1"/>
              </a:solidFill>
            </a:endParaRPr>
          </a:p>
          <a:p>
            <a:endParaRPr lang="ru-RU" altLang="ru-RU" sz="2000" smtClean="0">
              <a:solidFill>
                <a:schemeClr val="bg1"/>
              </a:solidFill>
            </a:endParaRPr>
          </a:p>
          <a:p>
            <a:endParaRPr lang="ru-RU" altLang="ru-RU" sz="2000" smtClean="0">
              <a:solidFill>
                <a:schemeClr val="bg1"/>
              </a:solidFill>
            </a:endParaRPr>
          </a:p>
          <a:p>
            <a:endParaRPr lang="ru-RU" altLang="ru-RU" sz="2000" smtClean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816</TotalTime>
  <Words>221</Words>
  <Application>Microsoft Office PowerPoint</Application>
  <PresentationFormat>Экран (4:3)</PresentationFormat>
  <Paragraphs>32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5" baseType="lpstr">
      <vt:lpstr>Arial</vt:lpstr>
      <vt:lpstr>Times New Roman</vt:lpstr>
      <vt:lpstr>Wingdings 2</vt:lpstr>
      <vt:lpstr>Wingdings</vt:lpstr>
      <vt:lpstr>Wingdings 3</vt:lpstr>
      <vt:lpstr>Calibri</vt:lpstr>
      <vt:lpstr>Book Antiqua</vt:lpstr>
      <vt:lpstr>Апекс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RePack by SPecialiST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admin</cp:lastModifiedBy>
  <cp:revision>63</cp:revision>
  <dcterms:created xsi:type="dcterms:W3CDTF">2016-05-05T07:36:38Z</dcterms:created>
  <dcterms:modified xsi:type="dcterms:W3CDTF">2016-05-20T07:00:30Z</dcterms:modified>
</cp:coreProperties>
</file>