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 snapToGrid="0">
      <p:cViewPr varScale="1">
        <p:scale>
          <a:sx n="70" d="100"/>
          <a:sy n="70" d="100"/>
        </p:scale>
        <p:origin x="6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595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86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132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53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696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09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237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987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104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71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522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3905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112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90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636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317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8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E416A99-676A-4B5F-9E21-014684192693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757C1B7-790A-4FCD-BC32-BA7D8C611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026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interneshka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Компьютерные вирусы. Антивирусные программы.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44400" y="3966828"/>
            <a:ext cx="9440034" cy="1049867"/>
          </a:xfrm>
        </p:spPr>
        <p:txBody>
          <a:bodyPr>
            <a:noAutofit/>
          </a:bodyPr>
          <a:lstStyle/>
          <a:p>
            <a:r>
              <a:rPr lang="ru-RU" sz="2400" dirty="0"/>
              <a:t>"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Презентация подготовлена для конкурса "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Интернешка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" 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  <a:hlinkClick r:id="rId2"/>
              </a:rPr>
              <a:t>http://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hlinkClick r:id="rId2"/>
              </a:rPr>
              <a:t>interneshka.org/</a:t>
            </a:r>
            <a:r>
              <a:rPr lang="ru-RU" sz="2400" dirty="0">
                <a:effectLst/>
              </a:rPr>
              <a:t>"</a:t>
            </a:r>
            <a:endParaRPr lang="ru-RU" sz="24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Выполнил ученик 10 Б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</a:rPr>
              <a:t>класа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 МБОУ СОШ 12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</a:rPr>
              <a:t>г.о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. Самара </a:t>
            </a:r>
          </a:p>
          <a:p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</a:rPr>
              <a:t>Мухаметьянов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> Айдар.</a:t>
            </a:r>
            <a:endParaRPr lang="ru-RU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57" y="3836777"/>
            <a:ext cx="2834185" cy="279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8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40" y="283821"/>
            <a:ext cx="8534400" cy="1507067"/>
          </a:xfrm>
        </p:spPr>
        <p:txBody>
          <a:bodyPr/>
          <a:lstStyle/>
          <a:p>
            <a:r>
              <a:rPr lang="ru-RU" dirty="0" smtClean="0"/>
              <a:t>Определение.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722" y="1790888"/>
            <a:ext cx="8534400" cy="3615267"/>
          </a:xfrm>
        </p:spPr>
        <p:txBody>
          <a:bodyPr>
            <a:normAutofit/>
          </a:bodyPr>
          <a:lstStyle/>
          <a:p>
            <a:r>
              <a:rPr lang="ru-RU" sz="2800" b="1" dirty="0" err="1">
                <a:solidFill>
                  <a:schemeClr val="tx1"/>
                </a:solidFill>
              </a:rPr>
              <a:t>Компью́терный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ви́рус</a:t>
            </a:r>
            <a:r>
              <a:rPr lang="ru-RU" sz="2800" dirty="0">
                <a:solidFill>
                  <a:schemeClr val="tx1"/>
                </a:solidFill>
              </a:rPr>
              <a:t> — вид вредоносного программного обеспечения, способного создавать копии самого себя и внедряться в код других программ, системные области памяти, загрузочные секторы, а также распространять свои копии по разнообразным каналам связи.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874" y="3821372"/>
            <a:ext cx="3286899" cy="268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8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История появления вируса.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961" y="1580050"/>
            <a:ext cx="8223311" cy="4695647"/>
          </a:xfrm>
        </p:spPr>
        <p:txBody>
          <a:bodyPr>
            <a:noAutofit/>
          </a:bodyPr>
          <a:lstStyle/>
          <a:p>
            <a:r>
              <a:rPr lang="ru-RU" sz="3200" dirty="0" smtClean="0">
                <a:effectLst/>
              </a:rPr>
              <a:t>Идея компьютерных вирусов появилось намного раньше самих персональных компьютеров. Точкой отсчета можно считать труды Джона фон Неймана по изучению самовоспроизводящихся математических автоматов, о которых стало известно в 1940-х годах. В 1951 году он предложил способ создания таких автоматов.</a:t>
            </a:r>
          </a:p>
        </p:txBody>
      </p:sp>
      <p:pic>
        <p:nvPicPr>
          <p:cNvPr id="1032" name="Picture 8" descr="http://4.bp.blogspot.com/-LxstC-s6bX8/UaZbzIZK6GI/AAAAAAAARmU/tBWj2iiSaSo/s1600/JohnvonNeuman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125" y="1877238"/>
            <a:ext cx="2560285" cy="333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171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669" y="500418"/>
            <a:ext cx="10353762" cy="970450"/>
          </a:xfrm>
        </p:spPr>
        <p:txBody>
          <a:bodyPr/>
          <a:lstStyle/>
          <a:p>
            <a:r>
              <a:rPr lang="ru-RU" dirty="0" smtClean="0"/>
              <a:t>Эпидемии.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941" y="1607347"/>
            <a:ext cx="8516808" cy="4211150"/>
          </a:xfrm>
        </p:spPr>
        <p:txBody>
          <a:bodyPr>
            <a:noAutofit/>
          </a:bodyPr>
          <a:lstStyle/>
          <a:p>
            <a:r>
              <a:rPr lang="ru-RU" sz="2800" dirty="0">
                <a:effectLst/>
              </a:rPr>
              <a:t>Первые вирусные эпидемии относятся к 1986—1989 годам: </a:t>
            </a:r>
            <a:r>
              <a:rPr lang="ru-RU" sz="2800" dirty="0" err="1" smtClean="0">
                <a:effectLst/>
              </a:rPr>
              <a:t>Brain.А</a:t>
            </a:r>
            <a:r>
              <a:rPr lang="ru-RU" sz="2800" dirty="0">
                <a:effectLst/>
              </a:rPr>
              <a:t> (распространялся в загрузочных секторах дискет, вызвал крупнейшую эпидемию), </a:t>
            </a:r>
            <a:r>
              <a:rPr lang="ru-RU" sz="2800" dirty="0" err="1" smtClean="0">
                <a:effectLst/>
              </a:rPr>
              <a:t>Jerusalem</a:t>
            </a:r>
            <a:r>
              <a:rPr lang="ru-RU" sz="2800" dirty="0" smtClean="0">
                <a:effectLst/>
              </a:rPr>
              <a:t>(проявился </a:t>
            </a:r>
            <a:r>
              <a:rPr lang="ru-RU" sz="2800" dirty="0">
                <a:effectLst/>
              </a:rPr>
              <a:t>в пятницу 13 мая 1988 года, уничтожая программы при их </a:t>
            </a:r>
            <a:r>
              <a:rPr lang="ru-RU" sz="2800" dirty="0" smtClean="0">
                <a:effectLst/>
              </a:rPr>
              <a:t>запуск),</a:t>
            </a:r>
            <a:r>
              <a:rPr lang="ru-RU" sz="2800" dirty="0">
                <a:effectLst/>
              </a:rPr>
              <a:t> червь Морриса (свыше 6200 компьютеров, большинство сетей вышло из строя на срок до пяти суток), DATACRIME (около 100 тысяч зараженных ПЭВМ только в Нидерландах)</a:t>
            </a:r>
            <a:endParaRPr lang="ru-RU" sz="2800" dirty="0"/>
          </a:p>
        </p:txBody>
      </p:sp>
      <p:pic>
        <p:nvPicPr>
          <p:cNvPr id="3078" name="Picture 6" descr="https://arxangelo.files.wordpress.com/2010/10/vir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209" y="3712922"/>
            <a:ext cx="2793241" cy="209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6568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Классификация компьютерных вирусов.</a:t>
            </a:r>
            <a:endParaRPr lang="ru-RU" dirty="0"/>
          </a:p>
        </p:txBody>
      </p:sp>
      <p:pic>
        <p:nvPicPr>
          <p:cNvPr id="2050" name="Picture 2" descr="http://konspekta.net/studopediaorg/baza1/198622000643.files/image455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5" y="1580050"/>
            <a:ext cx="7387135" cy="522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970292" y="1702880"/>
            <a:ext cx="33982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А-по среде обитания</a:t>
            </a:r>
          </a:p>
          <a:p>
            <a:r>
              <a:rPr lang="ru-RU" dirty="0" smtClean="0"/>
              <a:t>Б-по способу заражения</a:t>
            </a:r>
          </a:p>
          <a:p>
            <a:r>
              <a:rPr lang="ru-RU" dirty="0" smtClean="0"/>
              <a:t>В-по степени воздействия</a:t>
            </a:r>
          </a:p>
          <a:p>
            <a:r>
              <a:rPr lang="ru-RU" dirty="0" smtClean="0"/>
              <a:t>Г-по особенностям алгоритма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532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Пути проникновения вирусов.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Глобальная сеть </a:t>
            </a:r>
            <a:r>
              <a:rPr lang="en-US" sz="2800" dirty="0" smtClean="0"/>
              <a:t>Internet</a:t>
            </a:r>
            <a:endParaRPr lang="ru-RU" sz="2800" dirty="0" smtClean="0"/>
          </a:p>
          <a:p>
            <a:r>
              <a:rPr lang="ru-RU" sz="2800" dirty="0" smtClean="0"/>
              <a:t>Электронная почта</a:t>
            </a:r>
          </a:p>
          <a:p>
            <a:r>
              <a:rPr lang="ru-RU" sz="2800" dirty="0" smtClean="0"/>
              <a:t>Локальная сеть</a:t>
            </a:r>
          </a:p>
          <a:p>
            <a:r>
              <a:rPr lang="ru-RU" sz="2800" dirty="0" smtClean="0"/>
              <a:t>Компьютеры «Общего назначения».</a:t>
            </a:r>
          </a:p>
          <a:p>
            <a:r>
              <a:rPr lang="ru-RU" sz="2800" dirty="0" smtClean="0"/>
              <a:t>Пиратское программное обеспечение</a:t>
            </a:r>
          </a:p>
          <a:p>
            <a:r>
              <a:rPr lang="ru-RU" sz="2800" dirty="0" smtClean="0"/>
              <a:t>Ремонтные службы</a:t>
            </a:r>
          </a:p>
          <a:p>
            <a:r>
              <a:rPr lang="ru-RU" sz="2800" dirty="0" smtClean="0"/>
              <a:t>Съемные накопители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114" y="1363230"/>
            <a:ext cx="4293483" cy="479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6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Признаки заражения компьютера.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Компьютер работает слишком медленно: это может быть признаком многих проблем, включая инфицирование компьютера вирусом. Если система заражена вирусом (например, Трояном) , то компьютер автоматически запускает много лишних программ. Из-за этого система работает значительно медленнее, чем обычно. </a:t>
            </a:r>
            <a:r>
              <a:rPr lang="ru-RU" sz="2800" dirty="0" smtClean="0">
                <a:effectLst/>
              </a:rPr>
              <a:t>Чтобы бороться с вирусами нам нужны антивирусные программы.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467034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Антивирус.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318" y="1759745"/>
            <a:ext cx="7793476" cy="4058751"/>
          </a:xfrm>
        </p:spPr>
        <p:txBody>
          <a:bodyPr>
            <a:normAutofit fontScale="92500"/>
          </a:bodyPr>
          <a:lstStyle/>
          <a:p>
            <a:r>
              <a:rPr lang="ru-RU" sz="2800" b="1" dirty="0" err="1">
                <a:effectLst/>
              </a:rPr>
              <a:t>Антиви́русная</a:t>
            </a:r>
            <a:r>
              <a:rPr lang="ru-RU" sz="2800" b="1" dirty="0">
                <a:effectLst/>
              </a:rPr>
              <a:t> </a:t>
            </a:r>
            <a:r>
              <a:rPr lang="ru-RU" sz="2800" b="1" dirty="0" err="1">
                <a:effectLst/>
              </a:rPr>
              <a:t>програ́мма</a:t>
            </a:r>
            <a:r>
              <a:rPr lang="ru-RU" sz="2800" b="1" dirty="0">
                <a:effectLst/>
              </a:rPr>
              <a:t> (</a:t>
            </a:r>
            <a:r>
              <a:rPr lang="ru-RU" sz="2800" b="1" dirty="0" err="1">
                <a:effectLst/>
              </a:rPr>
              <a:t>антиви́рус</a:t>
            </a:r>
            <a:r>
              <a:rPr lang="ru-RU" sz="2800" b="1" dirty="0">
                <a:effectLst/>
              </a:rPr>
              <a:t>)</a:t>
            </a:r>
            <a:r>
              <a:rPr lang="ru-RU" sz="2800" dirty="0">
                <a:effectLst/>
              </a:rPr>
              <a:t> — специализированная программа для обнаружения компьютерных вирусов, а также нежелательных (</a:t>
            </a:r>
            <a:r>
              <a:rPr lang="ru-RU" sz="2800" dirty="0" smtClean="0">
                <a:effectLst/>
              </a:rPr>
              <a:t>считающихся вредоносными</a:t>
            </a:r>
            <a:r>
              <a:rPr lang="ru-RU" sz="2800" dirty="0">
                <a:effectLst/>
              </a:rPr>
              <a:t>) программ вообще и восстановления заражённых (модифицированных) такими программами файлов, а также для профилактики — предотвращения заражения (модификации) файлов или операционной системы вредоносным кодом.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550" y="2614044"/>
            <a:ext cx="2685765" cy="201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антивирусных </a:t>
            </a:r>
            <a:r>
              <a:rPr lang="ru-RU" dirty="0" smtClean="0"/>
              <a:t>продуктов.</a:t>
            </a:r>
            <a:endParaRPr lang="ru-RU" dirty="0"/>
          </a:p>
        </p:txBody>
      </p:sp>
      <p:pic>
        <p:nvPicPr>
          <p:cNvPr id="4098" name="Picture 2" descr="http://www.interface.ru/misc/oap2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043" y="1431317"/>
            <a:ext cx="9089265" cy="530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0157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effectLst/>
              </a:rPr>
              <a:t>Лжеантивирусы</a:t>
            </a:r>
            <a:r>
              <a:rPr lang="en-US" dirty="0">
                <a:effectLst/>
              </a:rPr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effectLst/>
              </a:rPr>
              <a:t>В 2009 началось активное распространение </a:t>
            </a:r>
            <a:r>
              <a:rPr lang="ru-RU" sz="2800" dirty="0" err="1">
                <a:effectLst/>
              </a:rPr>
              <a:t>лжеантивирусов</a:t>
            </a:r>
            <a:r>
              <a:rPr lang="ru-RU" sz="2800" dirty="0">
                <a:effectLst/>
              </a:rPr>
              <a:t> — программного обеспечения, не являющегося антивирусным (то есть не имеющего реальной функциональности для противодействия вредоносным программам), но выдающим себя за таковое. По сути, </a:t>
            </a:r>
            <a:r>
              <a:rPr lang="ru-RU" sz="2800" dirty="0" err="1">
                <a:effectLst/>
              </a:rPr>
              <a:t>лжеантивирусы</a:t>
            </a:r>
            <a:r>
              <a:rPr lang="ru-RU" sz="2800" dirty="0">
                <a:effectLst/>
              </a:rPr>
              <a:t> могут являться как программами для обмана пользователей и получения прибыли в виде платежей за «лечение системы от вирусов», так и обычным вредоносным программным обеспечением. В настоящий момент это распространение приостановлено.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067638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317" y="2970663"/>
            <a:ext cx="10353762" cy="970450"/>
          </a:xfrm>
        </p:spPr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71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рифель">
  <a:themeElements>
    <a:clrScheme name="Грифель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Грифель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ифел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TM04033929[[fn=Грифель]]</Template>
  <TotalTime>91</TotalTime>
  <Words>191</Words>
  <Application>Microsoft Office PowerPoint</Application>
  <PresentationFormat>Широкоэкранный</PresentationFormat>
  <Paragraphs>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Calisto MT</vt:lpstr>
      <vt:lpstr>Trebuchet MS</vt:lpstr>
      <vt:lpstr>Wingdings 2</vt:lpstr>
      <vt:lpstr>Грифель</vt:lpstr>
      <vt:lpstr>Компьютерные вирусы. Антивирусные программы.</vt:lpstr>
      <vt:lpstr>Определение.</vt:lpstr>
      <vt:lpstr>История появления вируса.</vt:lpstr>
      <vt:lpstr>Эпидемии.</vt:lpstr>
      <vt:lpstr>Классификация компьютерных вирусов.</vt:lpstr>
      <vt:lpstr>Пути проникновения вирусов. </vt:lpstr>
      <vt:lpstr>Признаки заражения компьютера.</vt:lpstr>
      <vt:lpstr>Антивирус.</vt:lpstr>
      <vt:lpstr>Классификация антивирусных продуктов.</vt:lpstr>
      <vt:lpstr>Лжеантивирусы.</vt:lpstr>
      <vt:lpstr>СПАСИБО ЗА ВНИМАНИЕ!!!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вирусы. Антивирусные программы.</dc:title>
  <dc:creator>Айдар</dc:creator>
  <cp:lastModifiedBy>Айдар</cp:lastModifiedBy>
  <cp:revision>11</cp:revision>
  <dcterms:created xsi:type="dcterms:W3CDTF">2015-12-13T10:36:40Z</dcterms:created>
  <dcterms:modified xsi:type="dcterms:W3CDTF">2015-12-22T17:17:02Z</dcterms:modified>
</cp:coreProperties>
</file>