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6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5C86A6E-4672-4793-BAB7-F449B2650016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38198CA-7A64-4E65-9027-31C0E943C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86A6E-4672-4793-BAB7-F449B2650016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198CA-7A64-4E65-9027-31C0E943CD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86A6E-4672-4793-BAB7-F449B2650016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198CA-7A64-4E65-9027-31C0E943CD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86A6E-4672-4793-BAB7-F449B2650016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198CA-7A64-4E65-9027-31C0E943CD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86A6E-4672-4793-BAB7-F449B2650016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198CA-7A64-4E65-9027-31C0E943C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86A6E-4672-4793-BAB7-F449B2650016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198CA-7A64-4E65-9027-31C0E943CD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86A6E-4672-4793-BAB7-F449B2650016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198CA-7A64-4E65-9027-31C0E943C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5C86A6E-4672-4793-BAB7-F449B2650016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198CA-7A64-4E65-9027-31C0E943C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5C86A6E-4672-4793-BAB7-F449B2650016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38198CA-7A64-4E65-9027-31C0E943CD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86A6E-4672-4793-BAB7-F449B2650016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198CA-7A64-4E65-9027-31C0E943C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86A6E-4672-4793-BAB7-F449B2650016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198CA-7A64-4E65-9027-31C0E943C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5C86A6E-4672-4793-BAB7-F449B2650016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38198CA-7A64-4E65-9027-31C0E943C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3645024"/>
            <a:ext cx="6948264" cy="1584175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Выполнила: Тёмкина  Алина 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ученица 7а класса  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238561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Компьютерные вирусы и антивирусные программы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268760"/>
            <a:ext cx="2664296" cy="936104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Компьютерный </a:t>
            </a:r>
          </a:p>
          <a:p>
            <a:pPr>
              <a:buNone/>
            </a:pPr>
            <a:r>
              <a:rPr lang="ru-RU" sz="2400" dirty="0" smtClean="0"/>
              <a:t>      вирус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67944" y="692696"/>
            <a:ext cx="3168352" cy="11521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Основные источники вирусов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2708920"/>
            <a:ext cx="3456384" cy="16561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dirty="0" smtClean="0"/>
              <a:t>Основные ранние признаки заражения компьютером вирусом </a:t>
            </a:r>
            <a:endParaRPr lang="ru-RU" sz="21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3068960"/>
            <a:ext cx="2448272" cy="12241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Как бороться с компьютерными вирусами 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5229200"/>
            <a:ext cx="2736304" cy="10801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Виды антивирусов 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427984" y="5229200"/>
            <a:ext cx="3384376" cy="10081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Безопасное пользование интернетом </a:t>
            </a:r>
            <a:endParaRPr lang="ru-RU" sz="2400" dirty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b="1" dirty="0" smtClean="0"/>
              <a:t>Компьютерный вирус</a:t>
            </a:r>
            <a:r>
              <a:rPr lang="ru-RU" sz="2400" dirty="0" smtClean="0"/>
              <a:t>— вид вредоносного программного  обеспечения, способного создавать копии самого себя и внедряться в код других программ, системные области памяти, загрузочные секторы, а также распространять свои копии по разнообразным каналам связи.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Компьютерный вирус</a:t>
            </a:r>
            <a:endParaRPr lang="ru-RU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407707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6" name="Рисунок 5" descr="i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448755">
            <a:off x="5582777" y="4086822"/>
            <a:ext cx="3409099" cy="2560193"/>
          </a:xfrm>
          <a:prstGeom prst="rect">
            <a:avLst/>
          </a:prstGeom>
        </p:spPr>
      </p:pic>
      <p:pic>
        <p:nvPicPr>
          <p:cNvPr id="7" name="Рисунок 6" descr="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269889">
            <a:off x="574493" y="4000558"/>
            <a:ext cx="3024336" cy="237626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2500" dirty="0" smtClean="0"/>
              <a:t>дискета, на которой находятся зараженные вирусом файлы;</a:t>
            </a:r>
          </a:p>
          <a:p>
            <a:pPr>
              <a:buFont typeface="Wingdings" pitchFamily="2" charset="2"/>
              <a:buChar char="v"/>
            </a:pPr>
            <a:r>
              <a:rPr lang="ru-RU" sz="2500" dirty="0" smtClean="0"/>
              <a:t>компьютерная сеть, в том числе система электронной почты и </a:t>
            </a:r>
            <a:r>
              <a:rPr lang="ru-RU" sz="2500" dirty="0" err="1" smtClean="0"/>
              <a:t>Internet</a:t>
            </a:r>
            <a:r>
              <a:rPr lang="ru-RU" sz="2500" dirty="0" smtClean="0"/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sz="2500" dirty="0" smtClean="0"/>
              <a:t>жесткий диск, на который попал вирус в результате работы с зараженными программами;</a:t>
            </a:r>
          </a:p>
          <a:p>
            <a:pPr>
              <a:buFont typeface="Wingdings" pitchFamily="2" charset="2"/>
              <a:buChar char="v"/>
            </a:pPr>
            <a:r>
              <a:rPr lang="ru-RU" sz="2500" dirty="0" smtClean="0"/>
              <a:t>вирус, оставшийся в оперативной памяти после предшествующего пользователя.</a:t>
            </a:r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Основные источники вирусов</a:t>
            </a:r>
            <a:endParaRPr lang="ru-RU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Рисунок 3" descr="i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50309">
            <a:off x="6344298" y="5014412"/>
            <a:ext cx="2484276" cy="1656184"/>
          </a:xfrm>
          <a:prstGeom prst="rect">
            <a:avLst/>
          </a:prstGeom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уменьшение объема свободной оперативной памяти;</a:t>
            </a:r>
            <a:br>
              <a:rPr lang="ru-RU" dirty="0" smtClean="0"/>
            </a:br>
            <a:endParaRPr lang="ru-RU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замедление загрузки и работы компьютера;</a:t>
            </a:r>
            <a:br>
              <a:rPr lang="ru-RU" dirty="0" smtClean="0"/>
            </a:br>
            <a:endParaRPr lang="ru-RU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непонятные (без причин) изменения в файлах, а также изменения размеров и даты последней модификации файлов;</a:t>
            </a:r>
            <a:br>
              <a:rPr lang="ru-RU" dirty="0" smtClean="0"/>
            </a:br>
            <a:endParaRPr lang="ru-RU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ошибки при загрузке операционной системы;</a:t>
            </a:r>
            <a:br>
              <a:rPr lang="ru-RU" dirty="0" smtClean="0"/>
            </a:br>
            <a:endParaRPr lang="ru-RU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невозможность сохранять файлы в нужных каталогах;</a:t>
            </a:r>
            <a:br>
              <a:rPr lang="ru-RU" dirty="0" smtClean="0"/>
            </a:br>
            <a:endParaRPr lang="ru-RU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непонятные системные сообщения, музыкальные и визуальные эффекты и т.д.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Основные ранние признаки заражения компьютерным вирусом </a:t>
            </a:r>
            <a:endParaRPr lang="ru-RU" sz="3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Рисунок 3" descr="viru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9779">
            <a:off x="5940152" y="5301208"/>
            <a:ext cx="1842325" cy="1353545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484784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/>
              <a:t>К программным средствам защиты относят разные антивирусные программы</a:t>
            </a:r>
            <a:r>
              <a:rPr lang="en-US" sz="2400" dirty="0" smtClean="0"/>
              <a:t>.</a:t>
            </a:r>
            <a:r>
              <a:rPr lang="ru-RU" sz="2400" dirty="0" smtClean="0"/>
              <a:t> Антивирус- это специализированная программа для обнаружения компьютерных вирусов, а также нежелательных программ вообще и восстановления заражённых такими программами файлов, а также для профилактики — предотвращения заражения файлов или операционной системы вредоносным кодом.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Как бороться с компьютерными вирусами</a:t>
            </a:r>
            <a:endParaRPr lang="ru-RU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Рисунок 3" descr="i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774040">
            <a:off x="7595147" y="2704440"/>
            <a:ext cx="1409317" cy="1409317"/>
          </a:xfrm>
          <a:prstGeom prst="rect">
            <a:avLst/>
          </a:prstGeom>
        </p:spPr>
      </p:pic>
      <p:pic>
        <p:nvPicPr>
          <p:cNvPr id="5" name="Рисунок 4" descr="вирусные-программ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187466">
            <a:off x="2011046" y="4891658"/>
            <a:ext cx="2055509" cy="184995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1" dirty="0" err="1" smtClean="0"/>
              <a:t>Dr.Web</a:t>
            </a:r>
            <a:endParaRPr lang="ru-RU" sz="2400" b="1" dirty="0" smtClean="0"/>
          </a:p>
          <a:p>
            <a:pPr>
              <a:buNone/>
            </a:pPr>
            <a:r>
              <a:rPr lang="ru-RU" sz="2300" dirty="0" smtClean="0"/>
              <a:t>Антивирусный</a:t>
            </a:r>
          </a:p>
          <a:p>
            <a:pPr>
              <a:buNone/>
            </a:pPr>
            <a:r>
              <a:rPr lang="ru-RU" sz="2300" dirty="0" smtClean="0"/>
              <a:t>продукт Доктор </a:t>
            </a:r>
            <a:r>
              <a:rPr lang="ru-RU" sz="2300" dirty="0" err="1" smtClean="0"/>
              <a:t>Веб</a:t>
            </a:r>
            <a:endParaRPr lang="ru-RU" sz="2300" dirty="0" smtClean="0"/>
          </a:p>
          <a:p>
            <a:pPr>
              <a:buNone/>
            </a:pPr>
            <a:r>
              <a:rPr lang="ru-RU" sz="2300" dirty="0" smtClean="0"/>
              <a:t>являет собой комплекс</a:t>
            </a:r>
          </a:p>
          <a:p>
            <a:pPr>
              <a:buNone/>
            </a:pPr>
            <a:r>
              <a:rPr lang="ru-RU" sz="2300" dirty="0" smtClean="0"/>
              <a:t>различных программ</a:t>
            </a:r>
          </a:p>
          <a:p>
            <a:pPr>
              <a:buNone/>
            </a:pPr>
            <a:r>
              <a:rPr lang="ru-RU" sz="2300" dirty="0" smtClean="0"/>
              <a:t>со специфическими</a:t>
            </a:r>
          </a:p>
          <a:p>
            <a:pPr>
              <a:buNone/>
            </a:pPr>
            <a:r>
              <a:rPr lang="ru-RU" sz="2300" dirty="0" smtClean="0"/>
              <a:t>задачами. Безусловно,</a:t>
            </a:r>
          </a:p>
          <a:p>
            <a:pPr>
              <a:buNone/>
            </a:pPr>
            <a:r>
              <a:rPr lang="ru-RU" sz="2300" dirty="0" smtClean="0"/>
              <a:t>ядро составляет собственно</a:t>
            </a:r>
          </a:p>
          <a:p>
            <a:pPr>
              <a:buNone/>
            </a:pPr>
            <a:r>
              <a:rPr lang="ru-RU" sz="2300" dirty="0" err="1" smtClean="0"/>
              <a:t>Dr.Web</a:t>
            </a:r>
            <a:r>
              <a:rPr lang="ru-RU" sz="2300" dirty="0" smtClean="0"/>
              <a:t> как антивирусная </a:t>
            </a:r>
          </a:p>
          <a:p>
            <a:pPr>
              <a:buNone/>
            </a:pPr>
            <a:r>
              <a:rPr lang="ru-RU" sz="2300" dirty="0" smtClean="0"/>
              <a:t>программа. </a:t>
            </a:r>
            <a:endParaRPr lang="ru-RU" sz="23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Виды антивирусов</a:t>
            </a:r>
            <a:endParaRPr lang="ru-RU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Рисунок 3" descr="drweb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2276872"/>
            <a:ext cx="2867612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764704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 Антивирус Касперского</a:t>
            </a:r>
          </a:p>
          <a:p>
            <a:pPr>
              <a:buNone/>
            </a:pPr>
            <a:r>
              <a:rPr lang="ru-RU" sz="2600" dirty="0" smtClean="0"/>
              <a:t> антивирусное программное</a:t>
            </a:r>
          </a:p>
          <a:p>
            <a:pPr>
              <a:buNone/>
            </a:pPr>
            <a:r>
              <a:rPr lang="ru-RU" sz="2600" dirty="0" smtClean="0"/>
              <a:t> обеспечение</a:t>
            </a:r>
            <a:r>
              <a:rPr lang="en-US" sz="2600" dirty="0" smtClean="0"/>
              <a:t>,</a:t>
            </a:r>
            <a:r>
              <a:rPr lang="ru-RU" sz="2600" dirty="0" smtClean="0"/>
              <a:t> </a:t>
            </a:r>
          </a:p>
          <a:p>
            <a:pPr>
              <a:buNone/>
            </a:pPr>
            <a:r>
              <a:rPr lang="ru-RU" sz="2600" dirty="0" smtClean="0"/>
              <a:t>Разрабатываемое</a:t>
            </a:r>
          </a:p>
          <a:p>
            <a:pPr>
              <a:buNone/>
            </a:pPr>
            <a:r>
              <a:rPr lang="ru-RU" sz="2600" dirty="0" smtClean="0"/>
              <a:t> Лабораторией </a:t>
            </a:r>
          </a:p>
          <a:p>
            <a:pPr>
              <a:buNone/>
            </a:pPr>
            <a:r>
              <a:rPr lang="ru-RU" sz="2600" dirty="0" smtClean="0"/>
              <a:t>Касперского.</a:t>
            </a:r>
          </a:p>
          <a:p>
            <a:pPr>
              <a:buNone/>
            </a:pPr>
            <a:r>
              <a:rPr lang="ru-RU" sz="2600" dirty="0" smtClean="0"/>
              <a:t> Предоставляет пользователю </a:t>
            </a:r>
          </a:p>
          <a:p>
            <a:pPr>
              <a:buNone/>
            </a:pPr>
            <a:r>
              <a:rPr lang="ru-RU" sz="2600" dirty="0" smtClean="0"/>
              <a:t>защиту от вирусов, троянских </a:t>
            </a:r>
          </a:p>
          <a:p>
            <a:pPr>
              <a:buNone/>
            </a:pPr>
            <a:r>
              <a:rPr lang="ru-RU" sz="2600" dirty="0" smtClean="0"/>
              <a:t>программ, шпионских программ,</a:t>
            </a:r>
          </a:p>
          <a:p>
            <a:pPr>
              <a:buNone/>
            </a:pPr>
            <a:r>
              <a:rPr lang="ru-RU" sz="2600" dirty="0" smtClean="0"/>
              <a:t> </a:t>
            </a:r>
            <a:r>
              <a:rPr lang="ru-RU" sz="2600" dirty="0" err="1" smtClean="0"/>
              <a:t>руткитов</a:t>
            </a:r>
            <a:r>
              <a:rPr lang="ru-RU" sz="2600" dirty="0" smtClean="0"/>
              <a:t>, </a:t>
            </a:r>
          </a:p>
          <a:p>
            <a:pPr>
              <a:buNone/>
            </a:pPr>
            <a:r>
              <a:rPr lang="en-US" sz="2600" dirty="0" smtClean="0"/>
              <a:t>A</a:t>
            </a:r>
            <a:r>
              <a:rPr lang="ru-RU" sz="2600" dirty="0" err="1" smtClean="0"/>
              <a:t>dware</a:t>
            </a:r>
            <a:r>
              <a:rPr lang="ru-RU" sz="2600" dirty="0" smtClean="0"/>
              <a:t>, а также неизвестных угроз с </a:t>
            </a:r>
          </a:p>
          <a:p>
            <a:pPr>
              <a:buNone/>
            </a:pPr>
            <a:r>
              <a:rPr lang="ru-RU" sz="2600" dirty="0" smtClean="0"/>
              <a:t>помощью </a:t>
            </a:r>
            <a:r>
              <a:rPr lang="ru-RU" sz="2600" dirty="0" err="1" smtClean="0"/>
              <a:t>проактивной</a:t>
            </a:r>
            <a:r>
              <a:rPr lang="ru-RU" sz="2600" dirty="0" smtClean="0"/>
              <a:t> защиты, </a:t>
            </a:r>
          </a:p>
          <a:p>
            <a:pPr>
              <a:buNone/>
            </a:pPr>
            <a:r>
              <a:rPr lang="ru-RU" sz="2600" dirty="0" smtClean="0"/>
              <a:t>включающей компонент HIPS </a:t>
            </a:r>
            <a:endParaRPr lang="ru-RU" sz="2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 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3573016"/>
            <a:ext cx="3240360" cy="20257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sz="2000" dirty="0" smtClean="0"/>
              <a:t> Пароль должен быть уникальным, надежным и трудно угадываемым. Пароль должен включать буквы (строчные и прописные), цифры и символы.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 </a:t>
            </a:r>
            <a:r>
              <a:rPr lang="ru-RU" sz="2000" dirty="0" smtClean="0"/>
              <a:t>Если вы не хотите получать нежелательную почту или попасть в списки </a:t>
            </a:r>
            <a:r>
              <a:rPr lang="ru-RU" sz="2000" dirty="0" err="1" smtClean="0"/>
              <a:t>телемаркетологов</a:t>
            </a:r>
            <a:r>
              <a:rPr lang="ru-RU" sz="2000" dirty="0" smtClean="0"/>
              <a:t>, обратите внимание на маленькое поле в нижней части страницы, которое спрашивает, хотите ли вы получать информацию и предложения от других компаний. 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Не давайте ваше полное имя, адрес или телефонный номер кому-либо в сети, если вы не доверяете такому человеку и не знаете его лично.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Не станьте жертвой </a:t>
            </a:r>
            <a:r>
              <a:rPr lang="ru-RU" sz="2000" dirty="0" err="1" smtClean="0"/>
              <a:t>фишинга</a:t>
            </a:r>
            <a:r>
              <a:rPr lang="ru-RU" sz="2000" dirty="0" smtClean="0"/>
              <a:t>.</a:t>
            </a:r>
          </a:p>
          <a:p>
            <a:pPr>
              <a:buNone/>
            </a:pPr>
            <a:r>
              <a:rPr lang="ru-RU" sz="2000" dirty="0" smtClean="0"/>
              <a:t>   </a:t>
            </a:r>
            <a:r>
              <a:rPr lang="ru-RU" sz="2000" dirty="0" err="1" smtClean="0"/>
              <a:t>Фишинг</a:t>
            </a:r>
            <a:r>
              <a:rPr lang="ru-RU" sz="2000" dirty="0" smtClean="0"/>
              <a:t> – это электронное письмо, маскирующееся под официальное письмо от вашего банка или другой крупной компании (например, известного </a:t>
            </a:r>
            <a:r>
              <a:rPr lang="ru-RU" sz="2000" dirty="0" err="1" smtClean="0"/>
              <a:t>онлайн-магазина</a:t>
            </a:r>
            <a:r>
              <a:rPr lang="ru-RU" sz="2000" dirty="0" smtClean="0"/>
              <a:t>), в котором содержатся ссылки на фальшивые </a:t>
            </a:r>
            <a:r>
              <a:rPr lang="ru-RU" sz="2000" dirty="0" err="1" smtClean="0"/>
              <a:t>веб-сайты</a:t>
            </a:r>
            <a:r>
              <a:rPr lang="ru-RU" sz="2000" dirty="0" smtClean="0"/>
              <a:t>, где вас просят ввести личную информацию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Опасайтесь сетевых мошенников, которые есть повсюду.</a:t>
            </a:r>
          </a:p>
          <a:p>
            <a:pPr>
              <a:buFont typeface="Wingdings" pitchFamily="2" charset="2"/>
              <a:buChar char="v"/>
            </a:pPr>
            <a:r>
              <a:rPr lang="ru-RU" sz="1800" dirty="0" smtClean="0"/>
              <a:t>Следите за информацией, который вы делитесь в социальных сетях 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Безопасное пользование интернетом </a:t>
            </a:r>
            <a:endParaRPr lang="ru-RU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64704"/>
            <a:ext cx="7772400" cy="1829761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 </a:t>
            </a:r>
            <a: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внимание</a:t>
            </a:r>
            <a:r>
              <a:rPr lang="ru-RU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!</a:t>
            </a:r>
            <a:endParaRPr lang="ru-RU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789040"/>
            <a:ext cx="7772400" cy="1199704"/>
          </a:xfrm>
        </p:spPr>
        <p:txBody>
          <a:bodyPr/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«Презентация подготовлена для конкурса «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Интернешка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 </a:t>
            </a:r>
            <a:r>
              <a:rPr lang="ru-RU" sz="2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http://interneshka.or</a:t>
            </a:r>
            <a:r>
              <a:rPr lang="en-US" sz="2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».</a:t>
            </a:r>
          </a:p>
          <a:p>
            <a:endParaRPr lang="ru-RU" dirty="0"/>
          </a:p>
        </p:txBody>
      </p:sp>
      <p:pic>
        <p:nvPicPr>
          <p:cNvPr id="4" name="Рисунок 3" descr="i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882" y="4988910"/>
            <a:ext cx="3270870" cy="1351012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158</TotalTime>
  <Words>161</Words>
  <Application>Microsoft Office PowerPoint</Application>
  <PresentationFormat>Экран (4:3)</PresentationFormat>
  <Paragraphs>60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Компьютерные вирусы и антивирусные программы</vt:lpstr>
      <vt:lpstr>Слайд 2</vt:lpstr>
      <vt:lpstr>Компьютерный вирус</vt:lpstr>
      <vt:lpstr>Основные источники вирусов</vt:lpstr>
      <vt:lpstr>Основные ранние признаки заражения компьютерным вирусом </vt:lpstr>
      <vt:lpstr>Как бороться с компьютерными вирусами</vt:lpstr>
      <vt:lpstr>Виды антивирусов</vt:lpstr>
      <vt:lpstr>Слайд 8</vt:lpstr>
      <vt:lpstr>Безопасное пользование интернетом </vt:lpstr>
      <vt:lpstr>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Валерий</dc:creator>
  <cp:lastModifiedBy>Домашний</cp:lastModifiedBy>
  <cp:revision>15</cp:revision>
  <dcterms:created xsi:type="dcterms:W3CDTF">2015-12-08T16:44:45Z</dcterms:created>
  <dcterms:modified xsi:type="dcterms:W3CDTF">2016-01-12T18:03:44Z</dcterms:modified>
</cp:coreProperties>
</file>