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7" r:id="rId4"/>
    <p:sldId id="258" r:id="rId5"/>
    <p:sldId id="266" r:id="rId6"/>
    <p:sldId id="259" r:id="rId7"/>
    <p:sldId id="264" r:id="rId8"/>
    <p:sldId id="263" r:id="rId9"/>
    <p:sldId id="260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147265D-E9EA-4E15-A5E4-4EDCE44C02D9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F9B57C2-F80C-4189-A4A9-383FB7068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interneshka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357298"/>
            <a:ext cx="7851648" cy="1828800"/>
          </a:xfrm>
        </p:spPr>
        <p:txBody>
          <a:bodyPr/>
          <a:lstStyle/>
          <a:p>
            <a:pPr algn="ctr"/>
            <a:r>
              <a:rPr lang="ru-RU" b="0" dirty="0" smtClean="0">
                <a:solidFill>
                  <a:srgbClr val="FF0000"/>
                </a:solidFill>
              </a:rPr>
              <a:t>Безопасность в  сети интернет</a:t>
            </a:r>
            <a:endParaRPr lang="ru-RU" b="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43438" y="4429132"/>
            <a:ext cx="4500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Призентанция подготовлена для конкурса: </a:t>
            </a:r>
            <a:r>
              <a:rPr lang="en-US" dirty="0" smtClean="0">
                <a:hlinkClick r:id="rId2" action="ppaction://hlinkfile"/>
              </a:rPr>
              <a:t>internashka.org/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Правила как вести себя в </a:t>
            </a:r>
            <a:r>
              <a:rPr lang="ru-RU" dirty="0" smtClean="0"/>
              <a:t>социальных </a:t>
            </a:r>
            <a:r>
              <a:rPr lang="ru-RU" dirty="0" smtClean="0"/>
              <a:t>сетях</a:t>
            </a:r>
            <a:endParaRPr lang="ru-RU" dirty="0"/>
          </a:p>
        </p:txBody>
      </p:sp>
      <p:pic>
        <p:nvPicPr>
          <p:cNvPr id="2050" name="Picture 2" descr="C:\Users\школа\Desktop\Титов Д\14gbdh64n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143116"/>
            <a:ext cx="6584156" cy="438943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Меню правил: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Первое правило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Второе правило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Третье правило</a:t>
            </a:r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Четвертое правило</a:t>
            </a:r>
            <a:endParaRPr lang="ru-RU" dirty="0" smtClean="0"/>
          </a:p>
          <a:p>
            <a:r>
              <a:rPr lang="ru-RU" dirty="0" smtClean="0">
                <a:hlinkClick r:id="rId6" action="ppaction://hlinksldjump"/>
              </a:rPr>
              <a:t>Пятое правило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Первое правило. </a:t>
            </a:r>
            <a:r>
              <a:rPr lang="ru-RU" dirty="0" smtClean="0"/>
              <a:t>Не отправляйте своё фото незнакомым людям.                                                                               </a:t>
            </a:r>
            <a:endParaRPr lang="ru-RU" dirty="0"/>
          </a:p>
        </p:txBody>
      </p:sp>
      <p:pic>
        <p:nvPicPr>
          <p:cNvPr id="3074" name="Picture 2" descr="C:\Users\школа\Desktop\Титов Д\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071810"/>
            <a:ext cx="4000528" cy="2357454"/>
          </a:xfrm>
          <a:prstGeom prst="rect">
            <a:avLst/>
          </a:prstGeom>
          <a:noFill/>
        </p:spPr>
      </p:pic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285720" y="6000768"/>
            <a:ext cx="1785950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меню правил</a:t>
            </a:r>
            <a:endParaRPr lang="ru-RU" sz="16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357422" y="6000768"/>
            <a:ext cx="1000132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i="1" dirty="0" smtClean="0">
                <a:hlinkClick r:id="rId4" action="ppaction://hlinksldjump"/>
              </a:rPr>
              <a:t>далее</a:t>
            </a:r>
            <a:endParaRPr lang="ru-RU" sz="1600" i="1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857232"/>
            <a:ext cx="60007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Второе правило 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3200" dirty="0" smtClean="0"/>
              <a:t> Не рассказывайте  </a:t>
            </a:r>
            <a:r>
              <a:rPr lang="ru-RU" sz="3200" dirty="0" smtClean="0"/>
              <a:t>о себе  </a:t>
            </a:r>
            <a:r>
              <a:rPr lang="ru-RU" sz="3200" dirty="0" smtClean="0"/>
              <a:t>подробности. Мошенники </a:t>
            </a:r>
            <a:r>
              <a:rPr lang="ru-RU" sz="3200" dirty="0" smtClean="0"/>
              <a:t>могу использовать их против вас.                                                                                   </a:t>
            </a:r>
            <a:endParaRPr lang="ru-RU" sz="3200" dirty="0"/>
          </a:p>
        </p:txBody>
      </p:sp>
      <p:pic>
        <p:nvPicPr>
          <p:cNvPr id="3" name="Picture 2" descr="C:\Users\школа\Desktop\Титов Д\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286124"/>
            <a:ext cx="4000528" cy="235745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6000768"/>
            <a:ext cx="1785950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hlinkClick r:id="rId3" action="ppaction://hlinksldjump"/>
              </a:rPr>
              <a:t>меню правил</a:t>
            </a:r>
            <a:endParaRPr lang="ru-RU" sz="16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357422" y="6000768"/>
            <a:ext cx="1000132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i="1" dirty="0" smtClean="0">
                <a:hlinkClick r:id="rId4" action="ppaction://hlinksldjump"/>
              </a:rPr>
              <a:t>далее</a:t>
            </a:r>
            <a:endParaRPr lang="ru-RU" sz="1600" i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Третье правило. </a:t>
            </a:r>
            <a:r>
              <a:rPr lang="ru-RU" dirty="0" smtClean="0"/>
              <a:t>Не говорите своё </a:t>
            </a:r>
            <a:r>
              <a:rPr lang="ru-RU" dirty="0" smtClean="0"/>
              <a:t>место </a:t>
            </a:r>
            <a:r>
              <a:rPr lang="ru-RU" dirty="0" smtClean="0"/>
              <a:t>нахождение, и свой адрес.</a:t>
            </a:r>
          </a:p>
          <a:p>
            <a:pPr algn="just">
              <a:buNone/>
            </a:pPr>
            <a:endParaRPr lang="ru-RU" dirty="0" smtClean="0"/>
          </a:p>
        </p:txBody>
      </p:sp>
      <p:pic>
        <p:nvPicPr>
          <p:cNvPr id="4" name="Picture 2" descr="C:\Users\школа\Desktop\Титов Д\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214686"/>
            <a:ext cx="4000528" cy="25717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6000768"/>
            <a:ext cx="1785950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hlinkClick r:id="rId3" action="ppaction://hlinksldjump"/>
              </a:rPr>
              <a:t>меню правил</a:t>
            </a:r>
            <a:endParaRPr lang="ru-RU" sz="16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357422" y="6000768"/>
            <a:ext cx="1000132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i="1" dirty="0" smtClean="0">
                <a:hlinkClick r:id="rId4" action="ppaction://hlinksldjump"/>
              </a:rPr>
              <a:t>далее</a:t>
            </a:r>
            <a:endParaRPr lang="ru-RU" sz="1600" i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928671"/>
            <a:ext cx="57150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Четвертое правило. </a:t>
            </a:r>
            <a:r>
              <a:rPr lang="ru-RU" sz="3200" dirty="0" smtClean="0"/>
              <a:t>Не говорите  что вы уехали куда ни будь .</a:t>
            </a:r>
          </a:p>
        </p:txBody>
      </p:sp>
      <p:pic>
        <p:nvPicPr>
          <p:cNvPr id="3" name="Picture 2" descr="C:\Users\школа\Desktop\Титов Д\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429000"/>
            <a:ext cx="4000528" cy="235745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6000768"/>
            <a:ext cx="1785950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hlinkClick r:id="rId3" action="ppaction://hlinksldjump"/>
              </a:rPr>
              <a:t>меню правил</a:t>
            </a:r>
            <a:endParaRPr lang="ru-RU" sz="16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357422" y="6000768"/>
            <a:ext cx="1000132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i="1" dirty="0" smtClean="0">
                <a:hlinkClick r:id="rId4" action="ppaction://hlinksldjump"/>
              </a:rPr>
              <a:t>далее</a:t>
            </a:r>
            <a:endParaRPr lang="ru-RU" sz="1600" i="1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Пятое правило.  </a:t>
            </a:r>
            <a:r>
              <a:rPr lang="ru-RU" dirty="0" smtClean="0"/>
              <a:t>Не отправляйте свои пороли от приложений  одноклассники, ВК и т.д. </a:t>
            </a:r>
            <a:endParaRPr lang="ru-RU" dirty="0"/>
          </a:p>
        </p:txBody>
      </p:sp>
      <p:pic>
        <p:nvPicPr>
          <p:cNvPr id="4" name="Picture 2" descr="C:\Users\школа\Desktop\Титов Д\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357562"/>
            <a:ext cx="4000528" cy="235745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6000768"/>
            <a:ext cx="1785950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hlinkClick r:id="rId3" action="ppaction://hlinksldjump"/>
              </a:rPr>
              <a:t>меню правил</a:t>
            </a:r>
            <a:endParaRPr lang="ru-RU" sz="16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357422" y="6000768"/>
            <a:ext cx="1571636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00B050"/>
                </a:solidFill>
                <a:hlinkClick r:id="rId4" action="ppaction://hlinksldjump"/>
              </a:rPr>
              <a:t>последствия</a:t>
            </a:r>
            <a:endParaRPr lang="ru-RU" sz="16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1857364"/>
            <a:ext cx="757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Последствия</a:t>
            </a:r>
            <a:r>
              <a:rPr lang="ru-RU" dirty="0" smtClean="0">
                <a:solidFill>
                  <a:srgbClr val="FF0000"/>
                </a:solidFill>
              </a:rPr>
              <a:t>: </a:t>
            </a:r>
          </a:p>
          <a:p>
            <a:pPr algn="just">
              <a:buNone/>
            </a:pPr>
            <a:r>
              <a:rPr lang="ru-RU" b="1" dirty="0" smtClean="0"/>
              <a:t>В ваше отсутствие мошенники могут проникнуть в ваш дом , и  забрать ценные вещи.</a:t>
            </a:r>
          </a:p>
        </p:txBody>
      </p:sp>
      <p:pic>
        <p:nvPicPr>
          <p:cNvPr id="1026" name="Picture 2" descr="C:\Users\школа\Desktop\Титов Д\08-924484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786058"/>
            <a:ext cx="7500990" cy="364331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71902" y="5226784"/>
            <a:ext cx="5072098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Работу выполнил: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Ученик 6 класса МКОУ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Старо-Тарабинская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ООШ имени Героев Советского Союза А.С. Красилова и Л.А. Черемнова</a:t>
            </a:r>
          </a:p>
          <a:p>
            <a:pPr algn="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Титова Данила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3042" y="642918"/>
            <a:ext cx="5500726" cy="28575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prstTxWarp prst="textDeflateBottom">
              <a:avLst/>
            </a:prstTxWarp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122</TotalTime>
  <Words>155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Техническая</vt:lpstr>
      <vt:lpstr>Безопасность в  сети интернет</vt:lpstr>
      <vt:lpstr>Правила как вести себя в социальных сетях</vt:lpstr>
      <vt:lpstr>Меню правил: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в  сети интернет</dc:title>
  <dc:creator>школа</dc:creator>
  <cp:lastModifiedBy>1</cp:lastModifiedBy>
  <cp:revision>15</cp:revision>
  <dcterms:created xsi:type="dcterms:W3CDTF">2015-12-09T10:59:58Z</dcterms:created>
  <dcterms:modified xsi:type="dcterms:W3CDTF">2016-01-19T07:16:09Z</dcterms:modified>
</cp:coreProperties>
</file>