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3" d="100"/>
          <a:sy n="123" d="100"/>
        </p:scale>
        <p:origin x="-924" y="-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298745" y="357166"/>
            <a:ext cx="58452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 Днем Победы!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34" y="142852"/>
            <a:ext cx="5343540" cy="6715148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Услышав о военных фразу, </a:t>
            </a:r>
            <a:br>
              <a:rPr lang="ru-RU" dirty="0" smtClean="0"/>
            </a:br>
            <a:r>
              <a:rPr lang="ru-RU" dirty="0" smtClean="0"/>
              <a:t>И повернувшись вдруг ко мне, </a:t>
            </a:r>
            <a:br>
              <a:rPr lang="ru-RU" dirty="0" smtClean="0"/>
            </a:br>
            <a:r>
              <a:rPr lang="ru-RU" dirty="0" smtClean="0"/>
              <a:t>Бывает, спрашивают сразу: </a:t>
            </a:r>
            <a:br>
              <a:rPr lang="ru-RU" dirty="0" smtClean="0"/>
            </a:br>
            <a:r>
              <a:rPr lang="ru-RU" dirty="0" smtClean="0"/>
              <a:t>- А это о какой войне? </a:t>
            </a:r>
            <a:br>
              <a:rPr lang="ru-RU" dirty="0" smtClean="0"/>
            </a:br>
            <a:r>
              <a:rPr lang="ru-RU" dirty="0" smtClean="0"/>
              <a:t>  </a:t>
            </a:r>
            <a:br>
              <a:rPr lang="ru-RU" dirty="0" smtClean="0"/>
            </a:br>
            <a:r>
              <a:rPr lang="ru-RU" dirty="0" smtClean="0"/>
              <a:t>О той войне – ужасной самой, </a:t>
            </a:r>
            <a:br>
              <a:rPr lang="ru-RU" dirty="0" smtClean="0"/>
            </a:br>
            <a:r>
              <a:rPr lang="ru-RU" dirty="0" smtClean="0"/>
              <a:t>О бесконечной той войне </a:t>
            </a:r>
            <a:br>
              <a:rPr lang="ru-RU" dirty="0" smtClean="0"/>
            </a:br>
            <a:r>
              <a:rPr lang="ru-RU" dirty="0" smtClean="0"/>
              <a:t>Где смерть ходила вслед за славой, </a:t>
            </a:r>
            <a:br>
              <a:rPr lang="ru-RU" dirty="0" smtClean="0"/>
            </a:br>
            <a:r>
              <a:rPr lang="ru-RU" dirty="0" smtClean="0"/>
              <a:t>Где год за десять был вполне! </a:t>
            </a:r>
            <a:br>
              <a:rPr lang="ru-RU" dirty="0" smtClean="0"/>
            </a:br>
            <a:r>
              <a:rPr lang="ru-RU" dirty="0" smtClean="0"/>
              <a:t>  </a:t>
            </a:r>
            <a:br>
              <a:rPr lang="ru-RU" dirty="0" smtClean="0"/>
            </a:br>
            <a:r>
              <a:rPr lang="ru-RU" dirty="0" smtClean="0"/>
              <a:t>О той - отечественной, страшной, </a:t>
            </a:r>
            <a:br>
              <a:rPr lang="ru-RU" dirty="0" smtClean="0"/>
            </a:br>
            <a:r>
              <a:rPr lang="ru-RU" dirty="0" smtClean="0"/>
              <a:t>Где жизнь была ценой в пустяк… </a:t>
            </a:r>
            <a:br>
              <a:rPr lang="ru-RU" dirty="0" smtClean="0"/>
            </a:br>
            <a:r>
              <a:rPr lang="ru-RU" dirty="0" smtClean="0"/>
              <a:t>Мужчины погибали наши, </a:t>
            </a:r>
            <a:br>
              <a:rPr lang="ru-RU" dirty="0" smtClean="0"/>
            </a:br>
            <a:r>
              <a:rPr lang="ru-RU" dirty="0" smtClean="0"/>
              <a:t>А иногда - запросто так. </a:t>
            </a:r>
            <a:br>
              <a:rPr lang="ru-RU" dirty="0" smtClean="0"/>
            </a:br>
            <a:r>
              <a:rPr lang="ru-RU" dirty="0" smtClean="0"/>
              <a:t>  </a:t>
            </a:r>
            <a:br>
              <a:rPr lang="ru-RU" dirty="0" smtClean="0"/>
            </a:br>
            <a:r>
              <a:rPr lang="ru-RU" dirty="0" smtClean="0"/>
              <a:t>Потом, конечно, были войны, </a:t>
            </a:r>
            <a:br>
              <a:rPr lang="ru-RU" dirty="0" smtClean="0"/>
            </a:br>
            <a:r>
              <a:rPr lang="ru-RU" dirty="0" smtClean="0"/>
              <a:t>Но всех их не сравнишь с одной, </a:t>
            </a:r>
            <a:br>
              <a:rPr lang="ru-RU" dirty="0" smtClean="0"/>
            </a:br>
            <a:r>
              <a:rPr lang="ru-RU" dirty="0" smtClean="0"/>
              <a:t>Так будем памяти достойны, </a:t>
            </a:r>
            <a:br>
              <a:rPr lang="ru-RU" dirty="0" smtClean="0"/>
            </a:br>
            <a:r>
              <a:rPr lang="ru-RU" dirty="0" smtClean="0"/>
              <a:t>Оплаченной такой ценой! </a:t>
            </a:r>
            <a:br>
              <a:rPr lang="ru-RU" dirty="0" smtClean="0"/>
            </a:br>
            <a:r>
              <a:rPr lang="ru-RU" dirty="0" smtClean="0"/>
              <a:t>  </a:t>
            </a:r>
            <a:br>
              <a:rPr lang="ru-RU" dirty="0" smtClean="0"/>
            </a:br>
            <a:r>
              <a:rPr lang="ru-RU" dirty="0" smtClean="0"/>
              <a:t>И, если говорят «Победа!», </a:t>
            </a:r>
            <a:br>
              <a:rPr lang="ru-RU" dirty="0" smtClean="0"/>
            </a:br>
            <a:r>
              <a:rPr lang="ru-RU" dirty="0" smtClean="0"/>
              <a:t>То никогда не забывай, </a:t>
            </a:r>
            <a:br>
              <a:rPr lang="ru-RU" dirty="0" smtClean="0"/>
            </a:br>
            <a:r>
              <a:rPr lang="ru-RU" dirty="0" smtClean="0"/>
              <a:t>Про ту войну, про кровь, про деда… </a:t>
            </a:r>
            <a:br>
              <a:rPr lang="ru-RU" dirty="0" smtClean="0"/>
            </a:br>
            <a:r>
              <a:rPr lang="ru-RU" dirty="0" smtClean="0"/>
              <a:t>Про самый долгожданный май! 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1538" y="857232"/>
            <a:ext cx="5072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https://pixabay.com/ru/</a:t>
            </a:r>
            <a:r>
              <a:rPr lang="ru-RU" dirty="0" smtClean="0"/>
              <a:t>день-победы-9-мая-вечный-огонь-834612/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71538" y="157161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https://pixabay.com/ru/</a:t>
            </a:r>
            <a:r>
              <a:rPr lang="ru-RU" dirty="0" smtClean="0"/>
              <a:t>георгиевская-лента-761153/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00100" y="235743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https://pixabay.com/ru/</a:t>
            </a:r>
            <a:r>
              <a:rPr lang="ru-RU" dirty="0" smtClean="0"/>
              <a:t>глаз-женщина-лицо-ученик-фон-428390/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71538" y="307181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https://pixabay.com/ru/</a:t>
            </a:r>
            <a:r>
              <a:rPr lang="ru-RU" dirty="0" smtClean="0"/>
              <a:t>голубь-полет-мира-оливковый-филиал-41260/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29</Words>
  <Application>Microsoft Office PowerPoint</Application>
  <PresentationFormat>Экран (4:3)</PresentationFormat>
  <Paragraphs>6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admin</cp:lastModifiedBy>
  <cp:revision>4</cp:revision>
  <dcterms:created xsi:type="dcterms:W3CDTF">2016-04-22T14:50:18Z</dcterms:created>
  <dcterms:modified xsi:type="dcterms:W3CDTF">2016-04-23T11:00:48Z</dcterms:modified>
</cp:coreProperties>
</file>