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FF9900"/>
    <a:srgbClr val="CC6600"/>
    <a:srgbClr val="FF5353"/>
    <a:srgbClr val="FFA7A7"/>
    <a:srgbClr val="E20000"/>
    <a:srgbClr val="CC9900"/>
    <a:srgbClr val="FF5050"/>
    <a:srgbClr val="FF33CC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6" d="100"/>
          <a:sy n="116" d="100"/>
        </p:scale>
        <p:origin x="-1542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E22F3-6AFC-4C0D-9525-CB013297C4F1}" type="datetimeFigureOut">
              <a:rPr lang="ru-RU" smtClean="0"/>
              <a:pPr/>
              <a:t>28.01.2015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E04E-67A1-4ADB-8F98-980F6F7BAD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E22F3-6AFC-4C0D-9525-CB013297C4F1}" type="datetimeFigureOut">
              <a:rPr lang="ru-RU" smtClean="0"/>
              <a:pPr/>
              <a:t>28.01.2015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E04E-67A1-4ADB-8F98-980F6F7BAD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E22F3-6AFC-4C0D-9525-CB013297C4F1}" type="datetimeFigureOut">
              <a:rPr lang="ru-RU" smtClean="0"/>
              <a:pPr/>
              <a:t>28.01.2015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E04E-67A1-4ADB-8F98-980F6F7BAD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E22F3-6AFC-4C0D-9525-CB013297C4F1}" type="datetimeFigureOut">
              <a:rPr lang="ru-RU" smtClean="0"/>
              <a:pPr/>
              <a:t>28.01.2015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E04E-67A1-4ADB-8F98-980F6F7BAD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E22F3-6AFC-4C0D-9525-CB013297C4F1}" type="datetimeFigureOut">
              <a:rPr lang="ru-RU" smtClean="0"/>
              <a:pPr/>
              <a:t>28.01.2015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E04E-67A1-4ADB-8F98-980F6F7BAD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E22F3-6AFC-4C0D-9525-CB013297C4F1}" type="datetimeFigureOut">
              <a:rPr lang="ru-RU" smtClean="0"/>
              <a:pPr/>
              <a:t>28.01.2015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E04E-67A1-4ADB-8F98-980F6F7BAD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E22F3-6AFC-4C0D-9525-CB013297C4F1}" type="datetimeFigureOut">
              <a:rPr lang="ru-RU" smtClean="0"/>
              <a:pPr/>
              <a:t>28.01.2015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E04E-67A1-4ADB-8F98-980F6F7BAD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E22F3-6AFC-4C0D-9525-CB013297C4F1}" type="datetimeFigureOut">
              <a:rPr lang="ru-RU" smtClean="0"/>
              <a:pPr/>
              <a:t>28.01.2015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E04E-67A1-4ADB-8F98-980F6F7BAD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E22F3-6AFC-4C0D-9525-CB013297C4F1}" type="datetimeFigureOut">
              <a:rPr lang="ru-RU" smtClean="0"/>
              <a:pPr/>
              <a:t>28.01.2015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E04E-67A1-4ADB-8F98-980F6F7BAD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E22F3-6AFC-4C0D-9525-CB013297C4F1}" type="datetimeFigureOut">
              <a:rPr lang="ru-RU" smtClean="0"/>
              <a:pPr/>
              <a:t>28.01.2015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E04E-67A1-4ADB-8F98-980F6F7BAD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E22F3-6AFC-4C0D-9525-CB013297C4F1}" type="datetimeFigureOut">
              <a:rPr lang="ru-RU" smtClean="0"/>
              <a:pPr/>
              <a:t>28.01.2015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E04E-67A1-4ADB-8F98-980F6F7BAD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4E22F3-6AFC-4C0D-9525-CB013297C4F1}" type="datetimeFigureOut">
              <a:rPr lang="ru-RU" smtClean="0"/>
              <a:pPr/>
              <a:t>28.01.2015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DE04E-67A1-4ADB-8F98-980F6F7BAD5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папка мамы\презентация война\9 мая день победы 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1571604" y="1214422"/>
            <a:ext cx="5857916" cy="428628"/>
          </a:xfrm>
          <a:prstGeom prst="roundRect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2700000" scaled="0"/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 contourW="12700">
            <a:bevelB prst="relaxedInset"/>
            <a:contourClr>
              <a:schemeClr val="tx1">
                <a:lumMod val="95000"/>
                <a:lumOff val="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Вертикальный свиток 6"/>
          <p:cNvSpPr/>
          <p:nvPr/>
        </p:nvSpPr>
        <p:spPr>
          <a:xfrm>
            <a:off x="1500166" y="2214554"/>
            <a:ext cx="3143272" cy="3071834"/>
          </a:xfrm>
          <a:prstGeom prst="verticalScroll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2700000" scaled="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er\Desktop\папка мамы\презентация война\den_pobedy_str_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pic>
        <p:nvPicPr>
          <p:cNvPr id="3" name="Picture 3" descr="C:\Users\User\Desktop\папка мамы\презентация война\i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42202"/>
            <a:ext cx="4500562" cy="6815797"/>
          </a:xfrm>
          <a:prstGeom prst="rect">
            <a:avLst/>
          </a:prstGeom>
          <a:noFill/>
          <a:ln w="50800">
            <a:solidFill>
              <a:srgbClr val="9A0000"/>
            </a:solidFill>
          </a:ln>
          <a:scene3d>
            <a:camera prst="orthographicFront"/>
            <a:lightRig rig="flat" dir="t"/>
          </a:scene3d>
          <a:sp3d contourW="12700" prstMaterial="dkEdge">
            <a:bevelT prst="angle"/>
            <a:contourClr>
              <a:schemeClr val="accent1">
                <a:lumMod val="60000"/>
                <a:lumOff val="40000"/>
              </a:schemeClr>
            </a:contourClr>
          </a:sp3d>
        </p:spPr>
      </p:pic>
      <p:sp>
        <p:nvSpPr>
          <p:cNvPr id="4" name="Волна 3"/>
          <p:cNvSpPr/>
          <p:nvPr/>
        </p:nvSpPr>
        <p:spPr>
          <a:xfrm rot="21150203">
            <a:off x="144684" y="366405"/>
            <a:ext cx="4076329" cy="799834"/>
          </a:xfrm>
          <a:prstGeom prst="wave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2700000" scaled="0"/>
          </a:gradFill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388" name="Picture 4" descr="C:\Users\User\Desktop\папка мамы\презентация война\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94647" y="70338"/>
            <a:ext cx="1293082" cy="128696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" prstMaterial="metal">
            <a:bevelT prst="angle"/>
            <a:bevelB prst="angle"/>
            <a:contourClr>
              <a:schemeClr val="tx2">
                <a:lumMod val="60000"/>
                <a:lumOff val="40000"/>
              </a:schemeClr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0</Words>
  <Application>Microsoft Office PowerPoint</Application>
  <PresentationFormat>Экран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16</cp:revision>
  <dcterms:created xsi:type="dcterms:W3CDTF">2015-01-11T13:56:56Z</dcterms:created>
  <dcterms:modified xsi:type="dcterms:W3CDTF">2015-01-28T06:39:54Z</dcterms:modified>
</cp:coreProperties>
</file>