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61" r:id="rId5"/>
    <p:sldId id="260" r:id="rId6"/>
    <p:sldId id="262" r:id="rId7"/>
    <p:sldId id="263" r:id="rId8"/>
    <p:sldId id="257" r:id="rId9"/>
    <p:sldId id="264" r:id="rId10"/>
    <p:sldId id="265" r:id="rId11"/>
    <p:sldId id="259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50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/>
          <a:stretch/>
        </p:blipFill>
        <p:spPr bwMode="auto">
          <a:xfrm>
            <a:off x="0" y="-33288"/>
            <a:ext cx="9283578" cy="689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043" y="195575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ЗИМНИЙ  ПЕЙЗАЖ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6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В  ЛЕСУ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1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r="7302"/>
          <a:stretch/>
        </p:blipFill>
        <p:spPr bwMode="auto">
          <a:xfrm>
            <a:off x="-11620" y="-16190"/>
            <a:ext cx="9155620" cy="68846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В  ЛЕСУ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76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В  ЛЕСУ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19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" r="9383"/>
          <a:stretch/>
        </p:blipFill>
        <p:spPr bwMode="auto">
          <a:xfrm>
            <a:off x="0" y="0"/>
            <a:ext cx="9197635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НА  РАВНИНЕ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6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/>
          <a:stretch/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НА  РАВНИНЕ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7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6"/>
          <a:stretch/>
        </p:blipFill>
        <p:spPr bwMode="auto">
          <a:xfrm>
            <a:off x="0" y="7937"/>
            <a:ext cx="9257612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НА  РАВНИНЕ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AutoShape 2" descr="Природа, Закат, Зима, Солнц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8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В  ГОРАХ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2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В  ГОРАХ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В  ГОРАХ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2"/>
          <a:stretch/>
        </p:blipFill>
        <p:spPr bwMode="auto">
          <a:xfrm>
            <a:off x="-1" y="0"/>
            <a:ext cx="9144001" cy="695739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У  РЕКИ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7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9"/>
          <a:stretch/>
        </p:blipFill>
        <p:spPr bwMode="auto">
          <a:xfrm>
            <a:off x="-1" y="7936"/>
            <a:ext cx="9176398" cy="685006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У  РЕКИ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7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ЗИМА  У  РЕКИ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3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Зеленый, Парк, Сезон, Природа, Наружные, Зеленый Ф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Бегунов Голова, Зимой, Лыжный Тур, Снег Пейзаж, Деревь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Снег, Деревья, Зима, Воды, Сезон, Льда, Мороз, Снежны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024" y="211102"/>
            <a:ext cx="8351713" cy="6256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ССЫЛКИ: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7143" y="1124744"/>
            <a:ext cx="83517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зима-снег-холодный-дороги-тропа-691315</a:t>
            </a:r>
            <a:r>
              <a:rPr lang="ru-RU" sz="1600" dirty="0" smtClean="0"/>
              <a:t>/</a:t>
            </a:r>
          </a:p>
          <a:p>
            <a:r>
              <a:rPr lang="ru-RU" sz="1600" dirty="0" smtClean="0"/>
              <a:t>2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в-начале-зима-сон-снег-холодный-206154/</a:t>
            </a:r>
            <a:endParaRPr lang="ru-RU" sz="1600" dirty="0" smtClean="0"/>
          </a:p>
          <a:p>
            <a:r>
              <a:rPr lang="ru-RU" sz="1600" dirty="0" smtClean="0"/>
              <a:t>3 </a:t>
            </a:r>
            <a:r>
              <a:rPr lang="ru-RU" sz="1600" dirty="0"/>
              <a:t>СЛАЙД: </a:t>
            </a:r>
            <a:r>
              <a:rPr lang="en-US" sz="1600" dirty="0"/>
              <a:t>https://pixabay.com/ru/</a:t>
            </a:r>
            <a:r>
              <a:rPr lang="ru-RU" sz="1600" dirty="0"/>
              <a:t>зима-путь-польша-пейзаж-дерево-1060600/</a:t>
            </a:r>
          </a:p>
          <a:p>
            <a:r>
              <a:rPr lang="ru-RU" sz="1600" dirty="0" smtClean="0"/>
              <a:t>4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зимой-зимний-снежный-</a:t>
            </a:r>
            <a:r>
              <a:rPr lang="en-US" sz="1600" dirty="0"/>
              <a:t>magic-343512/</a:t>
            </a:r>
            <a:endParaRPr lang="ru-RU" sz="1600" dirty="0" smtClean="0"/>
          </a:p>
          <a:p>
            <a:r>
              <a:rPr lang="ru-RU" sz="1600" dirty="0" smtClean="0"/>
              <a:t>5 </a:t>
            </a:r>
            <a:r>
              <a:rPr lang="ru-RU" sz="1600" dirty="0"/>
              <a:t>СЛАЙД: </a:t>
            </a:r>
            <a:r>
              <a:rPr lang="en-US" sz="1600" dirty="0"/>
              <a:t>https://pixabay.com/ru/</a:t>
            </a:r>
            <a:r>
              <a:rPr lang="ru-RU" sz="1600" dirty="0"/>
              <a:t>дерево-снег-зима-сезон-уайт-516028</a:t>
            </a:r>
            <a:r>
              <a:rPr lang="ru-RU" sz="1600" dirty="0" smtClean="0"/>
              <a:t>/</a:t>
            </a:r>
          </a:p>
          <a:p>
            <a:r>
              <a:rPr lang="ru-RU" sz="1600" dirty="0" smtClean="0"/>
              <a:t>6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природа-закат-зима-солнце-951207/</a:t>
            </a:r>
          </a:p>
          <a:p>
            <a:r>
              <a:rPr lang="ru-RU" sz="1600" dirty="0" smtClean="0"/>
              <a:t>7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природа-закат-зима-солнце-951207/</a:t>
            </a:r>
          </a:p>
          <a:p>
            <a:r>
              <a:rPr lang="ru-RU" sz="1600" dirty="0" smtClean="0"/>
              <a:t>8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 smtClean="0"/>
              <a:t>горы-снег-зима-природа-пейзаж-802071/</a:t>
            </a:r>
          </a:p>
          <a:p>
            <a:r>
              <a:rPr lang="ru-RU" sz="1600" dirty="0" smtClean="0"/>
              <a:t>9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горы-снег-зима-природа-пейзаж-802071</a:t>
            </a:r>
            <a:r>
              <a:rPr lang="ru-RU" sz="1600" dirty="0" smtClean="0"/>
              <a:t>/</a:t>
            </a:r>
          </a:p>
          <a:p>
            <a:r>
              <a:rPr lang="ru-RU" sz="1600" dirty="0" smtClean="0"/>
              <a:t>10  СЛАЙД: </a:t>
            </a:r>
            <a:r>
              <a:rPr lang="en-US" sz="1600" dirty="0"/>
              <a:t>https://pixabay.com/ru/solda-</a:t>
            </a:r>
            <a:r>
              <a:rPr lang="ru-RU" sz="1600" dirty="0"/>
              <a:t>ортлер-зима-снег-южный-тироль-293200/</a:t>
            </a:r>
          </a:p>
          <a:p>
            <a:r>
              <a:rPr lang="ru-RU" sz="1600" dirty="0" smtClean="0"/>
              <a:t>11 </a:t>
            </a:r>
            <a:r>
              <a:rPr lang="ru-RU" sz="1600" dirty="0"/>
              <a:t>СЛАЙД: </a:t>
            </a:r>
            <a:r>
              <a:rPr lang="en-US" sz="1600" dirty="0"/>
              <a:t>https://pixabay.com/ru/</a:t>
            </a:r>
            <a:r>
              <a:rPr lang="ru-RU" sz="1600" dirty="0"/>
              <a:t>снег-деревья-зима-воды-сезон-льда-21979/</a:t>
            </a:r>
          </a:p>
          <a:p>
            <a:r>
              <a:rPr lang="ru-RU" sz="1600" dirty="0" smtClean="0"/>
              <a:t>12 </a:t>
            </a:r>
            <a:r>
              <a:rPr lang="ru-RU" sz="1600" dirty="0"/>
              <a:t>СЛАЙД: </a:t>
            </a:r>
            <a:r>
              <a:rPr lang="en-US" sz="1600" dirty="0"/>
              <a:t>https://pixabay.com/ru/</a:t>
            </a:r>
            <a:r>
              <a:rPr lang="ru-RU" sz="1600" dirty="0"/>
              <a:t>озеро-река-зима-снег-холодный-690476/</a:t>
            </a:r>
          </a:p>
          <a:p>
            <a:r>
              <a:rPr lang="ru-RU" sz="1600" dirty="0" smtClean="0"/>
              <a:t>13 СЛАЙД: </a:t>
            </a:r>
            <a:r>
              <a:rPr lang="en-US" sz="1600" dirty="0" smtClean="0"/>
              <a:t>https</a:t>
            </a:r>
            <a:r>
              <a:rPr lang="en-US" sz="1600" dirty="0"/>
              <a:t>://pixabay.com/ru/</a:t>
            </a:r>
            <a:r>
              <a:rPr lang="ru-RU" sz="1600" dirty="0"/>
              <a:t>горное-озеро-воды-отражение-ясно-918957/</a:t>
            </a:r>
          </a:p>
        </p:txBody>
      </p:sp>
    </p:spTree>
    <p:extLst>
      <p:ext uri="{BB962C8B-B14F-4D97-AF65-F5344CB8AC3E}">
        <p14:creationId xmlns:p14="http://schemas.microsoft.com/office/powerpoint/2010/main" val="32830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145</Words>
  <Application>Microsoft Office PowerPoint</Application>
  <PresentationFormat>Экран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8</cp:revision>
  <dcterms:modified xsi:type="dcterms:W3CDTF">2015-12-07T17:47:34Z</dcterms:modified>
</cp:coreProperties>
</file>