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3" r:id="rId2"/>
    <p:sldId id="299" r:id="rId3"/>
    <p:sldId id="259" r:id="rId4"/>
    <p:sldId id="260" r:id="rId5"/>
    <p:sldId id="283" r:id="rId6"/>
    <p:sldId id="263" r:id="rId7"/>
    <p:sldId id="291" r:id="rId8"/>
    <p:sldId id="266" r:id="rId9"/>
    <p:sldId id="295" r:id="rId10"/>
    <p:sldId id="269" r:id="rId11"/>
    <p:sldId id="297" r:id="rId12"/>
    <p:sldId id="296" r:id="rId13"/>
    <p:sldId id="273" r:id="rId14"/>
    <p:sldId id="290" r:id="rId15"/>
    <p:sldId id="288" r:id="rId16"/>
    <p:sldId id="277" r:id="rId17"/>
    <p:sldId id="278" r:id="rId18"/>
    <p:sldId id="293" r:id="rId19"/>
    <p:sldId id="292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2B728"/>
    <a:srgbClr val="362FBB"/>
    <a:srgbClr val="37B1C9"/>
    <a:srgbClr val="6FB7BF"/>
    <a:srgbClr val="C93780"/>
    <a:srgbClr val="57728F"/>
    <a:srgbClr val="0066FF"/>
    <a:srgbClr val="FF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02" autoAdjust="0"/>
    <p:restoredTop sz="94660"/>
  </p:normalViewPr>
  <p:slideViewPr>
    <p:cSldViewPr>
      <p:cViewPr>
        <p:scale>
          <a:sx n="120" d="100"/>
          <a:sy n="120" d="100"/>
        </p:scale>
        <p:origin x="-13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01FC2-7694-4CBC-A672-CB35DC6A34CC}" type="doc">
      <dgm:prSet loTypeId="urn:microsoft.com/office/officeart/2005/8/layout/radial5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89D5C75-71DA-415F-8F39-472360A29D1D}">
      <dgm:prSet phldrT="[Текст]"/>
      <dgm:spPr/>
      <dgm:t>
        <a:bodyPr/>
        <a:lstStyle/>
        <a:p>
          <a:r>
            <a:rPr lang="ru-RU" dirty="0" smtClean="0"/>
            <a:t>Основные признаки проявления вирусов </a:t>
          </a:r>
          <a:endParaRPr lang="ru-RU" dirty="0"/>
        </a:p>
      </dgm:t>
    </dgm:pt>
    <dgm:pt modelId="{E003F34E-4157-453E-A87D-0B58355D97E3}" type="parTrans" cxnId="{573ED972-F894-4053-95F0-C75E96C956CD}">
      <dgm:prSet/>
      <dgm:spPr/>
      <dgm:t>
        <a:bodyPr/>
        <a:lstStyle/>
        <a:p>
          <a:endParaRPr lang="ru-RU"/>
        </a:p>
      </dgm:t>
    </dgm:pt>
    <dgm:pt modelId="{AF270E07-F606-468B-B706-376BFA6454D9}" type="sibTrans" cxnId="{573ED972-F894-4053-95F0-C75E96C956CD}">
      <dgm:prSet/>
      <dgm:spPr/>
      <dgm:t>
        <a:bodyPr/>
        <a:lstStyle/>
        <a:p>
          <a:endParaRPr lang="ru-RU"/>
        </a:p>
      </dgm:t>
    </dgm:pt>
    <dgm:pt modelId="{00A4EB82-597C-4FC9-B01D-541F3D06CB89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Неожиданное значительное увеличение количества файлов на диске</a:t>
          </a:r>
          <a:endParaRPr lang="ru-RU" sz="1200" dirty="0"/>
        </a:p>
      </dgm:t>
    </dgm:pt>
    <dgm:pt modelId="{DEFBA235-EC1C-4C67-BC59-E1DF05054A33}" type="parTrans" cxnId="{B2B95EFD-08EF-4A3F-9389-9DA67A236CA2}">
      <dgm:prSet/>
      <dgm:spPr/>
      <dgm:t>
        <a:bodyPr/>
        <a:lstStyle/>
        <a:p>
          <a:endParaRPr lang="ru-RU"/>
        </a:p>
      </dgm:t>
    </dgm:pt>
    <dgm:pt modelId="{AF698A34-9465-42C7-AD4C-478B4CEC5717}" type="sibTrans" cxnId="{B2B95EFD-08EF-4A3F-9389-9DA67A236CA2}">
      <dgm:prSet/>
      <dgm:spPr/>
      <dgm:t>
        <a:bodyPr/>
        <a:lstStyle/>
        <a:p>
          <a:endParaRPr lang="ru-RU"/>
        </a:p>
      </dgm:t>
    </dgm:pt>
    <dgm:pt modelId="{BA7CF70C-2FF3-4C8E-9BC7-ED3FC81DF8E5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Существенное уменьшение размера свободной оперативной памяти</a:t>
          </a:r>
          <a:endParaRPr lang="ru-RU" sz="1200" dirty="0"/>
        </a:p>
      </dgm:t>
    </dgm:pt>
    <dgm:pt modelId="{AE1C26F2-122D-485F-A7F4-E3029E997CD1}" type="parTrans" cxnId="{FCA4AF98-B63A-4A2B-ADB1-4E7E7DC77703}">
      <dgm:prSet/>
      <dgm:spPr/>
      <dgm:t>
        <a:bodyPr/>
        <a:lstStyle/>
        <a:p>
          <a:endParaRPr lang="ru-RU"/>
        </a:p>
      </dgm:t>
    </dgm:pt>
    <dgm:pt modelId="{C686B732-72FD-43ED-AD1D-0163B4CB1F28}" type="sibTrans" cxnId="{FCA4AF98-B63A-4A2B-ADB1-4E7E7DC77703}">
      <dgm:prSet/>
      <dgm:spPr/>
      <dgm:t>
        <a:bodyPr/>
        <a:lstStyle/>
        <a:p>
          <a:endParaRPr lang="ru-RU"/>
        </a:p>
      </dgm:t>
    </dgm:pt>
    <dgm:pt modelId="{DC726FD9-BB02-4285-9B6E-C0A468A0C641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Изменение размеров файлов</a:t>
          </a:r>
          <a:endParaRPr lang="ru-RU" sz="1600" dirty="0"/>
        </a:p>
      </dgm:t>
    </dgm:pt>
    <dgm:pt modelId="{D76DDD31-6D91-455F-945A-56C7862E8AB4}" type="parTrans" cxnId="{478C0E7F-33FF-4A24-A35A-781A8CE36528}">
      <dgm:prSet/>
      <dgm:spPr/>
      <dgm:t>
        <a:bodyPr/>
        <a:lstStyle/>
        <a:p>
          <a:endParaRPr lang="ru-RU"/>
        </a:p>
      </dgm:t>
    </dgm:pt>
    <dgm:pt modelId="{5AE8CEFE-E7A1-40CE-98BD-06C219551BC3}" type="sibTrans" cxnId="{478C0E7F-33FF-4A24-A35A-781A8CE36528}">
      <dgm:prSet/>
      <dgm:spPr/>
      <dgm:t>
        <a:bodyPr/>
        <a:lstStyle/>
        <a:p>
          <a:endParaRPr lang="ru-RU"/>
        </a:p>
      </dgm:t>
    </dgm:pt>
    <dgm:pt modelId="{BDAA25C0-5A86-436F-B54E-04302F4CDE87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Частые зависания и сбои в работе компьютера</a:t>
          </a:r>
          <a:endParaRPr lang="ru-RU" sz="1400" dirty="0"/>
        </a:p>
      </dgm:t>
    </dgm:pt>
    <dgm:pt modelId="{EB8F0559-7BE7-4AE2-8B26-845ED603EE15}" type="parTrans" cxnId="{EA62C2A0-D9D3-4EF5-8AE1-1D0B035EF27D}">
      <dgm:prSet/>
      <dgm:spPr/>
      <dgm:t>
        <a:bodyPr/>
        <a:lstStyle/>
        <a:p>
          <a:endParaRPr lang="ru-RU"/>
        </a:p>
      </dgm:t>
    </dgm:pt>
    <dgm:pt modelId="{B8DCA380-C388-47D5-93A5-F9470E2F9CCE}" type="sibTrans" cxnId="{EA62C2A0-D9D3-4EF5-8AE1-1D0B035EF27D}">
      <dgm:prSet/>
      <dgm:spPr/>
      <dgm:t>
        <a:bodyPr/>
        <a:lstStyle/>
        <a:p>
          <a:endParaRPr lang="ru-RU"/>
        </a:p>
      </dgm:t>
    </dgm:pt>
    <dgm:pt modelId="{CD83D783-7E9F-4E7B-A5C5-00579F3A4D47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Вывод на экран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непредусмот-ренных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сообщений или изображений</a:t>
          </a:r>
          <a:endParaRPr lang="ru-RU" sz="1200" dirty="0"/>
        </a:p>
      </dgm:t>
    </dgm:pt>
    <dgm:pt modelId="{BBDBEA1C-C7E6-406C-812C-40331907AD9C}" type="parTrans" cxnId="{005159DB-A843-4B58-8A32-B8515157D5C3}">
      <dgm:prSet/>
      <dgm:spPr/>
      <dgm:t>
        <a:bodyPr/>
        <a:lstStyle/>
        <a:p>
          <a:endParaRPr lang="ru-RU"/>
        </a:p>
      </dgm:t>
    </dgm:pt>
    <dgm:pt modelId="{7A626496-FB96-4320-A58F-76E3D822FB31}" type="sibTrans" cxnId="{005159DB-A843-4B58-8A32-B8515157D5C3}">
      <dgm:prSet/>
      <dgm:spPr/>
      <dgm:t>
        <a:bodyPr/>
        <a:lstStyle/>
        <a:p>
          <a:endParaRPr lang="ru-RU"/>
        </a:p>
      </dgm:t>
    </dgm:pt>
    <dgm:pt modelId="{5D3C5F67-F341-4A0F-A800-1F2E19F2B82C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Изменение даты и времени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модификации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файлов</a:t>
          </a:r>
          <a:endParaRPr lang="ru-RU" sz="1400" dirty="0"/>
        </a:p>
      </dgm:t>
    </dgm:pt>
    <dgm:pt modelId="{428CF50B-D848-4BD5-9DDC-14F5519B976D}" type="parTrans" cxnId="{72A166A7-08A4-45B9-990E-A6583F953EE1}">
      <dgm:prSet/>
      <dgm:spPr/>
      <dgm:t>
        <a:bodyPr/>
        <a:lstStyle/>
        <a:p>
          <a:endParaRPr lang="ru-RU"/>
        </a:p>
      </dgm:t>
    </dgm:pt>
    <dgm:pt modelId="{2D9BF0AE-6139-4E8F-84FF-E6D9810CD6D5}" type="sibTrans" cxnId="{72A166A7-08A4-45B9-990E-A6583F953EE1}">
      <dgm:prSet/>
      <dgm:spPr/>
      <dgm:t>
        <a:bodyPr/>
        <a:lstStyle/>
        <a:p>
          <a:endParaRPr lang="ru-RU"/>
        </a:p>
      </dgm:t>
    </dgm:pt>
    <dgm:pt modelId="{4E5C5698-3237-4F25-8990-3295038BC142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Исчезновение файлов и каталогов или искажение их содержимого</a:t>
          </a:r>
          <a:endParaRPr lang="ru-RU" sz="1200" dirty="0"/>
        </a:p>
      </dgm:t>
    </dgm:pt>
    <dgm:pt modelId="{002C59BB-4548-4691-BD74-27CE13DF52C0}" type="parTrans" cxnId="{F39BDC37-41CD-4C52-8B45-4C5078EF0EBE}">
      <dgm:prSet/>
      <dgm:spPr/>
      <dgm:t>
        <a:bodyPr/>
        <a:lstStyle/>
        <a:p>
          <a:endParaRPr lang="ru-RU"/>
        </a:p>
      </dgm:t>
    </dgm:pt>
    <dgm:pt modelId="{E24FACA6-6FCD-4997-9717-F224A9083C73}" type="sibTrans" cxnId="{F39BDC37-41CD-4C52-8B45-4C5078EF0EBE}">
      <dgm:prSet/>
      <dgm:spPr/>
      <dgm:t>
        <a:bodyPr/>
        <a:lstStyle/>
        <a:p>
          <a:endParaRPr lang="ru-RU"/>
        </a:p>
      </dgm:t>
    </dgm:pt>
    <dgm:pt modelId="{6DF06421-5CB4-4853-A2E6-385AA6DE9023}">
      <dgm:prSet phldrT="[Текст]" custT="1"/>
      <dgm:spPr/>
      <dgm:t>
        <a:bodyPr/>
        <a:lstStyle/>
        <a:p>
          <a:r>
            <a:rPr lang="ru-RU" sz="1150" smtClean="0">
              <a:latin typeface="Times New Roman" pitchFamily="18" charset="0"/>
              <a:cs typeface="Times New Roman" pitchFamily="18" charset="0"/>
            </a:rPr>
            <a:t>Невозможность</a:t>
          </a:r>
          <a:r>
            <a:rPr lang="ru-RU" sz="1200" smtClean="0">
              <a:latin typeface="Times New Roman" pitchFamily="18" charset="0"/>
              <a:cs typeface="Times New Roman" pitchFamily="18" charset="0"/>
            </a:rPr>
            <a:t> загрузки операционной системы</a:t>
          </a:r>
          <a:endParaRPr lang="ru-RU" sz="1200" dirty="0"/>
        </a:p>
      </dgm:t>
    </dgm:pt>
    <dgm:pt modelId="{30B41236-65EB-4569-A6ED-34DBB83CCA7E}" type="parTrans" cxnId="{9AD74399-E8E8-452D-9530-60D6BDFF3298}">
      <dgm:prSet/>
      <dgm:spPr/>
      <dgm:t>
        <a:bodyPr/>
        <a:lstStyle/>
        <a:p>
          <a:endParaRPr lang="ru-RU"/>
        </a:p>
      </dgm:t>
    </dgm:pt>
    <dgm:pt modelId="{C5B7EB9A-8820-4E04-B071-09B56DA40998}" type="sibTrans" cxnId="{9AD74399-E8E8-452D-9530-60D6BDFF3298}">
      <dgm:prSet/>
      <dgm:spPr/>
      <dgm:t>
        <a:bodyPr/>
        <a:lstStyle/>
        <a:p>
          <a:endParaRPr lang="ru-RU"/>
        </a:p>
      </dgm:t>
    </dgm:pt>
    <dgm:pt modelId="{AF618E18-4AA7-459E-AA75-E35469A0AEAE}">
      <dgm:prSet custT="1"/>
      <dgm:spPr/>
      <dgm:t>
        <a:bodyPr/>
        <a:lstStyle/>
        <a:p>
          <a:r>
            <a:rPr lang="ru-RU" sz="1500" smtClean="0">
              <a:latin typeface="Times New Roman" pitchFamily="18" charset="0"/>
              <a:cs typeface="Times New Roman" pitchFamily="18" charset="0"/>
            </a:rPr>
            <a:t>Медленная работа компьютера</a:t>
          </a:r>
          <a:endParaRPr lang="ru-RU" sz="1500" dirty="0" smtClean="0">
            <a:latin typeface="Times New Roman" pitchFamily="18" charset="0"/>
            <a:cs typeface="Times New Roman" pitchFamily="18" charset="0"/>
          </a:endParaRPr>
        </a:p>
      </dgm:t>
    </dgm:pt>
    <dgm:pt modelId="{423102F9-567A-486E-B823-2132E370F648}" type="parTrans" cxnId="{0D42A26E-7F0E-43E6-98C3-A859F02E671A}">
      <dgm:prSet/>
      <dgm:spPr/>
      <dgm:t>
        <a:bodyPr/>
        <a:lstStyle/>
        <a:p>
          <a:endParaRPr lang="ru-RU"/>
        </a:p>
      </dgm:t>
    </dgm:pt>
    <dgm:pt modelId="{64637C76-B08A-4728-91F6-7F07D11C9E28}" type="sibTrans" cxnId="{0D42A26E-7F0E-43E6-98C3-A859F02E671A}">
      <dgm:prSet/>
      <dgm:spPr/>
      <dgm:t>
        <a:bodyPr/>
        <a:lstStyle/>
        <a:p>
          <a:endParaRPr lang="ru-RU"/>
        </a:p>
      </dgm:t>
    </dgm:pt>
    <dgm:pt modelId="{BD7B12BE-09B4-4A86-A1F8-5EF16179A2CD}" type="pres">
      <dgm:prSet presAssocID="{9B701FC2-7694-4CBC-A672-CB35DC6A34C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213B48-94A3-49C5-83EF-35AD686FABB7}" type="pres">
      <dgm:prSet presAssocID="{689D5C75-71DA-415F-8F39-472360A29D1D}" presName="centerShape" presStyleLbl="node0" presStyleIdx="0" presStyleCnt="1"/>
      <dgm:spPr/>
      <dgm:t>
        <a:bodyPr/>
        <a:lstStyle/>
        <a:p>
          <a:endParaRPr lang="ru-RU"/>
        </a:p>
      </dgm:t>
    </dgm:pt>
    <dgm:pt modelId="{B385E43F-BC11-4730-AC15-FC73996AC3FB}" type="pres">
      <dgm:prSet presAssocID="{EB8F0559-7BE7-4AE2-8B26-845ED603EE15}" presName="parTrans" presStyleLbl="sibTrans2D1" presStyleIdx="0" presStyleCnt="9"/>
      <dgm:spPr/>
      <dgm:t>
        <a:bodyPr/>
        <a:lstStyle/>
        <a:p>
          <a:endParaRPr lang="ru-RU"/>
        </a:p>
      </dgm:t>
    </dgm:pt>
    <dgm:pt modelId="{4DAEB919-9BE9-46EE-B0E5-9BB006777917}" type="pres">
      <dgm:prSet presAssocID="{EB8F0559-7BE7-4AE2-8B26-845ED603EE15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F9F0B3CC-AC4B-45E4-BEFD-9BD77F88A0E6}" type="pres">
      <dgm:prSet presAssocID="{BDAA25C0-5A86-436F-B54E-04302F4CDE8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64D72-2C07-45A4-899C-39E4EE58E8EE}" type="pres">
      <dgm:prSet presAssocID="{DEFBA235-EC1C-4C67-BC59-E1DF05054A33}" presName="parTrans" presStyleLbl="sibTrans2D1" presStyleIdx="1" presStyleCnt="9"/>
      <dgm:spPr/>
      <dgm:t>
        <a:bodyPr/>
        <a:lstStyle/>
        <a:p>
          <a:endParaRPr lang="ru-RU"/>
        </a:p>
      </dgm:t>
    </dgm:pt>
    <dgm:pt modelId="{A55ADAD5-059A-4846-9E7C-13432D93B023}" type="pres">
      <dgm:prSet presAssocID="{DEFBA235-EC1C-4C67-BC59-E1DF05054A33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8DA2B292-19B1-4819-BC77-A7196642B1D9}" type="pres">
      <dgm:prSet presAssocID="{00A4EB82-597C-4FC9-B01D-541F3D06CB8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CD0FF-06C3-48EF-B722-8A0095B5A1E6}" type="pres">
      <dgm:prSet presAssocID="{AE1C26F2-122D-485F-A7F4-E3029E997CD1}" presName="parTrans" presStyleLbl="sibTrans2D1" presStyleIdx="2" presStyleCnt="9"/>
      <dgm:spPr/>
      <dgm:t>
        <a:bodyPr/>
        <a:lstStyle/>
        <a:p>
          <a:endParaRPr lang="ru-RU"/>
        </a:p>
      </dgm:t>
    </dgm:pt>
    <dgm:pt modelId="{AEACB5F0-2251-4C3B-A7B0-587862C5A4B4}" type="pres">
      <dgm:prSet presAssocID="{AE1C26F2-122D-485F-A7F4-E3029E997CD1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EA30673F-12E7-43B0-AD0D-ABFABEFD02C5}" type="pres">
      <dgm:prSet presAssocID="{BA7CF70C-2FF3-4C8E-9BC7-ED3FC81DF8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95086-E5D1-4A5A-A20E-E5000DFE75D6}" type="pres">
      <dgm:prSet presAssocID="{BBDBEA1C-C7E6-406C-812C-40331907AD9C}" presName="parTrans" presStyleLbl="sibTrans2D1" presStyleIdx="3" presStyleCnt="9"/>
      <dgm:spPr/>
      <dgm:t>
        <a:bodyPr/>
        <a:lstStyle/>
        <a:p>
          <a:endParaRPr lang="ru-RU"/>
        </a:p>
      </dgm:t>
    </dgm:pt>
    <dgm:pt modelId="{62DD18BF-B3B6-46A0-87C4-A4B5FB7565CC}" type="pres">
      <dgm:prSet presAssocID="{BBDBEA1C-C7E6-406C-812C-40331907AD9C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4EE64D36-4B9D-458B-A1D6-717A6A4FD5C5}" type="pres">
      <dgm:prSet presAssocID="{CD83D783-7E9F-4E7B-A5C5-00579F3A4D4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9538F-3892-45D0-915C-27AC5FC0F56D}" type="pres">
      <dgm:prSet presAssocID="{D76DDD31-6D91-455F-945A-56C7862E8AB4}" presName="parTrans" presStyleLbl="sibTrans2D1" presStyleIdx="4" presStyleCnt="9"/>
      <dgm:spPr/>
      <dgm:t>
        <a:bodyPr/>
        <a:lstStyle/>
        <a:p>
          <a:endParaRPr lang="ru-RU"/>
        </a:p>
      </dgm:t>
    </dgm:pt>
    <dgm:pt modelId="{D84439EE-1C05-427F-BFD6-AE221409C6FF}" type="pres">
      <dgm:prSet presAssocID="{D76DDD31-6D91-455F-945A-56C7862E8AB4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6C7F242C-08BF-4133-ACD7-76F2B126780E}" type="pres">
      <dgm:prSet presAssocID="{DC726FD9-BB02-4285-9B6E-C0A468A0C64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1CF13-6F0F-4025-8950-0CE2ECF534C5}" type="pres">
      <dgm:prSet presAssocID="{428CF50B-D848-4BD5-9DDC-14F5519B976D}" presName="parTrans" presStyleLbl="sibTrans2D1" presStyleIdx="5" presStyleCnt="9"/>
      <dgm:spPr/>
      <dgm:t>
        <a:bodyPr/>
        <a:lstStyle/>
        <a:p>
          <a:endParaRPr lang="ru-RU"/>
        </a:p>
      </dgm:t>
    </dgm:pt>
    <dgm:pt modelId="{7D45B1FB-50E3-4870-9418-F07E2D85BD87}" type="pres">
      <dgm:prSet presAssocID="{428CF50B-D848-4BD5-9DDC-14F5519B976D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799AA6A7-A823-4664-A512-6769AEC891BB}" type="pres">
      <dgm:prSet presAssocID="{5D3C5F67-F341-4A0F-A800-1F2E19F2B82C}" presName="node" presStyleLbl="node1" presStyleIdx="5" presStyleCnt="9" custScaleX="110522" custScaleY="1048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426EE-50A3-4952-ADA2-B4527E6352F0}" type="pres">
      <dgm:prSet presAssocID="{30B41236-65EB-4569-A6ED-34DBB83CCA7E}" presName="parTrans" presStyleLbl="sibTrans2D1" presStyleIdx="6" presStyleCnt="9"/>
      <dgm:spPr/>
      <dgm:t>
        <a:bodyPr/>
        <a:lstStyle/>
        <a:p>
          <a:endParaRPr lang="ru-RU"/>
        </a:p>
      </dgm:t>
    </dgm:pt>
    <dgm:pt modelId="{C2E1F9AC-4841-4DEF-8BBB-3A552D63D0BD}" type="pres">
      <dgm:prSet presAssocID="{30B41236-65EB-4569-A6ED-34DBB83CCA7E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A357C0CC-3956-4A23-91DB-D378B2BAC5AF}" type="pres">
      <dgm:prSet presAssocID="{6DF06421-5CB4-4853-A2E6-385AA6DE902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B612A-2BC2-4A20-AC83-4E86703F8AF0}" type="pres">
      <dgm:prSet presAssocID="{423102F9-567A-486E-B823-2132E370F648}" presName="parTrans" presStyleLbl="sibTrans2D1" presStyleIdx="7" presStyleCnt="9"/>
      <dgm:spPr/>
      <dgm:t>
        <a:bodyPr/>
        <a:lstStyle/>
        <a:p>
          <a:endParaRPr lang="ru-RU"/>
        </a:p>
      </dgm:t>
    </dgm:pt>
    <dgm:pt modelId="{7EB5D845-0330-49C1-8A99-5C16E9CB6B03}" type="pres">
      <dgm:prSet presAssocID="{423102F9-567A-486E-B823-2132E370F648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341615F4-A775-43E6-81A1-3FFE7CAF5F8C}" type="pres">
      <dgm:prSet presAssocID="{AF618E18-4AA7-459E-AA75-E35469A0AEA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D5BE00-3EB4-49E7-A151-D2E98826771D}" type="pres">
      <dgm:prSet presAssocID="{002C59BB-4548-4691-BD74-27CE13DF52C0}" presName="parTrans" presStyleLbl="sibTrans2D1" presStyleIdx="8" presStyleCnt="9"/>
      <dgm:spPr/>
      <dgm:t>
        <a:bodyPr/>
        <a:lstStyle/>
        <a:p>
          <a:endParaRPr lang="ru-RU"/>
        </a:p>
      </dgm:t>
    </dgm:pt>
    <dgm:pt modelId="{866BD2D9-1705-47A8-A44D-F12DB972290C}" type="pres">
      <dgm:prSet presAssocID="{002C59BB-4548-4691-BD74-27CE13DF52C0}" presName="connectorText" presStyleLbl="sibTrans2D1" presStyleIdx="8" presStyleCnt="9"/>
      <dgm:spPr/>
      <dgm:t>
        <a:bodyPr/>
        <a:lstStyle/>
        <a:p>
          <a:endParaRPr lang="ru-RU"/>
        </a:p>
      </dgm:t>
    </dgm:pt>
    <dgm:pt modelId="{0B5874FE-75A6-4CBC-BCC2-35D973BB1358}" type="pres">
      <dgm:prSet presAssocID="{4E5C5698-3237-4F25-8990-3295038BC14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AADF09-7471-4CC6-BD55-197606FB80AE}" type="presOf" srcId="{423102F9-567A-486E-B823-2132E370F648}" destId="{7EB5D845-0330-49C1-8A99-5C16E9CB6B03}" srcOrd="1" destOrd="0" presId="urn:microsoft.com/office/officeart/2005/8/layout/radial5"/>
    <dgm:cxn modelId="{8C1C9418-00C4-4C1E-8672-580D49D5E3ED}" type="presOf" srcId="{9B701FC2-7694-4CBC-A672-CB35DC6A34CC}" destId="{BD7B12BE-09B4-4A86-A1F8-5EF16179A2CD}" srcOrd="0" destOrd="0" presId="urn:microsoft.com/office/officeart/2005/8/layout/radial5"/>
    <dgm:cxn modelId="{EA62C2A0-D9D3-4EF5-8AE1-1D0B035EF27D}" srcId="{689D5C75-71DA-415F-8F39-472360A29D1D}" destId="{BDAA25C0-5A86-436F-B54E-04302F4CDE87}" srcOrd="0" destOrd="0" parTransId="{EB8F0559-7BE7-4AE2-8B26-845ED603EE15}" sibTransId="{B8DCA380-C388-47D5-93A5-F9470E2F9CCE}"/>
    <dgm:cxn modelId="{53D04DDE-06EE-46FB-8CDA-53C3B30519ED}" type="presOf" srcId="{AF618E18-4AA7-459E-AA75-E35469A0AEAE}" destId="{341615F4-A775-43E6-81A1-3FFE7CAF5F8C}" srcOrd="0" destOrd="0" presId="urn:microsoft.com/office/officeart/2005/8/layout/radial5"/>
    <dgm:cxn modelId="{F5BC3B62-491D-45BD-BD2D-F94E5A84BAAB}" type="presOf" srcId="{BBDBEA1C-C7E6-406C-812C-40331907AD9C}" destId="{62DD18BF-B3B6-46A0-87C4-A4B5FB7565CC}" srcOrd="1" destOrd="0" presId="urn:microsoft.com/office/officeart/2005/8/layout/radial5"/>
    <dgm:cxn modelId="{EB933478-32B3-48C4-925D-2D04E0376016}" type="presOf" srcId="{BA7CF70C-2FF3-4C8E-9BC7-ED3FC81DF8E5}" destId="{EA30673F-12E7-43B0-AD0D-ABFABEFD02C5}" srcOrd="0" destOrd="0" presId="urn:microsoft.com/office/officeart/2005/8/layout/radial5"/>
    <dgm:cxn modelId="{478C0E7F-33FF-4A24-A35A-781A8CE36528}" srcId="{689D5C75-71DA-415F-8F39-472360A29D1D}" destId="{DC726FD9-BB02-4285-9B6E-C0A468A0C641}" srcOrd="4" destOrd="0" parTransId="{D76DDD31-6D91-455F-945A-56C7862E8AB4}" sibTransId="{5AE8CEFE-E7A1-40CE-98BD-06C219551BC3}"/>
    <dgm:cxn modelId="{72A166A7-08A4-45B9-990E-A6583F953EE1}" srcId="{689D5C75-71DA-415F-8F39-472360A29D1D}" destId="{5D3C5F67-F341-4A0F-A800-1F2E19F2B82C}" srcOrd="5" destOrd="0" parTransId="{428CF50B-D848-4BD5-9DDC-14F5519B976D}" sibTransId="{2D9BF0AE-6139-4E8F-84FF-E6D9810CD6D5}"/>
    <dgm:cxn modelId="{306E561A-D682-4C24-830D-885A438FBD53}" type="presOf" srcId="{DEFBA235-EC1C-4C67-BC59-E1DF05054A33}" destId="{6AB64D72-2C07-45A4-899C-39E4EE58E8EE}" srcOrd="0" destOrd="0" presId="urn:microsoft.com/office/officeart/2005/8/layout/radial5"/>
    <dgm:cxn modelId="{62A6771D-5C3E-47BD-B637-44797573110D}" type="presOf" srcId="{00A4EB82-597C-4FC9-B01D-541F3D06CB89}" destId="{8DA2B292-19B1-4819-BC77-A7196642B1D9}" srcOrd="0" destOrd="0" presId="urn:microsoft.com/office/officeart/2005/8/layout/radial5"/>
    <dgm:cxn modelId="{BDC7C59A-DB0F-48A9-B511-7D857B39BC63}" type="presOf" srcId="{002C59BB-4548-4691-BD74-27CE13DF52C0}" destId="{866BD2D9-1705-47A8-A44D-F12DB972290C}" srcOrd="1" destOrd="0" presId="urn:microsoft.com/office/officeart/2005/8/layout/radial5"/>
    <dgm:cxn modelId="{D444C5D4-F3AB-449C-AB76-716F9AE005BC}" type="presOf" srcId="{30B41236-65EB-4569-A6ED-34DBB83CCA7E}" destId="{002426EE-50A3-4952-ADA2-B4527E6352F0}" srcOrd="0" destOrd="0" presId="urn:microsoft.com/office/officeart/2005/8/layout/radial5"/>
    <dgm:cxn modelId="{EED90442-474C-4384-9A79-5027B6A7BF94}" type="presOf" srcId="{EB8F0559-7BE7-4AE2-8B26-845ED603EE15}" destId="{B385E43F-BC11-4730-AC15-FC73996AC3FB}" srcOrd="0" destOrd="0" presId="urn:microsoft.com/office/officeart/2005/8/layout/radial5"/>
    <dgm:cxn modelId="{BB628FAA-C961-49BB-8D46-41F143D5F8B9}" type="presOf" srcId="{CD83D783-7E9F-4E7B-A5C5-00579F3A4D47}" destId="{4EE64D36-4B9D-458B-A1D6-717A6A4FD5C5}" srcOrd="0" destOrd="0" presId="urn:microsoft.com/office/officeart/2005/8/layout/radial5"/>
    <dgm:cxn modelId="{9AD74399-E8E8-452D-9530-60D6BDFF3298}" srcId="{689D5C75-71DA-415F-8F39-472360A29D1D}" destId="{6DF06421-5CB4-4853-A2E6-385AA6DE9023}" srcOrd="6" destOrd="0" parTransId="{30B41236-65EB-4569-A6ED-34DBB83CCA7E}" sibTransId="{C5B7EB9A-8820-4E04-B071-09B56DA40998}"/>
    <dgm:cxn modelId="{EA93F645-E32B-43EE-A391-5E708EE0D85A}" type="presOf" srcId="{D76DDD31-6D91-455F-945A-56C7862E8AB4}" destId="{D84439EE-1C05-427F-BFD6-AE221409C6FF}" srcOrd="1" destOrd="0" presId="urn:microsoft.com/office/officeart/2005/8/layout/radial5"/>
    <dgm:cxn modelId="{005159DB-A843-4B58-8A32-B8515157D5C3}" srcId="{689D5C75-71DA-415F-8F39-472360A29D1D}" destId="{CD83D783-7E9F-4E7B-A5C5-00579F3A4D47}" srcOrd="3" destOrd="0" parTransId="{BBDBEA1C-C7E6-406C-812C-40331907AD9C}" sibTransId="{7A626496-FB96-4320-A58F-76E3D822FB31}"/>
    <dgm:cxn modelId="{6D7E1E86-86DA-43A1-9FB0-A684D40FFED1}" type="presOf" srcId="{5D3C5F67-F341-4A0F-A800-1F2E19F2B82C}" destId="{799AA6A7-A823-4664-A512-6769AEC891BB}" srcOrd="0" destOrd="0" presId="urn:microsoft.com/office/officeart/2005/8/layout/radial5"/>
    <dgm:cxn modelId="{FAF00364-4CA3-4485-B028-E5A911E27ED8}" type="presOf" srcId="{002C59BB-4548-4691-BD74-27CE13DF52C0}" destId="{2DD5BE00-3EB4-49E7-A151-D2E98826771D}" srcOrd="0" destOrd="0" presId="urn:microsoft.com/office/officeart/2005/8/layout/radial5"/>
    <dgm:cxn modelId="{2FE2A256-1DEC-40E8-B230-C709383706C3}" type="presOf" srcId="{423102F9-567A-486E-B823-2132E370F648}" destId="{9ADB612A-2BC2-4A20-AC83-4E86703F8AF0}" srcOrd="0" destOrd="0" presId="urn:microsoft.com/office/officeart/2005/8/layout/radial5"/>
    <dgm:cxn modelId="{A5C96146-3EDB-46C8-92F5-57EAA6414A50}" type="presOf" srcId="{DC726FD9-BB02-4285-9B6E-C0A468A0C641}" destId="{6C7F242C-08BF-4133-ACD7-76F2B126780E}" srcOrd="0" destOrd="0" presId="urn:microsoft.com/office/officeart/2005/8/layout/radial5"/>
    <dgm:cxn modelId="{EFF74E20-FAB1-49EF-B90D-E520C9623A26}" type="presOf" srcId="{6DF06421-5CB4-4853-A2E6-385AA6DE9023}" destId="{A357C0CC-3956-4A23-91DB-D378B2BAC5AF}" srcOrd="0" destOrd="0" presId="urn:microsoft.com/office/officeart/2005/8/layout/radial5"/>
    <dgm:cxn modelId="{573ED972-F894-4053-95F0-C75E96C956CD}" srcId="{9B701FC2-7694-4CBC-A672-CB35DC6A34CC}" destId="{689D5C75-71DA-415F-8F39-472360A29D1D}" srcOrd="0" destOrd="0" parTransId="{E003F34E-4157-453E-A87D-0B58355D97E3}" sibTransId="{AF270E07-F606-468B-B706-376BFA6454D9}"/>
    <dgm:cxn modelId="{F151B17A-9FA3-4BBC-9C20-A107E46DE3EF}" type="presOf" srcId="{30B41236-65EB-4569-A6ED-34DBB83CCA7E}" destId="{C2E1F9AC-4841-4DEF-8BBB-3A552D63D0BD}" srcOrd="1" destOrd="0" presId="urn:microsoft.com/office/officeart/2005/8/layout/radial5"/>
    <dgm:cxn modelId="{2096DC9B-D9E4-4CA7-AED5-7162EB181B78}" type="presOf" srcId="{BBDBEA1C-C7E6-406C-812C-40331907AD9C}" destId="{15B95086-E5D1-4A5A-A20E-E5000DFE75D6}" srcOrd="0" destOrd="0" presId="urn:microsoft.com/office/officeart/2005/8/layout/radial5"/>
    <dgm:cxn modelId="{B2B95EFD-08EF-4A3F-9389-9DA67A236CA2}" srcId="{689D5C75-71DA-415F-8F39-472360A29D1D}" destId="{00A4EB82-597C-4FC9-B01D-541F3D06CB89}" srcOrd="1" destOrd="0" parTransId="{DEFBA235-EC1C-4C67-BC59-E1DF05054A33}" sibTransId="{AF698A34-9465-42C7-AD4C-478B4CEC5717}"/>
    <dgm:cxn modelId="{0D42A26E-7F0E-43E6-98C3-A859F02E671A}" srcId="{689D5C75-71DA-415F-8F39-472360A29D1D}" destId="{AF618E18-4AA7-459E-AA75-E35469A0AEAE}" srcOrd="7" destOrd="0" parTransId="{423102F9-567A-486E-B823-2132E370F648}" sibTransId="{64637C76-B08A-4728-91F6-7F07D11C9E28}"/>
    <dgm:cxn modelId="{DA623DDD-5CAF-4EFF-B923-D128F2E680F1}" type="presOf" srcId="{AE1C26F2-122D-485F-A7F4-E3029E997CD1}" destId="{AEACB5F0-2251-4C3B-A7B0-587862C5A4B4}" srcOrd="1" destOrd="0" presId="urn:microsoft.com/office/officeart/2005/8/layout/radial5"/>
    <dgm:cxn modelId="{6FA3BB77-34EA-4265-A5CB-86DC1C84821D}" type="presOf" srcId="{DEFBA235-EC1C-4C67-BC59-E1DF05054A33}" destId="{A55ADAD5-059A-4846-9E7C-13432D93B023}" srcOrd="1" destOrd="0" presId="urn:microsoft.com/office/officeart/2005/8/layout/radial5"/>
    <dgm:cxn modelId="{7A8AF5DA-499E-4D62-B5B1-6C4AD3960BE8}" type="presOf" srcId="{428CF50B-D848-4BD5-9DDC-14F5519B976D}" destId="{7D45B1FB-50E3-4870-9418-F07E2D85BD87}" srcOrd="1" destOrd="0" presId="urn:microsoft.com/office/officeart/2005/8/layout/radial5"/>
    <dgm:cxn modelId="{FCA4AF98-B63A-4A2B-ADB1-4E7E7DC77703}" srcId="{689D5C75-71DA-415F-8F39-472360A29D1D}" destId="{BA7CF70C-2FF3-4C8E-9BC7-ED3FC81DF8E5}" srcOrd="2" destOrd="0" parTransId="{AE1C26F2-122D-485F-A7F4-E3029E997CD1}" sibTransId="{C686B732-72FD-43ED-AD1D-0163B4CB1F28}"/>
    <dgm:cxn modelId="{308A47D1-74FB-4E0A-99D0-E483D0EAADD3}" type="presOf" srcId="{689D5C75-71DA-415F-8F39-472360A29D1D}" destId="{7C213B48-94A3-49C5-83EF-35AD686FABB7}" srcOrd="0" destOrd="0" presId="urn:microsoft.com/office/officeart/2005/8/layout/radial5"/>
    <dgm:cxn modelId="{F39BDC37-41CD-4C52-8B45-4C5078EF0EBE}" srcId="{689D5C75-71DA-415F-8F39-472360A29D1D}" destId="{4E5C5698-3237-4F25-8990-3295038BC142}" srcOrd="8" destOrd="0" parTransId="{002C59BB-4548-4691-BD74-27CE13DF52C0}" sibTransId="{E24FACA6-6FCD-4997-9717-F224A9083C73}"/>
    <dgm:cxn modelId="{161E02AD-E8D9-4352-8D34-FF6B28344B5A}" type="presOf" srcId="{AE1C26F2-122D-485F-A7F4-E3029E997CD1}" destId="{9B4CD0FF-06C3-48EF-B722-8A0095B5A1E6}" srcOrd="0" destOrd="0" presId="urn:microsoft.com/office/officeart/2005/8/layout/radial5"/>
    <dgm:cxn modelId="{6AB8089B-CA8A-4E46-98DD-B6B05D4B6CFA}" type="presOf" srcId="{BDAA25C0-5A86-436F-B54E-04302F4CDE87}" destId="{F9F0B3CC-AC4B-45E4-BEFD-9BD77F88A0E6}" srcOrd="0" destOrd="0" presId="urn:microsoft.com/office/officeart/2005/8/layout/radial5"/>
    <dgm:cxn modelId="{2F229869-88FD-47DF-9143-64ED77D2D71A}" type="presOf" srcId="{EB8F0559-7BE7-4AE2-8B26-845ED603EE15}" destId="{4DAEB919-9BE9-46EE-B0E5-9BB006777917}" srcOrd="1" destOrd="0" presId="urn:microsoft.com/office/officeart/2005/8/layout/radial5"/>
    <dgm:cxn modelId="{793F0AF6-12C3-4B6F-8A2E-5FB5764B768F}" type="presOf" srcId="{4E5C5698-3237-4F25-8990-3295038BC142}" destId="{0B5874FE-75A6-4CBC-BCC2-35D973BB1358}" srcOrd="0" destOrd="0" presId="urn:microsoft.com/office/officeart/2005/8/layout/radial5"/>
    <dgm:cxn modelId="{069F68C2-CEE4-4CCC-B57D-077F09C5384C}" type="presOf" srcId="{D76DDD31-6D91-455F-945A-56C7862E8AB4}" destId="{D599538F-3892-45D0-915C-27AC5FC0F56D}" srcOrd="0" destOrd="0" presId="urn:microsoft.com/office/officeart/2005/8/layout/radial5"/>
    <dgm:cxn modelId="{29B90A74-508D-4C5E-A767-BDAAB7F05FB1}" type="presOf" srcId="{428CF50B-D848-4BD5-9DDC-14F5519B976D}" destId="{9F51CF13-6F0F-4025-8950-0CE2ECF534C5}" srcOrd="0" destOrd="0" presId="urn:microsoft.com/office/officeart/2005/8/layout/radial5"/>
    <dgm:cxn modelId="{6B8F8CA7-75AC-4082-9F09-994A78E8BC47}" type="presParOf" srcId="{BD7B12BE-09B4-4A86-A1F8-5EF16179A2CD}" destId="{7C213B48-94A3-49C5-83EF-35AD686FABB7}" srcOrd="0" destOrd="0" presId="urn:microsoft.com/office/officeart/2005/8/layout/radial5"/>
    <dgm:cxn modelId="{2CA45EB4-8776-4021-B4C0-55C09C830309}" type="presParOf" srcId="{BD7B12BE-09B4-4A86-A1F8-5EF16179A2CD}" destId="{B385E43F-BC11-4730-AC15-FC73996AC3FB}" srcOrd="1" destOrd="0" presId="urn:microsoft.com/office/officeart/2005/8/layout/radial5"/>
    <dgm:cxn modelId="{67185E30-5089-413F-8AB5-4158193AB79E}" type="presParOf" srcId="{B385E43F-BC11-4730-AC15-FC73996AC3FB}" destId="{4DAEB919-9BE9-46EE-B0E5-9BB006777917}" srcOrd="0" destOrd="0" presId="urn:microsoft.com/office/officeart/2005/8/layout/radial5"/>
    <dgm:cxn modelId="{ACC6886D-A80B-4607-B5DC-BE68C10788CC}" type="presParOf" srcId="{BD7B12BE-09B4-4A86-A1F8-5EF16179A2CD}" destId="{F9F0B3CC-AC4B-45E4-BEFD-9BD77F88A0E6}" srcOrd="2" destOrd="0" presId="urn:microsoft.com/office/officeart/2005/8/layout/radial5"/>
    <dgm:cxn modelId="{CE7378E0-80BD-4DF9-A5DA-65F2218C295A}" type="presParOf" srcId="{BD7B12BE-09B4-4A86-A1F8-5EF16179A2CD}" destId="{6AB64D72-2C07-45A4-899C-39E4EE58E8EE}" srcOrd="3" destOrd="0" presId="urn:microsoft.com/office/officeart/2005/8/layout/radial5"/>
    <dgm:cxn modelId="{B1FCADE3-E989-4D1B-AB03-FEF42F3BD8D5}" type="presParOf" srcId="{6AB64D72-2C07-45A4-899C-39E4EE58E8EE}" destId="{A55ADAD5-059A-4846-9E7C-13432D93B023}" srcOrd="0" destOrd="0" presId="urn:microsoft.com/office/officeart/2005/8/layout/radial5"/>
    <dgm:cxn modelId="{EEC61269-1D41-4315-BE4F-9C992CEF8B95}" type="presParOf" srcId="{BD7B12BE-09B4-4A86-A1F8-5EF16179A2CD}" destId="{8DA2B292-19B1-4819-BC77-A7196642B1D9}" srcOrd="4" destOrd="0" presId="urn:microsoft.com/office/officeart/2005/8/layout/radial5"/>
    <dgm:cxn modelId="{87FFF206-A82F-436C-84B0-6CD1272F9EB4}" type="presParOf" srcId="{BD7B12BE-09B4-4A86-A1F8-5EF16179A2CD}" destId="{9B4CD0FF-06C3-48EF-B722-8A0095B5A1E6}" srcOrd="5" destOrd="0" presId="urn:microsoft.com/office/officeart/2005/8/layout/radial5"/>
    <dgm:cxn modelId="{0B877BE0-806D-472E-B0F8-5387701B5765}" type="presParOf" srcId="{9B4CD0FF-06C3-48EF-B722-8A0095B5A1E6}" destId="{AEACB5F0-2251-4C3B-A7B0-587862C5A4B4}" srcOrd="0" destOrd="0" presId="urn:microsoft.com/office/officeart/2005/8/layout/radial5"/>
    <dgm:cxn modelId="{79CDEBB5-B987-4B06-8723-F27431BA64A0}" type="presParOf" srcId="{BD7B12BE-09B4-4A86-A1F8-5EF16179A2CD}" destId="{EA30673F-12E7-43B0-AD0D-ABFABEFD02C5}" srcOrd="6" destOrd="0" presId="urn:microsoft.com/office/officeart/2005/8/layout/radial5"/>
    <dgm:cxn modelId="{F24E70C6-B8B5-4B17-BBED-5C6B7EA599AB}" type="presParOf" srcId="{BD7B12BE-09B4-4A86-A1F8-5EF16179A2CD}" destId="{15B95086-E5D1-4A5A-A20E-E5000DFE75D6}" srcOrd="7" destOrd="0" presId="urn:microsoft.com/office/officeart/2005/8/layout/radial5"/>
    <dgm:cxn modelId="{8A2688C0-9D0F-403D-AA42-318D46DE59A2}" type="presParOf" srcId="{15B95086-E5D1-4A5A-A20E-E5000DFE75D6}" destId="{62DD18BF-B3B6-46A0-87C4-A4B5FB7565CC}" srcOrd="0" destOrd="0" presId="urn:microsoft.com/office/officeart/2005/8/layout/radial5"/>
    <dgm:cxn modelId="{E4A2D3D1-898D-4EC9-9AB8-6C1EA67788C7}" type="presParOf" srcId="{BD7B12BE-09B4-4A86-A1F8-5EF16179A2CD}" destId="{4EE64D36-4B9D-458B-A1D6-717A6A4FD5C5}" srcOrd="8" destOrd="0" presId="urn:microsoft.com/office/officeart/2005/8/layout/radial5"/>
    <dgm:cxn modelId="{A070BC96-06A6-441F-9DE3-8DD9F31D02A3}" type="presParOf" srcId="{BD7B12BE-09B4-4A86-A1F8-5EF16179A2CD}" destId="{D599538F-3892-45D0-915C-27AC5FC0F56D}" srcOrd="9" destOrd="0" presId="urn:microsoft.com/office/officeart/2005/8/layout/radial5"/>
    <dgm:cxn modelId="{8ACAF5C3-8A23-453D-A06B-1652154AB15F}" type="presParOf" srcId="{D599538F-3892-45D0-915C-27AC5FC0F56D}" destId="{D84439EE-1C05-427F-BFD6-AE221409C6FF}" srcOrd="0" destOrd="0" presId="urn:microsoft.com/office/officeart/2005/8/layout/radial5"/>
    <dgm:cxn modelId="{064D3787-BC38-4F3C-BA4D-D48F285F172D}" type="presParOf" srcId="{BD7B12BE-09B4-4A86-A1F8-5EF16179A2CD}" destId="{6C7F242C-08BF-4133-ACD7-76F2B126780E}" srcOrd="10" destOrd="0" presId="urn:microsoft.com/office/officeart/2005/8/layout/radial5"/>
    <dgm:cxn modelId="{43677F98-00D1-4404-9D1E-125893413A5A}" type="presParOf" srcId="{BD7B12BE-09B4-4A86-A1F8-5EF16179A2CD}" destId="{9F51CF13-6F0F-4025-8950-0CE2ECF534C5}" srcOrd="11" destOrd="0" presId="urn:microsoft.com/office/officeart/2005/8/layout/radial5"/>
    <dgm:cxn modelId="{F9723B4B-D031-4BC6-9FE9-BBE77C220D9F}" type="presParOf" srcId="{9F51CF13-6F0F-4025-8950-0CE2ECF534C5}" destId="{7D45B1FB-50E3-4870-9418-F07E2D85BD87}" srcOrd="0" destOrd="0" presId="urn:microsoft.com/office/officeart/2005/8/layout/radial5"/>
    <dgm:cxn modelId="{AB7DE246-E1B8-4259-A7CC-E0CB73AE6E46}" type="presParOf" srcId="{BD7B12BE-09B4-4A86-A1F8-5EF16179A2CD}" destId="{799AA6A7-A823-4664-A512-6769AEC891BB}" srcOrd="12" destOrd="0" presId="urn:microsoft.com/office/officeart/2005/8/layout/radial5"/>
    <dgm:cxn modelId="{F079B737-E0E5-4A0A-97BB-8572B66AC1FE}" type="presParOf" srcId="{BD7B12BE-09B4-4A86-A1F8-5EF16179A2CD}" destId="{002426EE-50A3-4952-ADA2-B4527E6352F0}" srcOrd="13" destOrd="0" presId="urn:microsoft.com/office/officeart/2005/8/layout/radial5"/>
    <dgm:cxn modelId="{3A68F164-70B1-4371-8C98-835E72A2F6D7}" type="presParOf" srcId="{002426EE-50A3-4952-ADA2-B4527E6352F0}" destId="{C2E1F9AC-4841-4DEF-8BBB-3A552D63D0BD}" srcOrd="0" destOrd="0" presId="urn:microsoft.com/office/officeart/2005/8/layout/radial5"/>
    <dgm:cxn modelId="{7C3783DC-0BAB-44E3-8915-47AB57DE78DC}" type="presParOf" srcId="{BD7B12BE-09B4-4A86-A1F8-5EF16179A2CD}" destId="{A357C0CC-3956-4A23-91DB-D378B2BAC5AF}" srcOrd="14" destOrd="0" presId="urn:microsoft.com/office/officeart/2005/8/layout/radial5"/>
    <dgm:cxn modelId="{8138F0C3-E764-4783-AA35-7577F39D3128}" type="presParOf" srcId="{BD7B12BE-09B4-4A86-A1F8-5EF16179A2CD}" destId="{9ADB612A-2BC2-4A20-AC83-4E86703F8AF0}" srcOrd="15" destOrd="0" presId="urn:microsoft.com/office/officeart/2005/8/layout/radial5"/>
    <dgm:cxn modelId="{CB81202E-15F4-4081-8971-1962E850842D}" type="presParOf" srcId="{9ADB612A-2BC2-4A20-AC83-4E86703F8AF0}" destId="{7EB5D845-0330-49C1-8A99-5C16E9CB6B03}" srcOrd="0" destOrd="0" presId="urn:microsoft.com/office/officeart/2005/8/layout/radial5"/>
    <dgm:cxn modelId="{9D0FD726-1684-402C-9C55-39D021533D9A}" type="presParOf" srcId="{BD7B12BE-09B4-4A86-A1F8-5EF16179A2CD}" destId="{341615F4-A775-43E6-81A1-3FFE7CAF5F8C}" srcOrd="16" destOrd="0" presId="urn:microsoft.com/office/officeart/2005/8/layout/radial5"/>
    <dgm:cxn modelId="{A2F3626D-7AF6-45D3-AEBA-8E4CA0786749}" type="presParOf" srcId="{BD7B12BE-09B4-4A86-A1F8-5EF16179A2CD}" destId="{2DD5BE00-3EB4-49E7-A151-D2E98826771D}" srcOrd="17" destOrd="0" presId="urn:microsoft.com/office/officeart/2005/8/layout/radial5"/>
    <dgm:cxn modelId="{22E5C651-C2DB-4832-AB99-B4F7362F95EA}" type="presParOf" srcId="{2DD5BE00-3EB4-49E7-A151-D2E98826771D}" destId="{866BD2D9-1705-47A8-A44D-F12DB972290C}" srcOrd="0" destOrd="0" presId="urn:microsoft.com/office/officeart/2005/8/layout/radial5"/>
    <dgm:cxn modelId="{9EBF0C53-B93F-4FF9-9370-DDEACA711162}" type="presParOf" srcId="{BD7B12BE-09B4-4A86-A1F8-5EF16179A2CD}" destId="{0B5874FE-75A6-4CBC-BCC2-35D973BB1358}" srcOrd="18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35FC39-CBA7-470E-8FB2-37A7BBC61CC3}" type="doc">
      <dgm:prSet loTypeId="urn:microsoft.com/office/officeart/2005/8/layout/radial3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205E2CD-B2AA-4211-879E-92DF326CCAA5}">
      <dgm:prSet phldrT="[Текст]" custT="1"/>
      <dgm:spPr/>
      <dgm:t>
        <a:bodyPr/>
        <a:lstStyle/>
        <a:p>
          <a:r>
            <a:rPr lang="ru-RU" sz="1600" b="1" dirty="0" err="1" smtClean="0"/>
            <a:t>Компьютерне</a:t>
          </a:r>
          <a:r>
            <a:rPr lang="ru-RU" sz="1600" b="1" dirty="0" smtClean="0"/>
            <a:t> вирусы</a:t>
          </a:r>
          <a:endParaRPr lang="ru-RU" sz="1600" b="1" dirty="0"/>
        </a:p>
      </dgm:t>
    </dgm:pt>
    <dgm:pt modelId="{F59FABC8-ABB7-4948-9C57-73FEB21BE72F}" type="parTrans" cxnId="{B2395614-5770-4C40-90E7-0777D611BB6A}">
      <dgm:prSet/>
      <dgm:spPr/>
      <dgm:t>
        <a:bodyPr/>
        <a:lstStyle/>
        <a:p>
          <a:endParaRPr lang="ru-RU"/>
        </a:p>
      </dgm:t>
    </dgm:pt>
    <dgm:pt modelId="{76BB5F00-1CE3-455F-A950-FD32291677CF}" type="sibTrans" cxnId="{B2395614-5770-4C40-90E7-0777D611BB6A}">
      <dgm:prSet/>
      <dgm:spPr/>
      <dgm:t>
        <a:bodyPr/>
        <a:lstStyle/>
        <a:p>
          <a:endParaRPr lang="ru-RU"/>
        </a:p>
      </dgm:t>
    </dgm:pt>
    <dgm:pt modelId="{8521F7C8-B134-41C4-9FA5-72AADA4A7610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Arial" pitchFamily="34" charset="0"/>
            </a:rPr>
            <a:t>Программе</a:t>
          </a:r>
        </a:p>
        <a:p>
          <a:r>
            <a:rPr lang="ru-RU" sz="1600" b="1" dirty="0" smtClean="0">
              <a:latin typeface="Times New Roman" pitchFamily="18" charset="0"/>
              <a:cs typeface="Arial" pitchFamily="34" charset="0"/>
            </a:rPr>
            <a:t>(файловые)</a:t>
          </a:r>
          <a:endParaRPr lang="ru-RU" sz="1600" dirty="0"/>
        </a:p>
      </dgm:t>
    </dgm:pt>
    <dgm:pt modelId="{FDFD7936-AE1C-48E1-BE46-DA84CB6D4DAB}" type="parTrans" cxnId="{3FB96D93-8195-48FE-8D1B-F9AFF77519A9}">
      <dgm:prSet/>
      <dgm:spPr/>
      <dgm:t>
        <a:bodyPr/>
        <a:lstStyle/>
        <a:p>
          <a:endParaRPr lang="ru-RU"/>
        </a:p>
      </dgm:t>
    </dgm:pt>
    <dgm:pt modelId="{FC3F879A-8B95-4647-90A2-7068B467F33C}" type="sibTrans" cxnId="{3FB96D93-8195-48FE-8D1B-F9AFF77519A9}">
      <dgm:prSet/>
      <dgm:spPr/>
      <dgm:t>
        <a:bodyPr/>
        <a:lstStyle/>
        <a:p>
          <a:endParaRPr lang="ru-RU"/>
        </a:p>
      </dgm:t>
    </dgm:pt>
    <dgm:pt modelId="{D3BC107B-5012-4CDD-9073-7AF6D40C95CA}">
      <dgm:prSet phldrT="[Текст]" custT="1"/>
      <dgm:spPr/>
      <dgm:t>
        <a:bodyPr/>
        <a:lstStyle/>
        <a:p>
          <a:r>
            <a:rPr lang="ru-RU" sz="1400" b="1" dirty="0" err="1" smtClean="0">
              <a:latin typeface="Times New Roman" pitchFamily="18" charset="0"/>
              <a:cs typeface="Arial" pitchFamily="34" charset="0"/>
            </a:rPr>
            <a:t>Макровируы</a:t>
          </a:r>
          <a:endParaRPr lang="ru-RU" sz="1400" dirty="0"/>
        </a:p>
      </dgm:t>
    </dgm:pt>
    <dgm:pt modelId="{F5502149-5DEF-461C-9278-BB8344D99A52}" type="parTrans" cxnId="{9ECA308E-0F7D-4F3D-BD7E-FD1528C0BB39}">
      <dgm:prSet/>
      <dgm:spPr/>
      <dgm:t>
        <a:bodyPr/>
        <a:lstStyle/>
        <a:p>
          <a:endParaRPr lang="ru-RU"/>
        </a:p>
      </dgm:t>
    </dgm:pt>
    <dgm:pt modelId="{D4B2ED45-A135-441B-A3F6-8FD24E202834}" type="sibTrans" cxnId="{9ECA308E-0F7D-4F3D-BD7E-FD1528C0BB39}">
      <dgm:prSet/>
      <dgm:spPr/>
      <dgm:t>
        <a:bodyPr/>
        <a:lstStyle/>
        <a:p>
          <a:endParaRPr lang="ru-RU"/>
        </a:p>
      </dgm:t>
    </dgm:pt>
    <dgm:pt modelId="{EFAD7D17-0C06-414A-AE02-1E20E28BEFED}">
      <dgm:prSet phldrT="[Текст]" custT="1"/>
      <dgm:spPr/>
      <dgm:t>
        <a:bodyPr/>
        <a:lstStyle/>
        <a:p>
          <a:r>
            <a:rPr lang="ru-RU" sz="1600" b="1" smtClean="0">
              <a:latin typeface="Times New Roman" pitchFamily="18" charset="0"/>
              <a:cs typeface="Arial" pitchFamily="34" charset="0"/>
            </a:rPr>
            <a:t>Сетевые</a:t>
          </a:r>
        </a:p>
        <a:p>
          <a:r>
            <a:rPr lang="ru-RU" sz="1600" b="1" smtClean="0">
              <a:latin typeface="Times New Roman" pitchFamily="18" charset="0"/>
              <a:cs typeface="Arial" pitchFamily="34" charset="0"/>
            </a:rPr>
            <a:t>вирусы</a:t>
          </a:r>
          <a:endParaRPr lang="ru-RU" sz="1600" dirty="0"/>
        </a:p>
      </dgm:t>
    </dgm:pt>
    <dgm:pt modelId="{BC34CACB-7CE9-40FF-95A7-DE920B2A5607}" type="parTrans" cxnId="{0A6C34A0-2B3D-4580-8D2F-C6AC1D1A475D}">
      <dgm:prSet/>
      <dgm:spPr/>
      <dgm:t>
        <a:bodyPr/>
        <a:lstStyle/>
        <a:p>
          <a:endParaRPr lang="ru-RU"/>
        </a:p>
      </dgm:t>
    </dgm:pt>
    <dgm:pt modelId="{048DCB56-2C9F-4CD9-84AB-3117143B9565}" type="sibTrans" cxnId="{0A6C34A0-2B3D-4580-8D2F-C6AC1D1A475D}">
      <dgm:prSet/>
      <dgm:spPr/>
      <dgm:t>
        <a:bodyPr/>
        <a:lstStyle/>
        <a:p>
          <a:endParaRPr lang="ru-RU"/>
        </a:p>
      </dgm:t>
    </dgm:pt>
    <dgm:pt modelId="{022E66E6-A5CE-49B9-B92B-0F7AA4B4DF8E}">
      <dgm:prSet phldrT="[Текст]" custT="1"/>
      <dgm:spPr/>
      <dgm:t>
        <a:bodyPr/>
        <a:lstStyle/>
        <a:p>
          <a:r>
            <a:rPr lang="ru-RU" sz="1600" b="1" smtClean="0">
              <a:latin typeface="Times New Roman" pitchFamily="18" charset="0"/>
              <a:cs typeface="Arial" pitchFamily="34" charset="0"/>
            </a:rPr>
            <a:t>Загрузочне</a:t>
          </a:r>
          <a:endParaRPr lang="ru-RU" sz="1600" dirty="0"/>
        </a:p>
      </dgm:t>
    </dgm:pt>
    <dgm:pt modelId="{A48FDB6B-76FF-4F25-ADB4-4CCA6D96F5E1}" type="parTrans" cxnId="{7287E3E0-6222-48EE-B3E3-9AF1B3ABE7A0}">
      <dgm:prSet/>
      <dgm:spPr/>
      <dgm:t>
        <a:bodyPr/>
        <a:lstStyle/>
        <a:p>
          <a:endParaRPr lang="ru-RU"/>
        </a:p>
      </dgm:t>
    </dgm:pt>
    <dgm:pt modelId="{443AC107-1890-4FFB-9509-3F9648E93428}" type="sibTrans" cxnId="{7287E3E0-6222-48EE-B3E3-9AF1B3ABE7A0}">
      <dgm:prSet/>
      <dgm:spPr/>
      <dgm:t>
        <a:bodyPr/>
        <a:lstStyle/>
        <a:p>
          <a:endParaRPr lang="ru-RU"/>
        </a:p>
      </dgm:t>
    </dgm:pt>
    <dgm:pt modelId="{6EAD0552-EBC8-4B8E-A963-192CF2AC59BD}" type="pres">
      <dgm:prSet presAssocID="{8635FC39-CBA7-470E-8FB2-37A7BBC61CC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FE8D75-556D-4513-99A3-E3DD1A99A6BC}" type="pres">
      <dgm:prSet presAssocID="{8635FC39-CBA7-470E-8FB2-37A7BBC61CC3}" presName="radial" presStyleCnt="0">
        <dgm:presLayoutVars>
          <dgm:animLvl val="ctr"/>
        </dgm:presLayoutVars>
      </dgm:prSet>
      <dgm:spPr/>
    </dgm:pt>
    <dgm:pt modelId="{D22D47F4-CA0B-400D-BC4E-BFFA5F8E69E1}" type="pres">
      <dgm:prSet presAssocID="{2205E2CD-B2AA-4211-879E-92DF326CCAA5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415097B9-9361-4F9D-BE11-633008BACFCB}" type="pres">
      <dgm:prSet presAssocID="{8521F7C8-B134-41C4-9FA5-72AADA4A7610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3997F3-E301-4911-8F30-D81A5D9E3E69}" type="pres">
      <dgm:prSet presAssocID="{D3BC107B-5012-4CDD-9073-7AF6D40C95CA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A220C-2E4C-4C19-A860-27AFFC39457A}" type="pres">
      <dgm:prSet presAssocID="{EFAD7D17-0C06-414A-AE02-1E20E28BEFED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0C114-3275-4D7F-BBAC-FE1AC07E4510}" type="pres">
      <dgm:prSet presAssocID="{022E66E6-A5CE-49B9-B92B-0F7AA4B4DF8E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87E3E0-6222-48EE-B3E3-9AF1B3ABE7A0}" srcId="{2205E2CD-B2AA-4211-879E-92DF326CCAA5}" destId="{022E66E6-A5CE-49B9-B92B-0F7AA4B4DF8E}" srcOrd="3" destOrd="0" parTransId="{A48FDB6B-76FF-4F25-ADB4-4CCA6D96F5E1}" sibTransId="{443AC107-1890-4FFB-9509-3F9648E93428}"/>
    <dgm:cxn modelId="{65DF7CEC-7394-411A-B1B7-9678096930FB}" type="presOf" srcId="{2205E2CD-B2AA-4211-879E-92DF326CCAA5}" destId="{D22D47F4-CA0B-400D-BC4E-BFFA5F8E69E1}" srcOrd="0" destOrd="0" presId="urn:microsoft.com/office/officeart/2005/8/layout/radial3"/>
    <dgm:cxn modelId="{B2395614-5770-4C40-90E7-0777D611BB6A}" srcId="{8635FC39-CBA7-470E-8FB2-37A7BBC61CC3}" destId="{2205E2CD-B2AA-4211-879E-92DF326CCAA5}" srcOrd="0" destOrd="0" parTransId="{F59FABC8-ABB7-4948-9C57-73FEB21BE72F}" sibTransId="{76BB5F00-1CE3-455F-A950-FD32291677CF}"/>
    <dgm:cxn modelId="{F1E735C4-8689-41F1-89C6-055BCD881987}" type="presOf" srcId="{D3BC107B-5012-4CDD-9073-7AF6D40C95CA}" destId="{6C3997F3-E301-4911-8F30-D81A5D9E3E69}" srcOrd="0" destOrd="0" presId="urn:microsoft.com/office/officeart/2005/8/layout/radial3"/>
    <dgm:cxn modelId="{0A6C34A0-2B3D-4580-8D2F-C6AC1D1A475D}" srcId="{2205E2CD-B2AA-4211-879E-92DF326CCAA5}" destId="{EFAD7D17-0C06-414A-AE02-1E20E28BEFED}" srcOrd="2" destOrd="0" parTransId="{BC34CACB-7CE9-40FF-95A7-DE920B2A5607}" sibTransId="{048DCB56-2C9F-4CD9-84AB-3117143B9565}"/>
    <dgm:cxn modelId="{C20F991C-BAB7-4681-9614-D13B1992865F}" type="presOf" srcId="{8635FC39-CBA7-470E-8FB2-37A7BBC61CC3}" destId="{6EAD0552-EBC8-4B8E-A963-192CF2AC59BD}" srcOrd="0" destOrd="0" presId="urn:microsoft.com/office/officeart/2005/8/layout/radial3"/>
    <dgm:cxn modelId="{04A9D322-BBBB-4C8E-A0B2-DE5DE623828C}" type="presOf" srcId="{8521F7C8-B134-41C4-9FA5-72AADA4A7610}" destId="{415097B9-9361-4F9D-BE11-633008BACFCB}" srcOrd="0" destOrd="0" presId="urn:microsoft.com/office/officeart/2005/8/layout/radial3"/>
    <dgm:cxn modelId="{20086517-CEAB-4654-8C5A-8A59E4DF6FC4}" type="presOf" srcId="{EFAD7D17-0C06-414A-AE02-1E20E28BEFED}" destId="{98DA220C-2E4C-4C19-A860-27AFFC39457A}" srcOrd="0" destOrd="0" presId="urn:microsoft.com/office/officeart/2005/8/layout/radial3"/>
    <dgm:cxn modelId="{9ECA308E-0F7D-4F3D-BD7E-FD1528C0BB39}" srcId="{2205E2CD-B2AA-4211-879E-92DF326CCAA5}" destId="{D3BC107B-5012-4CDD-9073-7AF6D40C95CA}" srcOrd="1" destOrd="0" parTransId="{F5502149-5DEF-461C-9278-BB8344D99A52}" sibTransId="{D4B2ED45-A135-441B-A3F6-8FD24E202834}"/>
    <dgm:cxn modelId="{3FB96D93-8195-48FE-8D1B-F9AFF77519A9}" srcId="{2205E2CD-B2AA-4211-879E-92DF326CCAA5}" destId="{8521F7C8-B134-41C4-9FA5-72AADA4A7610}" srcOrd="0" destOrd="0" parTransId="{FDFD7936-AE1C-48E1-BE46-DA84CB6D4DAB}" sibTransId="{FC3F879A-8B95-4647-90A2-7068B467F33C}"/>
    <dgm:cxn modelId="{501B16F4-FA77-4845-AD90-CECF77480435}" type="presOf" srcId="{022E66E6-A5CE-49B9-B92B-0F7AA4B4DF8E}" destId="{F4C0C114-3275-4D7F-BBAC-FE1AC07E4510}" srcOrd="0" destOrd="0" presId="urn:microsoft.com/office/officeart/2005/8/layout/radial3"/>
    <dgm:cxn modelId="{25B1B92D-77F8-4077-93AF-7760DEC35BD8}" type="presParOf" srcId="{6EAD0552-EBC8-4B8E-A963-192CF2AC59BD}" destId="{3DFE8D75-556D-4513-99A3-E3DD1A99A6BC}" srcOrd="0" destOrd="0" presId="urn:microsoft.com/office/officeart/2005/8/layout/radial3"/>
    <dgm:cxn modelId="{55262D36-E70F-4827-8645-D35708CD24CC}" type="presParOf" srcId="{3DFE8D75-556D-4513-99A3-E3DD1A99A6BC}" destId="{D22D47F4-CA0B-400D-BC4E-BFFA5F8E69E1}" srcOrd="0" destOrd="0" presId="urn:microsoft.com/office/officeart/2005/8/layout/radial3"/>
    <dgm:cxn modelId="{D6AF595D-E071-4C23-9E26-3B91FDD2D903}" type="presParOf" srcId="{3DFE8D75-556D-4513-99A3-E3DD1A99A6BC}" destId="{415097B9-9361-4F9D-BE11-633008BACFCB}" srcOrd="1" destOrd="0" presId="urn:microsoft.com/office/officeart/2005/8/layout/radial3"/>
    <dgm:cxn modelId="{A31D83BB-6D84-438F-BB8C-E7829653CAAA}" type="presParOf" srcId="{3DFE8D75-556D-4513-99A3-E3DD1A99A6BC}" destId="{6C3997F3-E301-4911-8F30-D81A5D9E3E69}" srcOrd="2" destOrd="0" presId="urn:microsoft.com/office/officeart/2005/8/layout/radial3"/>
    <dgm:cxn modelId="{8E4BBAAC-226A-4C86-8C94-04E57F820D61}" type="presParOf" srcId="{3DFE8D75-556D-4513-99A3-E3DD1A99A6BC}" destId="{98DA220C-2E4C-4C19-A860-27AFFC39457A}" srcOrd="3" destOrd="0" presId="urn:microsoft.com/office/officeart/2005/8/layout/radial3"/>
    <dgm:cxn modelId="{CC0E8C6B-7BDE-4414-837A-49F609F0FADD}" type="presParOf" srcId="{3DFE8D75-556D-4513-99A3-E3DD1A99A6BC}" destId="{F4C0C114-3275-4D7F-BBAC-FE1AC07E4510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F79199-23D3-4037-80A6-C66AD12E79C8}" type="doc">
      <dgm:prSet loTypeId="urn:microsoft.com/office/officeart/2005/8/layout/chevron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4CBFA11-D200-4DFB-9E9A-08191E65E5B8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Простейшие</a:t>
          </a:r>
          <a:endParaRPr lang="ru-RU" dirty="0"/>
        </a:p>
      </dgm:t>
    </dgm:pt>
    <dgm:pt modelId="{4D9A35F3-5329-4BF6-89BA-6E84ACBA2E48}" type="parTrans" cxnId="{3EF118D2-2BFD-4C5C-956E-F15BE7C0B091}">
      <dgm:prSet/>
      <dgm:spPr/>
      <dgm:t>
        <a:bodyPr/>
        <a:lstStyle/>
        <a:p>
          <a:endParaRPr lang="ru-RU"/>
        </a:p>
      </dgm:t>
    </dgm:pt>
    <dgm:pt modelId="{4A6192E1-5D69-493E-93B7-8E3ABE7184AE}" type="sibTrans" cxnId="{3EF118D2-2BFD-4C5C-956E-F15BE7C0B091}">
      <dgm:prSet/>
      <dgm:spPr/>
      <dgm:t>
        <a:bodyPr/>
        <a:lstStyle/>
        <a:p>
          <a:endParaRPr lang="ru-RU"/>
        </a:p>
      </dgm:t>
    </dgm:pt>
    <dgm:pt modelId="{453B42E6-D91B-4056-8A0A-34D193634303}">
      <dgm:prSet phldrT="[Текст]"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паразитические, они изменяют содержимое файлов и секторов диска и могут быть достаточно легко обнаружены и уничтожены; </a:t>
          </a:r>
          <a:endParaRPr lang="ru-RU" b="1" i="1" dirty="0">
            <a:solidFill>
              <a:srgbClr val="002060"/>
            </a:solidFill>
          </a:endParaRPr>
        </a:p>
      </dgm:t>
    </dgm:pt>
    <dgm:pt modelId="{38228D7A-0569-44EC-AA7C-A041F6E489E2}" type="parTrans" cxnId="{1836750A-111D-4F05-AF1D-712DB4033433}">
      <dgm:prSet/>
      <dgm:spPr/>
      <dgm:t>
        <a:bodyPr/>
        <a:lstStyle/>
        <a:p>
          <a:endParaRPr lang="ru-RU"/>
        </a:p>
      </dgm:t>
    </dgm:pt>
    <dgm:pt modelId="{BACFD1B5-AF24-4882-A134-9476765A0A8B}" type="sibTrans" cxnId="{1836750A-111D-4F05-AF1D-712DB4033433}">
      <dgm:prSet/>
      <dgm:spPr/>
      <dgm:t>
        <a:bodyPr/>
        <a:lstStyle/>
        <a:p>
          <a:endParaRPr lang="ru-RU"/>
        </a:p>
      </dgm:t>
    </dgm:pt>
    <dgm:pt modelId="{A3B59CEB-78C9-46D1-AC1D-634A6C0A6674}">
      <dgm:prSet phldrT="[Текст]"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Вирусы-репликаторы</a:t>
          </a:r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b="1" i="1" dirty="0">
            <a:solidFill>
              <a:srgbClr val="002060"/>
            </a:solidFill>
          </a:endParaRPr>
        </a:p>
      </dgm:t>
    </dgm:pt>
    <dgm:pt modelId="{28C24E35-2F88-41E5-8A9D-3D053D7DE057}" type="parTrans" cxnId="{FB095E22-4042-4B8F-935B-9F5BE1A9C0E2}">
      <dgm:prSet/>
      <dgm:spPr/>
      <dgm:t>
        <a:bodyPr/>
        <a:lstStyle/>
        <a:p>
          <a:endParaRPr lang="ru-RU"/>
        </a:p>
      </dgm:t>
    </dgm:pt>
    <dgm:pt modelId="{4E7ECDA1-F0BE-4447-B69D-FFF19ECFEE3E}" type="sibTrans" cxnId="{FB095E22-4042-4B8F-935B-9F5BE1A9C0E2}">
      <dgm:prSet/>
      <dgm:spPr/>
      <dgm:t>
        <a:bodyPr/>
        <a:lstStyle/>
        <a:p>
          <a:endParaRPr lang="ru-RU"/>
        </a:p>
      </dgm:t>
    </dgm:pt>
    <dgm:pt modelId="{0D97035D-7EA9-49D6-A377-314411DBDF3B}">
      <dgm:prSet phldrT="[Текст]"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Вирусы-невидимки</a:t>
          </a:r>
          <a:endParaRPr lang="ru-RU" b="1" i="1" dirty="0">
            <a:solidFill>
              <a:schemeClr val="tx1"/>
            </a:solidFill>
          </a:endParaRPr>
        </a:p>
      </dgm:t>
    </dgm:pt>
    <dgm:pt modelId="{15BCF634-E94A-4FE6-A2C1-42E9A7649DC9}" type="parTrans" cxnId="{21728678-A768-4E62-B215-4F663F803C95}">
      <dgm:prSet/>
      <dgm:spPr/>
      <dgm:t>
        <a:bodyPr/>
        <a:lstStyle/>
        <a:p>
          <a:endParaRPr lang="ru-RU"/>
        </a:p>
      </dgm:t>
    </dgm:pt>
    <dgm:pt modelId="{85C85E34-A6B0-4845-A071-D702ACE55DF0}" type="sibTrans" cxnId="{21728678-A768-4E62-B215-4F663F803C95}">
      <dgm:prSet/>
      <dgm:spPr/>
      <dgm:t>
        <a:bodyPr/>
        <a:lstStyle/>
        <a:p>
          <a:endParaRPr lang="ru-RU"/>
        </a:p>
      </dgm:t>
    </dgm:pt>
    <dgm:pt modelId="{B6AB7DCC-4BCE-4DA2-B713-1F25F83F74E5}">
      <dgm:prSet phldrT="[Текст]"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очень трудно обнаружить и обезвредить, так как они перехватывают обращения операционной системы к пораженным файлам и секторам дисков и подставляют вместо своего тела незараженные участки диска;</a:t>
          </a:r>
          <a:endParaRPr lang="ru-RU" b="1" i="1" dirty="0">
            <a:solidFill>
              <a:srgbClr val="002060"/>
            </a:solidFill>
          </a:endParaRPr>
        </a:p>
      </dgm:t>
    </dgm:pt>
    <dgm:pt modelId="{FB6596B0-22CF-4DF0-8779-A5CD288FEB48}" type="parTrans" cxnId="{0E8D8A92-CB2B-419B-BFE9-DDAEC73D6CA4}">
      <dgm:prSet/>
      <dgm:spPr/>
      <dgm:t>
        <a:bodyPr/>
        <a:lstStyle/>
        <a:p>
          <a:endParaRPr lang="ru-RU"/>
        </a:p>
      </dgm:t>
    </dgm:pt>
    <dgm:pt modelId="{423E0B17-259A-48AD-8748-57466F1E54C7}" type="sibTrans" cxnId="{0E8D8A92-CB2B-419B-BFE9-DDAEC73D6CA4}">
      <dgm:prSet/>
      <dgm:spPr/>
      <dgm:t>
        <a:bodyPr/>
        <a:lstStyle/>
        <a:p>
          <a:endParaRPr lang="ru-RU"/>
        </a:p>
      </dgm:t>
    </dgm:pt>
    <dgm:pt modelId="{8EC23513-7300-4642-B512-1BBEEFE566C6}">
      <dgm:prSet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распространяются по компьютерным сетям, вычисляют адреса сетевых компьютеров и записывают по этим адресам свои копии;</a:t>
          </a:r>
          <a:endParaRPr lang="ru-RU" b="1" i="1" dirty="0">
            <a:solidFill>
              <a:srgbClr val="002060"/>
            </a:solidFill>
          </a:endParaRPr>
        </a:p>
      </dgm:t>
    </dgm:pt>
    <dgm:pt modelId="{60FD3E04-B8DD-44EC-9234-80C8B49983A3}" type="parTrans" cxnId="{F8F8BE45-44CB-4FAD-95B1-B6396F91CB28}">
      <dgm:prSet/>
      <dgm:spPr/>
      <dgm:t>
        <a:bodyPr/>
        <a:lstStyle/>
        <a:p>
          <a:endParaRPr lang="ru-RU"/>
        </a:p>
      </dgm:t>
    </dgm:pt>
    <dgm:pt modelId="{FAEC574D-5806-40D6-8065-0A52AF793E9F}" type="sibTrans" cxnId="{F8F8BE45-44CB-4FAD-95B1-B6396F91CB28}">
      <dgm:prSet/>
      <dgm:spPr/>
      <dgm:t>
        <a:bodyPr/>
        <a:lstStyle/>
        <a:p>
          <a:endParaRPr lang="ru-RU"/>
        </a:p>
      </dgm:t>
    </dgm:pt>
    <dgm:pt modelId="{036D3DFB-CB1F-4A40-94A5-7B12F7D25314}">
      <dgm:prSet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Вирусы-мутанты</a:t>
          </a:r>
          <a:endParaRPr lang="ru-RU" b="1" i="1" dirty="0">
            <a:solidFill>
              <a:schemeClr val="tx1"/>
            </a:solidFill>
          </a:endParaRPr>
        </a:p>
      </dgm:t>
    </dgm:pt>
    <dgm:pt modelId="{CB5712B1-EB39-4C51-834A-FDEC0CD84C6F}" type="parTrans" cxnId="{D845726D-6658-4870-8FE9-76B34DFD1781}">
      <dgm:prSet/>
      <dgm:spPr/>
      <dgm:t>
        <a:bodyPr/>
        <a:lstStyle/>
        <a:p>
          <a:endParaRPr lang="ru-RU"/>
        </a:p>
      </dgm:t>
    </dgm:pt>
    <dgm:pt modelId="{3D8893D5-6909-451D-9BFA-C488BCF29C35}" type="sibTrans" cxnId="{D845726D-6658-4870-8FE9-76B34DFD1781}">
      <dgm:prSet/>
      <dgm:spPr/>
      <dgm:t>
        <a:bodyPr/>
        <a:lstStyle/>
        <a:p>
          <a:endParaRPr lang="ru-RU"/>
        </a:p>
      </dgm:t>
    </dgm:pt>
    <dgm:pt modelId="{BEBDEDEC-8AAB-43EE-9F33-4F58EA05356A}">
      <dgm:prSet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содержащие алгоритмы шифровки-расшифровки, благодаря которым копии одного и того же вируса не имеют ни одной повторяющейся цепочки байтов; </a:t>
          </a:r>
          <a:endParaRPr lang="ru-RU" b="1" i="1" dirty="0">
            <a:solidFill>
              <a:srgbClr val="002060"/>
            </a:solidFill>
          </a:endParaRPr>
        </a:p>
      </dgm:t>
    </dgm:pt>
    <dgm:pt modelId="{3ACE6AC7-2EF4-4848-A226-234530AEA668}" type="parTrans" cxnId="{EBEA2EAE-8855-4D1E-811E-4EB6B6361FBE}">
      <dgm:prSet/>
      <dgm:spPr/>
      <dgm:t>
        <a:bodyPr/>
        <a:lstStyle/>
        <a:p>
          <a:endParaRPr lang="ru-RU"/>
        </a:p>
      </dgm:t>
    </dgm:pt>
    <dgm:pt modelId="{AB16145E-01A6-4155-9C30-8CDB918BDAC8}" type="sibTrans" cxnId="{EBEA2EAE-8855-4D1E-811E-4EB6B6361FBE}">
      <dgm:prSet/>
      <dgm:spPr/>
      <dgm:t>
        <a:bodyPr/>
        <a:lstStyle/>
        <a:p>
          <a:endParaRPr lang="ru-RU"/>
        </a:p>
      </dgm:t>
    </dgm:pt>
    <dgm:pt modelId="{74D52C52-156C-41FB-807F-6DD961FEE910}">
      <dgm:prSet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Квазивирусные</a:t>
          </a:r>
          <a:endParaRPr lang="ru-RU" b="1" i="1" dirty="0">
            <a:solidFill>
              <a:schemeClr val="tx1"/>
            </a:solidFill>
          </a:endParaRPr>
        </a:p>
      </dgm:t>
    </dgm:pt>
    <dgm:pt modelId="{B5D027F0-B800-40CB-8EFB-6EE3E3802C0C}" type="parTrans" cxnId="{778B34F5-EC0D-4759-91F7-C8C29F4EB56C}">
      <dgm:prSet/>
      <dgm:spPr/>
      <dgm:t>
        <a:bodyPr/>
        <a:lstStyle/>
        <a:p>
          <a:endParaRPr lang="ru-RU"/>
        </a:p>
      </dgm:t>
    </dgm:pt>
    <dgm:pt modelId="{39613FB4-53CD-4231-A1F0-F13690AD0386}" type="sibTrans" cxnId="{778B34F5-EC0D-4759-91F7-C8C29F4EB56C}">
      <dgm:prSet/>
      <dgm:spPr/>
      <dgm:t>
        <a:bodyPr/>
        <a:lstStyle/>
        <a:p>
          <a:endParaRPr lang="ru-RU"/>
        </a:p>
      </dgm:t>
    </dgm:pt>
    <dgm:pt modelId="{4B639603-9558-4ECB-9ACF-82E875FCD85D}">
      <dgm:prSet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 не способны к самораспространению, но очень опасны, так как, маскируясь под полезную программу, разрушают загрузочный сектор и файловую  систему дисков;</a:t>
          </a:r>
          <a:endParaRPr lang="ru-RU" b="1" i="1" dirty="0">
            <a:solidFill>
              <a:srgbClr val="002060"/>
            </a:solidFill>
          </a:endParaRPr>
        </a:p>
      </dgm:t>
    </dgm:pt>
    <dgm:pt modelId="{C7847814-001D-455B-BFE8-08B6F9EE8B2E}" type="parTrans" cxnId="{A6EC741D-A1DC-43E2-A555-1500731CB8FE}">
      <dgm:prSet/>
      <dgm:spPr/>
      <dgm:t>
        <a:bodyPr/>
        <a:lstStyle/>
        <a:p>
          <a:endParaRPr lang="ru-RU"/>
        </a:p>
      </dgm:t>
    </dgm:pt>
    <dgm:pt modelId="{EF9B5D03-DB90-4C66-AEF2-C0FF5345E630}" type="sibTrans" cxnId="{A6EC741D-A1DC-43E2-A555-1500731CB8FE}">
      <dgm:prSet/>
      <dgm:spPr/>
      <dgm:t>
        <a:bodyPr/>
        <a:lstStyle/>
        <a:p>
          <a:endParaRPr lang="ru-RU"/>
        </a:p>
      </dgm:t>
    </dgm:pt>
    <dgm:pt modelId="{14043312-EB7D-4F46-A96C-709F4FAB3924}" type="pres">
      <dgm:prSet presAssocID="{A6F79199-23D3-4037-80A6-C66AD12E79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F385EB-0F6B-4EA3-AB31-5192ABD52689}" type="pres">
      <dgm:prSet presAssocID="{D4CBFA11-D200-4DFB-9E9A-08191E65E5B8}" presName="composite" presStyleCnt="0"/>
      <dgm:spPr/>
    </dgm:pt>
    <dgm:pt modelId="{83E1E869-9E53-4FA7-AB35-8EDC2E5BE676}" type="pres">
      <dgm:prSet presAssocID="{D4CBFA11-D200-4DFB-9E9A-08191E65E5B8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4E6074-8B28-408E-8B05-9891F445E55E}" type="pres">
      <dgm:prSet presAssocID="{D4CBFA11-D200-4DFB-9E9A-08191E65E5B8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85254A-F642-4732-AC31-2F399689FCE8}" type="pres">
      <dgm:prSet presAssocID="{4A6192E1-5D69-493E-93B7-8E3ABE7184AE}" presName="sp" presStyleCnt="0"/>
      <dgm:spPr/>
    </dgm:pt>
    <dgm:pt modelId="{9719D1EC-5778-4B41-9631-DA017EE8E400}" type="pres">
      <dgm:prSet presAssocID="{A3B59CEB-78C9-46D1-AC1D-634A6C0A6674}" presName="composite" presStyleCnt="0"/>
      <dgm:spPr/>
    </dgm:pt>
    <dgm:pt modelId="{E0D060DF-454F-4EC5-AA57-219DA6120B40}" type="pres">
      <dgm:prSet presAssocID="{A3B59CEB-78C9-46D1-AC1D-634A6C0A667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49540-AF00-47EA-8CBC-EEC3DF45CB20}" type="pres">
      <dgm:prSet presAssocID="{A3B59CEB-78C9-46D1-AC1D-634A6C0A6674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82B320-4A44-4A89-8420-83A2916D7485}" type="pres">
      <dgm:prSet presAssocID="{4E7ECDA1-F0BE-4447-B69D-FFF19ECFEE3E}" presName="sp" presStyleCnt="0"/>
      <dgm:spPr/>
    </dgm:pt>
    <dgm:pt modelId="{F13063B6-5AA3-4D33-8CD0-3C34311EF1ED}" type="pres">
      <dgm:prSet presAssocID="{0D97035D-7EA9-49D6-A377-314411DBDF3B}" presName="composite" presStyleCnt="0"/>
      <dgm:spPr/>
    </dgm:pt>
    <dgm:pt modelId="{C0E9F207-BF5D-41EF-9570-01976231D3B4}" type="pres">
      <dgm:prSet presAssocID="{0D97035D-7EA9-49D6-A377-314411DBDF3B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F8CA1-BD7A-404D-A12E-D51C359E0F59}" type="pres">
      <dgm:prSet presAssocID="{0D97035D-7EA9-49D6-A377-314411DBDF3B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EBD26-D393-413E-B41A-ECBF8EEFD5F0}" type="pres">
      <dgm:prSet presAssocID="{85C85E34-A6B0-4845-A071-D702ACE55DF0}" presName="sp" presStyleCnt="0"/>
      <dgm:spPr/>
    </dgm:pt>
    <dgm:pt modelId="{4A689771-24F4-49B9-B5E6-7BFED4901239}" type="pres">
      <dgm:prSet presAssocID="{74D52C52-156C-41FB-807F-6DD961FEE910}" presName="composite" presStyleCnt="0"/>
      <dgm:spPr/>
    </dgm:pt>
    <dgm:pt modelId="{FA4858FE-8F94-4DE2-AB03-08187862BA2B}" type="pres">
      <dgm:prSet presAssocID="{74D52C52-156C-41FB-807F-6DD961FEE910}" presName="parentText" presStyleLbl="alignNode1" presStyleIdx="3" presStyleCnt="5" custScaleX="1038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2335F-0AE9-4062-B552-472F7BDFA868}" type="pres">
      <dgm:prSet presAssocID="{74D52C52-156C-41FB-807F-6DD961FEE910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33D923-D143-4E83-B4B5-94CDAC96EFAA}" type="pres">
      <dgm:prSet presAssocID="{39613FB4-53CD-4231-A1F0-F13690AD0386}" presName="sp" presStyleCnt="0"/>
      <dgm:spPr/>
    </dgm:pt>
    <dgm:pt modelId="{E8CF4BA8-1B87-447D-A259-C0ECD6A51BCD}" type="pres">
      <dgm:prSet presAssocID="{036D3DFB-CB1F-4A40-94A5-7B12F7D25314}" presName="composite" presStyleCnt="0"/>
      <dgm:spPr/>
    </dgm:pt>
    <dgm:pt modelId="{140F5167-6A0B-4081-9EE9-A6E7E9EF3081}" type="pres">
      <dgm:prSet presAssocID="{036D3DFB-CB1F-4A40-94A5-7B12F7D2531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87A7A-4E39-49FC-BF1B-38AFEC6A7493}" type="pres">
      <dgm:prSet presAssocID="{036D3DFB-CB1F-4A40-94A5-7B12F7D25314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D167A1-782F-4FAC-8973-51E9D2637B8A}" type="presOf" srcId="{036D3DFB-CB1F-4A40-94A5-7B12F7D25314}" destId="{140F5167-6A0B-4081-9EE9-A6E7E9EF3081}" srcOrd="0" destOrd="0" presId="urn:microsoft.com/office/officeart/2005/8/layout/chevron2"/>
    <dgm:cxn modelId="{D845726D-6658-4870-8FE9-76B34DFD1781}" srcId="{A6F79199-23D3-4037-80A6-C66AD12E79C8}" destId="{036D3DFB-CB1F-4A40-94A5-7B12F7D25314}" srcOrd="4" destOrd="0" parTransId="{CB5712B1-EB39-4C51-834A-FDEC0CD84C6F}" sibTransId="{3D8893D5-6909-451D-9BFA-C488BCF29C35}"/>
    <dgm:cxn modelId="{C4DE9029-EC13-41B8-9943-0A8AFD752BE9}" type="presOf" srcId="{A6F79199-23D3-4037-80A6-C66AD12E79C8}" destId="{14043312-EB7D-4F46-A96C-709F4FAB3924}" srcOrd="0" destOrd="0" presId="urn:microsoft.com/office/officeart/2005/8/layout/chevron2"/>
    <dgm:cxn modelId="{778B34F5-EC0D-4759-91F7-C8C29F4EB56C}" srcId="{A6F79199-23D3-4037-80A6-C66AD12E79C8}" destId="{74D52C52-156C-41FB-807F-6DD961FEE910}" srcOrd="3" destOrd="0" parTransId="{B5D027F0-B800-40CB-8EFB-6EE3E3802C0C}" sibTransId="{39613FB4-53CD-4231-A1F0-F13690AD0386}"/>
    <dgm:cxn modelId="{D98096C6-D1C2-465A-AD12-8C338CF033E7}" type="presOf" srcId="{BEBDEDEC-8AAB-43EE-9F33-4F58EA05356A}" destId="{C6687A7A-4E39-49FC-BF1B-38AFEC6A7493}" srcOrd="0" destOrd="0" presId="urn:microsoft.com/office/officeart/2005/8/layout/chevron2"/>
    <dgm:cxn modelId="{A6EC741D-A1DC-43E2-A555-1500731CB8FE}" srcId="{74D52C52-156C-41FB-807F-6DD961FEE910}" destId="{4B639603-9558-4ECB-9ACF-82E875FCD85D}" srcOrd="0" destOrd="0" parTransId="{C7847814-001D-455B-BFE8-08B6F9EE8B2E}" sibTransId="{EF9B5D03-DB90-4C66-AEF2-C0FF5345E630}"/>
    <dgm:cxn modelId="{6BB6EE6E-249A-47AA-ADFF-C6954FE419F3}" type="presOf" srcId="{0D97035D-7EA9-49D6-A377-314411DBDF3B}" destId="{C0E9F207-BF5D-41EF-9570-01976231D3B4}" srcOrd="0" destOrd="0" presId="urn:microsoft.com/office/officeart/2005/8/layout/chevron2"/>
    <dgm:cxn modelId="{7EF6DA80-CDB2-4E97-8488-AA834EE0AC50}" type="presOf" srcId="{B6AB7DCC-4BCE-4DA2-B713-1F25F83F74E5}" destId="{20CF8CA1-BD7A-404D-A12E-D51C359E0F59}" srcOrd="0" destOrd="0" presId="urn:microsoft.com/office/officeart/2005/8/layout/chevron2"/>
    <dgm:cxn modelId="{E31BCDA5-4AC2-454C-9E32-F2B0476D4F31}" type="presOf" srcId="{74D52C52-156C-41FB-807F-6DD961FEE910}" destId="{FA4858FE-8F94-4DE2-AB03-08187862BA2B}" srcOrd="0" destOrd="0" presId="urn:microsoft.com/office/officeart/2005/8/layout/chevron2"/>
    <dgm:cxn modelId="{21728678-A768-4E62-B215-4F663F803C95}" srcId="{A6F79199-23D3-4037-80A6-C66AD12E79C8}" destId="{0D97035D-7EA9-49D6-A377-314411DBDF3B}" srcOrd="2" destOrd="0" parTransId="{15BCF634-E94A-4FE6-A2C1-42E9A7649DC9}" sibTransId="{85C85E34-A6B0-4845-A071-D702ACE55DF0}"/>
    <dgm:cxn modelId="{0E8D8A92-CB2B-419B-BFE9-DDAEC73D6CA4}" srcId="{0D97035D-7EA9-49D6-A377-314411DBDF3B}" destId="{B6AB7DCC-4BCE-4DA2-B713-1F25F83F74E5}" srcOrd="0" destOrd="0" parTransId="{FB6596B0-22CF-4DF0-8779-A5CD288FEB48}" sibTransId="{423E0B17-259A-48AD-8748-57466F1E54C7}"/>
    <dgm:cxn modelId="{EF712197-E28C-4C4E-9CE6-F14B64C83CD1}" type="presOf" srcId="{A3B59CEB-78C9-46D1-AC1D-634A6C0A6674}" destId="{E0D060DF-454F-4EC5-AA57-219DA6120B40}" srcOrd="0" destOrd="0" presId="urn:microsoft.com/office/officeart/2005/8/layout/chevron2"/>
    <dgm:cxn modelId="{FB095E22-4042-4B8F-935B-9F5BE1A9C0E2}" srcId="{A6F79199-23D3-4037-80A6-C66AD12E79C8}" destId="{A3B59CEB-78C9-46D1-AC1D-634A6C0A6674}" srcOrd="1" destOrd="0" parTransId="{28C24E35-2F88-41E5-8A9D-3D053D7DE057}" sibTransId="{4E7ECDA1-F0BE-4447-B69D-FFF19ECFEE3E}"/>
    <dgm:cxn modelId="{F8F8BE45-44CB-4FAD-95B1-B6396F91CB28}" srcId="{A3B59CEB-78C9-46D1-AC1D-634A6C0A6674}" destId="{8EC23513-7300-4642-B512-1BBEEFE566C6}" srcOrd="0" destOrd="0" parTransId="{60FD3E04-B8DD-44EC-9234-80C8B49983A3}" sibTransId="{FAEC574D-5806-40D6-8065-0A52AF793E9F}"/>
    <dgm:cxn modelId="{0B64DDC0-FD20-405C-8168-F7360AB48EBA}" type="presOf" srcId="{453B42E6-D91B-4056-8A0A-34D193634303}" destId="{BF4E6074-8B28-408E-8B05-9891F445E55E}" srcOrd="0" destOrd="0" presId="urn:microsoft.com/office/officeart/2005/8/layout/chevron2"/>
    <dgm:cxn modelId="{7CDFA15B-D682-40D8-B2FA-70174511E6BC}" type="presOf" srcId="{D4CBFA11-D200-4DFB-9E9A-08191E65E5B8}" destId="{83E1E869-9E53-4FA7-AB35-8EDC2E5BE676}" srcOrd="0" destOrd="0" presId="urn:microsoft.com/office/officeart/2005/8/layout/chevron2"/>
    <dgm:cxn modelId="{1836750A-111D-4F05-AF1D-712DB4033433}" srcId="{D4CBFA11-D200-4DFB-9E9A-08191E65E5B8}" destId="{453B42E6-D91B-4056-8A0A-34D193634303}" srcOrd="0" destOrd="0" parTransId="{38228D7A-0569-44EC-AA7C-A041F6E489E2}" sibTransId="{BACFD1B5-AF24-4882-A134-9476765A0A8B}"/>
    <dgm:cxn modelId="{EBEA2EAE-8855-4D1E-811E-4EB6B6361FBE}" srcId="{036D3DFB-CB1F-4A40-94A5-7B12F7D25314}" destId="{BEBDEDEC-8AAB-43EE-9F33-4F58EA05356A}" srcOrd="0" destOrd="0" parTransId="{3ACE6AC7-2EF4-4848-A226-234530AEA668}" sibTransId="{AB16145E-01A6-4155-9C30-8CDB918BDAC8}"/>
    <dgm:cxn modelId="{744EFDC0-2686-4BFB-954E-399723634198}" type="presOf" srcId="{8EC23513-7300-4642-B512-1BBEEFE566C6}" destId="{E0E49540-AF00-47EA-8CBC-EEC3DF45CB20}" srcOrd="0" destOrd="0" presId="urn:microsoft.com/office/officeart/2005/8/layout/chevron2"/>
    <dgm:cxn modelId="{4DA75CFB-0D11-44C7-AC72-98CB7D77114F}" type="presOf" srcId="{4B639603-9558-4ECB-9ACF-82E875FCD85D}" destId="{28C2335F-0AE9-4062-B552-472F7BDFA868}" srcOrd="0" destOrd="0" presId="urn:microsoft.com/office/officeart/2005/8/layout/chevron2"/>
    <dgm:cxn modelId="{3EF118D2-2BFD-4C5C-956E-F15BE7C0B091}" srcId="{A6F79199-23D3-4037-80A6-C66AD12E79C8}" destId="{D4CBFA11-D200-4DFB-9E9A-08191E65E5B8}" srcOrd="0" destOrd="0" parTransId="{4D9A35F3-5329-4BF6-89BA-6E84ACBA2E48}" sibTransId="{4A6192E1-5D69-493E-93B7-8E3ABE7184AE}"/>
    <dgm:cxn modelId="{3DDCBE6C-B251-4C89-88EF-CB2CF8BECF1C}" type="presParOf" srcId="{14043312-EB7D-4F46-A96C-709F4FAB3924}" destId="{21F385EB-0F6B-4EA3-AB31-5192ABD52689}" srcOrd="0" destOrd="0" presId="urn:microsoft.com/office/officeart/2005/8/layout/chevron2"/>
    <dgm:cxn modelId="{7D6DC7F1-A589-4A71-B778-FF692111A91A}" type="presParOf" srcId="{21F385EB-0F6B-4EA3-AB31-5192ABD52689}" destId="{83E1E869-9E53-4FA7-AB35-8EDC2E5BE676}" srcOrd="0" destOrd="0" presId="urn:microsoft.com/office/officeart/2005/8/layout/chevron2"/>
    <dgm:cxn modelId="{BA2FA9DF-126F-4578-8044-4C7D64A24CD2}" type="presParOf" srcId="{21F385EB-0F6B-4EA3-AB31-5192ABD52689}" destId="{BF4E6074-8B28-408E-8B05-9891F445E55E}" srcOrd="1" destOrd="0" presId="urn:microsoft.com/office/officeart/2005/8/layout/chevron2"/>
    <dgm:cxn modelId="{F6D4E331-A4C4-4B06-98A8-788902C09920}" type="presParOf" srcId="{14043312-EB7D-4F46-A96C-709F4FAB3924}" destId="{BD85254A-F642-4732-AC31-2F399689FCE8}" srcOrd="1" destOrd="0" presId="urn:microsoft.com/office/officeart/2005/8/layout/chevron2"/>
    <dgm:cxn modelId="{00FF3375-CC67-4F07-A44D-B54AFBC2571F}" type="presParOf" srcId="{14043312-EB7D-4F46-A96C-709F4FAB3924}" destId="{9719D1EC-5778-4B41-9631-DA017EE8E400}" srcOrd="2" destOrd="0" presId="urn:microsoft.com/office/officeart/2005/8/layout/chevron2"/>
    <dgm:cxn modelId="{65C46E61-6C54-46DA-8EF6-E454686E1B2D}" type="presParOf" srcId="{9719D1EC-5778-4B41-9631-DA017EE8E400}" destId="{E0D060DF-454F-4EC5-AA57-219DA6120B40}" srcOrd="0" destOrd="0" presId="urn:microsoft.com/office/officeart/2005/8/layout/chevron2"/>
    <dgm:cxn modelId="{FF162E43-DEA1-4A7D-87E6-4CAE16A7B004}" type="presParOf" srcId="{9719D1EC-5778-4B41-9631-DA017EE8E400}" destId="{E0E49540-AF00-47EA-8CBC-EEC3DF45CB20}" srcOrd="1" destOrd="0" presId="urn:microsoft.com/office/officeart/2005/8/layout/chevron2"/>
    <dgm:cxn modelId="{C566ACC3-E994-4761-9C69-6090EB300EAD}" type="presParOf" srcId="{14043312-EB7D-4F46-A96C-709F4FAB3924}" destId="{7082B320-4A44-4A89-8420-83A2916D7485}" srcOrd="3" destOrd="0" presId="urn:microsoft.com/office/officeart/2005/8/layout/chevron2"/>
    <dgm:cxn modelId="{5CAA8B1D-CA3F-453E-BEF0-7E2403C7C60C}" type="presParOf" srcId="{14043312-EB7D-4F46-A96C-709F4FAB3924}" destId="{F13063B6-5AA3-4D33-8CD0-3C34311EF1ED}" srcOrd="4" destOrd="0" presId="urn:microsoft.com/office/officeart/2005/8/layout/chevron2"/>
    <dgm:cxn modelId="{D63E5B82-864C-4CAE-A11C-1E8272BB8942}" type="presParOf" srcId="{F13063B6-5AA3-4D33-8CD0-3C34311EF1ED}" destId="{C0E9F207-BF5D-41EF-9570-01976231D3B4}" srcOrd="0" destOrd="0" presId="urn:microsoft.com/office/officeart/2005/8/layout/chevron2"/>
    <dgm:cxn modelId="{750CE7AB-8701-406A-AAB2-2DDA90BD79C9}" type="presParOf" srcId="{F13063B6-5AA3-4D33-8CD0-3C34311EF1ED}" destId="{20CF8CA1-BD7A-404D-A12E-D51C359E0F59}" srcOrd="1" destOrd="0" presId="urn:microsoft.com/office/officeart/2005/8/layout/chevron2"/>
    <dgm:cxn modelId="{01859036-0B00-4314-A5F1-24033431BEFE}" type="presParOf" srcId="{14043312-EB7D-4F46-A96C-709F4FAB3924}" destId="{42AEBD26-D393-413E-B41A-ECBF8EEFD5F0}" srcOrd="5" destOrd="0" presId="urn:microsoft.com/office/officeart/2005/8/layout/chevron2"/>
    <dgm:cxn modelId="{0646B0A8-25BC-477D-8A45-C23DC11B4B63}" type="presParOf" srcId="{14043312-EB7D-4F46-A96C-709F4FAB3924}" destId="{4A689771-24F4-49B9-B5E6-7BFED4901239}" srcOrd="6" destOrd="0" presId="urn:microsoft.com/office/officeart/2005/8/layout/chevron2"/>
    <dgm:cxn modelId="{D8B82CCE-C67B-4ABA-AD1E-F7BED402F742}" type="presParOf" srcId="{4A689771-24F4-49B9-B5E6-7BFED4901239}" destId="{FA4858FE-8F94-4DE2-AB03-08187862BA2B}" srcOrd="0" destOrd="0" presId="urn:microsoft.com/office/officeart/2005/8/layout/chevron2"/>
    <dgm:cxn modelId="{69469683-EFAC-4158-859B-DC876C00D73B}" type="presParOf" srcId="{4A689771-24F4-49B9-B5E6-7BFED4901239}" destId="{28C2335F-0AE9-4062-B552-472F7BDFA868}" srcOrd="1" destOrd="0" presId="urn:microsoft.com/office/officeart/2005/8/layout/chevron2"/>
    <dgm:cxn modelId="{43B38992-7332-421B-A12F-0D59568105F2}" type="presParOf" srcId="{14043312-EB7D-4F46-A96C-709F4FAB3924}" destId="{4333D923-D143-4E83-B4B5-94CDAC96EFAA}" srcOrd="7" destOrd="0" presId="urn:microsoft.com/office/officeart/2005/8/layout/chevron2"/>
    <dgm:cxn modelId="{B8907191-387E-44D6-9228-70B7950BEE86}" type="presParOf" srcId="{14043312-EB7D-4F46-A96C-709F4FAB3924}" destId="{E8CF4BA8-1B87-447D-A259-C0ECD6A51BCD}" srcOrd="8" destOrd="0" presId="urn:microsoft.com/office/officeart/2005/8/layout/chevron2"/>
    <dgm:cxn modelId="{A9366A9A-8784-4A69-90F1-7C7245C8CDCF}" type="presParOf" srcId="{E8CF4BA8-1B87-447D-A259-C0ECD6A51BCD}" destId="{140F5167-6A0B-4081-9EE9-A6E7E9EF3081}" srcOrd="0" destOrd="0" presId="urn:microsoft.com/office/officeart/2005/8/layout/chevron2"/>
    <dgm:cxn modelId="{3FDB0FB7-69F0-46C2-AF4B-AC55275BD0CB}" type="presParOf" srcId="{E8CF4BA8-1B87-447D-A259-C0ECD6A51BCD}" destId="{C6687A7A-4E39-49FC-BF1B-38AFEC6A7493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C104F3-F75D-4C87-A286-1C5D6CDDF287}" type="doc">
      <dgm:prSet loTypeId="urn:microsoft.com/office/officeart/2005/8/layout/radial5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08ABC4A-A711-4F77-96BA-DACCAFFAFD48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Пути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проникновея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вирусов на компьютер         </a:t>
          </a:r>
          <a:endParaRPr lang="ru-RU" sz="1800" dirty="0"/>
        </a:p>
      </dgm:t>
    </dgm:pt>
    <dgm:pt modelId="{A5DE5EC5-B132-46AE-8307-727118706C33}" type="parTrans" cxnId="{BC1A76B1-D837-469D-B50C-6B04D406B4BC}">
      <dgm:prSet/>
      <dgm:spPr/>
      <dgm:t>
        <a:bodyPr/>
        <a:lstStyle/>
        <a:p>
          <a:endParaRPr lang="ru-RU"/>
        </a:p>
      </dgm:t>
    </dgm:pt>
    <dgm:pt modelId="{4AD6DFC8-A00A-423C-8995-A4D8648C05D2}" type="sibTrans" cxnId="{BC1A76B1-D837-469D-B50C-6B04D406B4BC}">
      <dgm:prSet/>
      <dgm:spPr/>
      <dgm:t>
        <a:bodyPr/>
        <a:lstStyle/>
        <a:p>
          <a:endParaRPr lang="ru-RU"/>
        </a:p>
      </dgm:t>
    </dgm:pt>
    <dgm:pt modelId="{71AF31A3-EA4E-4CE6-AAC0-9536FAC3FE58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Глобальная сеть 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Internet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.</a:t>
          </a:r>
          <a:endParaRPr lang="ru-RU" sz="1400" dirty="0"/>
        </a:p>
      </dgm:t>
    </dgm:pt>
    <dgm:pt modelId="{752DC443-1427-4220-911B-FD75EEEB37C1}" type="parTrans" cxnId="{007730A6-D8E1-4181-B791-D3DBECD2EF9C}">
      <dgm:prSet/>
      <dgm:spPr/>
      <dgm:t>
        <a:bodyPr/>
        <a:lstStyle/>
        <a:p>
          <a:endParaRPr lang="ru-RU"/>
        </a:p>
      </dgm:t>
    </dgm:pt>
    <dgm:pt modelId="{1F9B9E04-F837-444E-A2B2-EECE23F018C8}" type="sibTrans" cxnId="{007730A6-D8E1-4181-B791-D3DBECD2EF9C}">
      <dgm:prSet/>
      <dgm:spPr/>
      <dgm:t>
        <a:bodyPr/>
        <a:lstStyle/>
        <a:p>
          <a:endParaRPr lang="ru-RU"/>
        </a:p>
      </dgm:t>
    </dgm:pt>
    <dgm:pt modelId="{FF29E983-0D8C-4F3E-A957-8FDFE8AF5550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Компьютеры «Общего назначения».</a:t>
          </a:r>
          <a:endParaRPr lang="ru-RU" sz="1300" dirty="0"/>
        </a:p>
      </dgm:t>
    </dgm:pt>
    <dgm:pt modelId="{310719B6-ACE7-473F-8FB5-3D5F24D7EE1B}" type="parTrans" cxnId="{9A68BA46-3074-4FF1-BB05-180D9D3A10E0}">
      <dgm:prSet/>
      <dgm:spPr/>
      <dgm:t>
        <a:bodyPr/>
        <a:lstStyle/>
        <a:p>
          <a:endParaRPr lang="ru-RU"/>
        </a:p>
      </dgm:t>
    </dgm:pt>
    <dgm:pt modelId="{A3D61B69-2EA1-4BE8-912A-482A562B77D1}" type="sibTrans" cxnId="{9A68BA46-3074-4FF1-BB05-180D9D3A10E0}">
      <dgm:prSet/>
      <dgm:spPr/>
      <dgm:t>
        <a:bodyPr/>
        <a:lstStyle/>
        <a:p>
          <a:endParaRPr lang="ru-RU"/>
        </a:p>
      </dgm:t>
    </dgm:pt>
    <dgm:pt modelId="{9D6D05AA-5295-4549-8D38-DD64B06A3B6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Локальная сеть.</a:t>
          </a:r>
          <a:endParaRPr lang="ru-RU" sz="1400" dirty="0"/>
        </a:p>
      </dgm:t>
    </dgm:pt>
    <dgm:pt modelId="{CB02AB22-F3D1-4E44-9222-EDF5D043F1CC}" type="parTrans" cxnId="{FC5BFD27-53A1-4309-A975-F52B5648D4ED}">
      <dgm:prSet/>
      <dgm:spPr/>
      <dgm:t>
        <a:bodyPr/>
        <a:lstStyle/>
        <a:p>
          <a:endParaRPr lang="ru-RU"/>
        </a:p>
      </dgm:t>
    </dgm:pt>
    <dgm:pt modelId="{66F2C301-8C75-42A3-9FCA-5A73BAE1CCD7}" type="sibTrans" cxnId="{FC5BFD27-53A1-4309-A975-F52B5648D4ED}">
      <dgm:prSet/>
      <dgm:spPr/>
      <dgm:t>
        <a:bodyPr/>
        <a:lstStyle/>
        <a:p>
          <a:endParaRPr lang="ru-RU"/>
        </a:p>
      </dgm:t>
    </dgm:pt>
    <dgm:pt modelId="{97EC4EEE-3288-4584-87CE-0424553CEC6F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Электронная почта.</a:t>
          </a:r>
          <a:endParaRPr lang="ru-RU" sz="1300" dirty="0"/>
        </a:p>
      </dgm:t>
    </dgm:pt>
    <dgm:pt modelId="{3DA7CE3B-1912-4EDC-B70D-6CEAA840D32A}" type="parTrans" cxnId="{9C56FBC5-E781-4B82-AE7B-0404E7D0A8EB}">
      <dgm:prSet/>
      <dgm:spPr/>
      <dgm:t>
        <a:bodyPr/>
        <a:lstStyle/>
        <a:p>
          <a:endParaRPr lang="ru-RU"/>
        </a:p>
      </dgm:t>
    </dgm:pt>
    <dgm:pt modelId="{3C99975A-75BF-463F-BF51-B71992522D29}" type="sibTrans" cxnId="{9C56FBC5-E781-4B82-AE7B-0404E7D0A8EB}">
      <dgm:prSet/>
      <dgm:spPr/>
      <dgm:t>
        <a:bodyPr/>
        <a:lstStyle/>
        <a:p>
          <a:endParaRPr lang="ru-RU"/>
        </a:p>
      </dgm:t>
    </dgm:pt>
    <dgm:pt modelId="{4C63EB84-D7A4-4179-B2A9-CBF3569CBA83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Пиратское программное обеспечение.</a:t>
          </a:r>
          <a:endParaRPr lang="ru-RU" sz="1300" dirty="0"/>
        </a:p>
      </dgm:t>
    </dgm:pt>
    <dgm:pt modelId="{BBF80EC7-A968-4171-B091-E6F82DCA4793}" type="parTrans" cxnId="{B364AEE7-BC69-43D3-BB4F-80897ACA04BF}">
      <dgm:prSet/>
      <dgm:spPr/>
      <dgm:t>
        <a:bodyPr/>
        <a:lstStyle/>
        <a:p>
          <a:endParaRPr lang="ru-RU"/>
        </a:p>
      </dgm:t>
    </dgm:pt>
    <dgm:pt modelId="{DD24D407-503A-4537-8FD1-70488FA6E4F2}" type="sibTrans" cxnId="{B364AEE7-BC69-43D3-BB4F-80897ACA04BF}">
      <dgm:prSet/>
      <dgm:spPr/>
      <dgm:t>
        <a:bodyPr/>
        <a:lstStyle/>
        <a:p>
          <a:endParaRPr lang="ru-RU"/>
        </a:p>
      </dgm:t>
    </dgm:pt>
    <dgm:pt modelId="{AC7A1F40-EE8A-4F45-8F18-C859462C7727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Съемные накопители, на которых находятся заражённые вирусом файлы.</a:t>
          </a:r>
          <a:endParaRPr lang="ru-RU" sz="1300" dirty="0"/>
        </a:p>
      </dgm:t>
    </dgm:pt>
    <dgm:pt modelId="{07A880F2-2FA2-4B45-B457-0A0418C473E9}" type="parTrans" cxnId="{960A355E-BD47-44C1-9FAC-C35945A8E56A}">
      <dgm:prSet/>
      <dgm:spPr/>
      <dgm:t>
        <a:bodyPr/>
        <a:lstStyle/>
        <a:p>
          <a:endParaRPr lang="ru-RU"/>
        </a:p>
      </dgm:t>
    </dgm:pt>
    <dgm:pt modelId="{C77838B4-EC43-4277-AEBC-7F3285065853}" type="sibTrans" cxnId="{960A355E-BD47-44C1-9FAC-C35945A8E56A}">
      <dgm:prSet/>
      <dgm:spPr/>
      <dgm:t>
        <a:bodyPr/>
        <a:lstStyle/>
        <a:p>
          <a:endParaRPr lang="ru-RU"/>
        </a:p>
      </dgm:t>
    </dgm:pt>
    <dgm:pt modelId="{E7BC3079-039F-479F-A7CD-F9909B2B8281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Ремонтные службы.</a:t>
          </a:r>
          <a:endParaRPr lang="ru-RU" sz="1400" dirty="0"/>
        </a:p>
      </dgm:t>
    </dgm:pt>
    <dgm:pt modelId="{548AFFB4-A208-4549-9D46-C9B31991072A}" type="parTrans" cxnId="{B06C8961-549F-49E4-9148-015833BD6153}">
      <dgm:prSet/>
      <dgm:spPr/>
      <dgm:t>
        <a:bodyPr/>
        <a:lstStyle/>
        <a:p>
          <a:endParaRPr lang="ru-RU"/>
        </a:p>
      </dgm:t>
    </dgm:pt>
    <dgm:pt modelId="{5E5E904C-C468-4EAA-9DDE-CE26A23C7DCE}" type="sibTrans" cxnId="{B06C8961-549F-49E4-9148-015833BD6153}">
      <dgm:prSet/>
      <dgm:spPr/>
      <dgm:t>
        <a:bodyPr/>
        <a:lstStyle/>
        <a:p>
          <a:endParaRPr lang="ru-RU"/>
        </a:p>
      </dgm:t>
    </dgm:pt>
    <dgm:pt modelId="{143F2208-9B4E-402F-8461-922CE4719E15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Жёсткий диск, на который попал вирус.</a:t>
          </a:r>
          <a:endParaRPr lang="ru-RU" sz="1400" dirty="0"/>
        </a:p>
      </dgm:t>
    </dgm:pt>
    <dgm:pt modelId="{8025E71B-FD31-4AE9-8B21-0C769D3E3192}" type="parTrans" cxnId="{093E664D-AC66-47DD-8FEE-3FEB84A4F844}">
      <dgm:prSet/>
      <dgm:spPr/>
      <dgm:t>
        <a:bodyPr/>
        <a:lstStyle/>
        <a:p>
          <a:endParaRPr lang="ru-RU"/>
        </a:p>
      </dgm:t>
    </dgm:pt>
    <dgm:pt modelId="{C920D69D-C47E-49A6-8CD4-B80127B22806}" type="sibTrans" cxnId="{093E664D-AC66-47DD-8FEE-3FEB84A4F844}">
      <dgm:prSet/>
      <dgm:spPr/>
      <dgm:t>
        <a:bodyPr/>
        <a:lstStyle/>
        <a:p>
          <a:endParaRPr lang="ru-RU"/>
        </a:p>
      </dgm:t>
    </dgm:pt>
    <dgm:pt modelId="{F342D430-B38A-4F85-8B1C-9E784D1DDE56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Вирус, оставшийся в оперативной памяти после 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предшес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-  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твующего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пользователя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dirty="0"/>
        </a:p>
      </dgm:t>
    </dgm:pt>
    <dgm:pt modelId="{E10E9C05-AEBC-47D4-A798-8EB7ADE9974A}" type="parTrans" cxnId="{22D9CFDD-A31B-4132-85D8-B7C08CCE6DCC}">
      <dgm:prSet/>
      <dgm:spPr/>
      <dgm:t>
        <a:bodyPr/>
        <a:lstStyle/>
        <a:p>
          <a:endParaRPr lang="ru-RU"/>
        </a:p>
      </dgm:t>
    </dgm:pt>
    <dgm:pt modelId="{261CF013-44EC-4DAD-8D69-C1270B315164}" type="sibTrans" cxnId="{22D9CFDD-A31B-4132-85D8-B7C08CCE6DCC}">
      <dgm:prSet/>
      <dgm:spPr/>
      <dgm:t>
        <a:bodyPr/>
        <a:lstStyle/>
        <a:p>
          <a:endParaRPr lang="ru-RU"/>
        </a:p>
      </dgm:t>
    </dgm:pt>
    <dgm:pt modelId="{867FE6F2-1EE4-426C-84C1-A73B4E29F2A0}" type="pres">
      <dgm:prSet presAssocID="{E1C104F3-F75D-4C87-A286-1C5D6CDDF28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D33909-692C-4422-9415-E64037EBA399}" type="pres">
      <dgm:prSet presAssocID="{C08ABC4A-A711-4F77-96BA-DACCAFFAFD48}" presName="centerShape" presStyleLbl="node0" presStyleIdx="0" presStyleCnt="1" custScaleX="109536" custScaleY="108186"/>
      <dgm:spPr/>
      <dgm:t>
        <a:bodyPr/>
        <a:lstStyle/>
        <a:p>
          <a:endParaRPr lang="ru-RU"/>
        </a:p>
      </dgm:t>
    </dgm:pt>
    <dgm:pt modelId="{CBE13A8B-CB11-4BD9-8F02-E2773D45F61B}" type="pres">
      <dgm:prSet presAssocID="{752DC443-1427-4220-911B-FD75EEEB37C1}" presName="parTrans" presStyleLbl="sibTrans2D1" presStyleIdx="0" presStyleCnt="9"/>
      <dgm:spPr/>
      <dgm:t>
        <a:bodyPr/>
        <a:lstStyle/>
        <a:p>
          <a:endParaRPr lang="ru-RU"/>
        </a:p>
      </dgm:t>
    </dgm:pt>
    <dgm:pt modelId="{D0FECEA7-0BE7-463E-9522-9A858F1FA2A1}" type="pres">
      <dgm:prSet presAssocID="{752DC443-1427-4220-911B-FD75EEEB37C1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301E8EB6-A102-490A-8BBB-972483A8C86A}" type="pres">
      <dgm:prSet presAssocID="{71AF31A3-EA4E-4CE6-AAC0-9536FAC3FE58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DD7518-1D88-4066-8BF5-2278FE99E6B1}" type="pres">
      <dgm:prSet presAssocID="{310719B6-ACE7-473F-8FB5-3D5F24D7EE1B}" presName="parTrans" presStyleLbl="sibTrans2D1" presStyleIdx="1" presStyleCnt="9"/>
      <dgm:spPr/>
      <dgm:t>
        <a:bodyPr/>
        <a:lstStyle/>
        <a:p>
          <a:endParaRPr lang="ru-RU"/>
        </a:p>
      </dgm:t>
    </dgm:pt>
    <dgm:pt modelId="{97B31BC3-4757-4B01-8C9F-876BC3053242}" type="pres">
      <dgm:prSet presAssocID="{310719B6-ACE7-473F-8FB5-3D5F24D7EE1B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62FD605D-485D-4774-BED8-CE61A1A10B83}" type="pres">
      <dgm:prSet presAssocID="{FF29E983-0D8C-4F3E-A957-8FDFE8AF555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97B24-3AFD-48A7-A067-1C0F2E307892}" type="pres">
      <dgm:prSet presAssocID="{07A880F2-2FA2-4B45-B457-0A0418C473E9}" presName="parTrans" presStyleLbl="sibTrans2D1" presStyleIdx="2" presStyleCnt="9"/>
      <dgm:spPr/>
      <dgm:t>
        <a:bodyPr/>
        <a:lstStyle/>
        <a:p>
          <a:endParaRPr lang="ru-RU"/>
        </a:p>
      </dgm:t>
    </dgm:pt>
    <dgm:pt modelId="{239BA7AB-0948-43F8-8B42-67F6F26B0B39}" type="pres">
      <dgm:prSet presAssocID="{07A880F2-2FA2-4B45-B457-0A0418C473E9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20A3E131-81B9-48B6-8A11-65695B92D50F}" type="pres">
      <dgm:prSet presAssocID="{AC7A1F40-EE8A-4F45-8F18-C859462C7727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20473-5179-4AF0-A1F5-03FA85631402}" type="pres">
      <dgm:prSet presAssocID="{8025E71B-FD31-4AE9-8B21-0C769D3E3192}" presName="parTrans" presStyleLbl="sibTrans2D1" presStyleIdx="3" presStyleCnt="9"/>
      <dgm:spPr/>
      <dgm:t>
        <a:bodyPr/>
        <a:lstStyle/>
        <a:p>
          <a:endParaRPr lang="ru-RU"/>
        </a:p>
      </dgm:t>
    </dgm:pt>
    <dgm:pt modelId="{EA9E4A6E-4545-467B-9786-EBF1B3F4F7E4}" type="pres">
      <dgm:prSet presAssocID="{8025E71B-FD31-4AE9-8B21-0C769D3E3192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D90AE3E1-4191-4D49-87D1-11133B7DD5C2}" type="pres">
      <dgm:prSet presAssocID="{143F2208-9B4E-402F-8461-922CE4719E15}" presName="node" presStyleLbl="node1" presStyleIdx="3" presStyleCnt="9" custRadScaleRad="100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76BC4-0F08-4AAF-BCB1-E9D549B676C5}" type="pres">
      <dgm:prSet presAssocID="{E10E9C05-AEBC-47D4-A798-8EB7ADE9974A}" presName="parTrans" presStyleLbl="sibTrans2D1" presStyleIdx="4" presStyleCnt="9"/>
      <dgm:spPr/>
      <dgm:t>
        <a:bodyPr/>
        <a:lstStyle/>
        <a:p>
          <a:endParaRPr lang="ru-RU"/>
        </a:p>
      </dgm:t>
    </dgm:pt>
    <dgm:pt modelId="{25D2538C-D0AD-4FD8-BF18-350E1FD704AD}" type="pres">
      <dgm:prSet presAssocID="{E10E9C05-AEBC-47D4-A798-8EB7ADE9974A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FCA0D666-95A3-4A17-8E3E-84D478FE988E}" type="pres">
      <dgm:prSet presAssocID="{F342D430-B38A-4F85-8B1C-9E784D1DDE5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AB7DB-B55B-4C89-A186-C6340DE642E7}" type="pres">
      <dgm:prSet presAssocID="{548AFFB4-A208-4549-9D46-C9B31991072A}" presName="parTrans" presStyleLbl="sibTrans2D1" presStyleIdx="5" presStyleCnt="9"/>
      <dgm:spPr/>
      <dgm:t>
        <a:bodyPr/>
        <a:lstStyle/>
        <a:p>
          <a:endParaRPr lang="ru-RU"/>
        </a:p>
      </dgm:t>
    </dgm:pt>
    <dgm:pt modelId="{0924904D-EECE-4B82-97E9-3CC6E8C25A9B}" type="pres">
      <dgm:prSet presAssocID="{548AFFB4-A208-4549-9D46-C9B31991072A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00E0738A-6355-4D1A-84F6-1843465E3F8F}" type="pres">
      <dgm:prSet presAssocID="{E7BC3079-039F-479F-A7CD-F9909B2B8281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0008E-FD4C-4406-934A-3DD1D98738DD}" type="pres">
      <dgm:prSet presAssocID="{BBF80EC7-A968-4171-B091-E6F82DCA4793}" presName="parTrans" presStyleLbl="sibTrans2D1" presStyleIdx="6" presStyleCnt="9"/>
      <dgm:spPr/>
      <dgm:t>
        <a:bodyPr/>
        <a:lstStyle/>
        <a:p>
          <a:endParaRPr lang="ru-RU"/>
        </a:p>
      </dgm:t>
    </dgm:pt>
    <dgm:pt modelId="{C68C6069-CE9C-42CC-9937-A16450AF1575}" type="pres">
      <dgm:prSet presAssocID="{BBF80EC7-A968-4171-B091-E6F82DCA4793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050FD82A-B537-492B-8882-5AED81429009}" type="pres">
      <dgm:prSet presAssocID="{4C63EB84-D7A4-4179-B2A9-CBF3569CBA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DBAEB-ED23-48C2-836A-D9E2C02E3025}" type="pres">
      <dgm:prSet presAssocID="{CB02AB22-F3D1-4E44-9222-EDF5D043F1CC}" presName="parTrans" presStyleLbl="sibTrans2D1" presStyleIdx="7" presStyleCnt="9"/>
      <dgm:spPr/>
      <dgm:t>
        <a:bodyPr/>
        <a:lstStyle/>
        <a:p>
          <a:endParaRPr lang="ru-RU"/>
        </a:p>
      </dgm:t>
    </dgm:pt>
    <dgm:pt modelId="{97A76B1A-B441-4E1A-9FE0-D2AA8AFD5A14}" type="pres">
      <dgm:prSet presAssocID="{CB02AB22-F3D1-4E44-9222-EDF5D043F1CC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1AB907B6-189A-4963-848C-1F2666D7A700}" type="pres">
      <dgm:prSet presAssocID="{9D6D05AA-5295-4549-8D38-DD64B06A3B6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86D76-BB0D-4D5E-B05E-7026E43E87D2}" type="pres">
      <dgm:prSet presAssocID="{3DA7CE3B-1912-4EDC-B70D-6CEAA840D32A}" presName="parTrans" presStyleLbl="sibTrans2D1" presStyleIdx="8" presStyleCnt="9"/>
      <dgm:spPr/>
      <dgm:t>
        <a:bodyPr/>
        <a:lstStyle/>
        <a:p>
          <a:endParaRPr lang="ru-RU"/>
        </a:p>
      </dgm:t>
    </dgm:pt>
    <dgm:pt modelId="{04D84DD0-EB4F-416E-9C8A-D285F1245D2F}" type="pres">
      <dgm:prSet presAssocID="{3DA7CE3B-1912-4EDC-B70D-6CEAA840D32A}" presName="connectorText" presStyleLbl="sibTrans2D1" presStyleIdx="8" presStyleCnt="9"/>
      <dgm:spPr/>
      <dgm:t>
        <a:bodyPr/>
        <a:lstStyle/>
        <a:p>
          <a:endParaRPr lang="ru-RU"/>
        </a:p>
      </dgm:t>
    </dgm:pt>
    <dgm:pt modelId="{849291D2-1270-4FE3-BB74-15D7D04A1605}" type="pres">
      <dgm:prSet presAssocID="{97EC4EEE-3288-4584-87CE-0424553CEC6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0AA023-3135-49C2-BF99-8ED5163EEA31}" type="presOf" srcId="{CB02AB22-F3D1-4E44-9222-EDF5D043F1CC}" destId="{97A76B1A-B441-4E1A-9FE0-D2AA8AFD5A14}" srcOrd="1" destOrd="0" presId="urn:microsoft.com/office/officeart/2005/8/layout/radial5"/>
    <dgm:cxn modelId="{47905155-D9CA-4348-B1D6-BDF447C8AF18}" type="presOf" srcId="{FF29E983-0D8C-4F3E-A957-8FDFE8AF5550}" destId="{62FD605D-485D-4774-BED8-CE61A1A10B83}" srcOrd="0" destOrd="0" presId="urn:microsoft.com/office/officeart/2005/8/layout/radial5"/>
    <dgm:cxn modelId="{B364AEE7-BC69-43D3-BB4F-80897ACA04BF}" srcId="{C08ABC4A-A711-4F77-96BA-DACCAFFAFD48}" destId="{4C63EB84-D7A4-4179-B2A9-CBF3569CBA83}" srcOrd="6" destOrd="0" parTransId="{BBF80EC7-A968-4171-B091-E6F82DCA4793}" sibTransId="{DD24D407-503A-4537-8FD1-70488FA6E4F2}"/>
    <dgm:cxn modelId="{EBC05005-648F-4210-838C-FA8902244D76}" type="presOf" srcId="{8025E71B-FD31-4AE9-8B21-0C769D3E3192}" destId="{BD120473-5179-4AF0-A1F5-03FA85631402}" srcOrd="0" destOrd="0" presId="urn:microsoft.com/office/officeart/2005/8/layout/radial5"/>
    <dgm:cxn modelId="{8D006273-3894-44CA-A431-C8629830A3D7}" type="presOf" srcId="{310719B6-ACE7-473F-8FB5-3D5F24D7EE1B}" destId="{97B31BC3-4757-4B01-8C9F-876BC3053242}" srcOrd="1" destOrd="0" presId="urn:microsoft.com/office/officeart/2005/8/layout/radial5"/>
    <dgm:cxn modelId="{960A355E-BD47-44C1-9FAC-C35945A8E56A}" srcId="{C08ABC4A-A711-4F77-96BA-DACCAFFAFD48}" destId="{AC7A1F40-EE8A-4F45-8F18-C859462C7727}" srcOrd="2" destOrd="0" parTransId="{07A880F2-2FA2-4B45-B457-0A0418C473E9}" sibTransId="{C77838B4-EC43-4277-AEBC-7F3285065853}"/>
    <dgm:cxn modelId="{5E9767E8-1EAA-4C54-BA6E-354422AC501D}" type="presOf" srcId="{752DC443-1427-4220-911B-FD75EEEB37C1}" destId="{D0FECEA7-0BE7-463E-9522-9A858F1FA2A1}" srcOrd="1" destOrd="0" presId="urn:microsoft.com/office/officeart/2005/8/layout/radial5"/>
    <dgm:cxn modelId="{4C4E5B60-12E1-4483-BBF9-43046C25FB31}" type="presOf" srcId="{4C63EB84-D7A4-4179-B2A9-CBF3569CBA83}" destId="{050FD82A-B537-492B-8882-5AED81429009}" srcOrd="0" destOrd="0" presId="urn:microsoft.com/office/officeart/2005/8/layout/radial5"/>
    <dgm:cxn modelId="{EE98CFE4-953F-46A7-A06E-6EA73F417D8C}" type="presOf" srcId="{548AFFB4-A208-4549-9D46-C9B31991072A}" destId="{927AB7DB-B55B-4C89-A186-C6340DE642E7}" srcOrd="0" destOrd="0" presId="urn:microsoft.com/office/officeart/2005/8/layout/radial5"/>
    <dgm:cxn modelId="{83A24E15-D919-429E-98BB-B1872C18F63E}" type="presOf" srcId="{E10E9C05-AEBC-47D4-A798-8EB7ADE9974A}" destId="{25D2538C-D0AD-4FD8-BF18-350E1FD704AD}" srcOrd="1" destOrd="0" presId="urn:microsoft.com/office/officeart/2005/8/layout/radial5"/>
    <dgm:cxn modelId="{BC1A76B1-D837-469D-B50C-6B04D406B4BC}" srcId="{E1C104F3-F75D-4C87-A286-1C5D6CDDF287}" destId="{C08ABC4A-A711-4F77-96BA-DACCAFFAFD48}" srcOrd="0" destOrd="0" parTransId="{A5DE5EC5-B132-46AE-8307-727118706C33}" sibTransId="{4AD6DFC8-A00A-423C-8995-A4D8648C05D2}"/>
    <dgm:cxn modelId="{67A56CBF-7DA3-4B7A-9813-7550D818E760}" type="presOf" srcId="{71AF31A3-EA4E-4CE6-AAC0-9536FAC3FE58}" destId="{301E8EB6-A102-490A-8BBB-972483A8C86A}" srcOrd="0" destOrd="0" presId="urn:microsoft.com/office/officeart/2005/8/layout/radial5"/>
    <dgm:cxn modelId="{98AFF7ED-3A9F-4DDF-A824-71A51DD23545}" type="presOf" srcId="{548AFFB4-A208-4549-9D46-C9B31991072A}" destId="{0924904D-EECE-4B82-97E9-3CC6E8C25A9B}" srcOrd="1" destOrd="0" presId="urn:microsoft.com/office/officeart/2005/8/layout/radial5"/>
    <dgm:cxn modelId="{6B36D069-7E9A-4B29-86AB-61B0ECAB4731}" type="presOf" srcId="{CB02AB22-F3D1-4E44-9222-EDF5D043F1CC}" destId="{0D6DBAEB-ED23-48C2-836A-D9E2C02E3025}" srcOrd="0" destOrd="0" presId="urn:microsoft.com/office/officeart/2005/8/layout/radial5"/>
    <dgm:cxn modelId="{22D9CFDD-A31B-4132-85D8-B7C08CCE6DCC}" srcId="{C08ABC4A-A711-4F77-96BA-DACCAFFAFD48}" destId="{F342D430-B38A-4F85-8B1C-9E784D1DDE56}" srcOrd="4" destOrd="0" parTransId="{E10E9C05-AEBC-47D4-A798-8EB7ADE9974A}" sibTransId="{261CF013-44EC-4DAD-8D69-C1270B315164}"/>
    <dgm:cxn modelId="{18AD8A87-9C02-4804-9A9B-2BA5338E6FD2}" type="presOf" srcId="{07A880F2-2FA2-4B45-B457-0A0418C473E9}" destId="{6F397B24-3AFD-48A7-A067-1C0F2E307892}" srcOrd="0" destOrd="0" presId="urn:microsoft.com/office/officeart/2005/8/layout/radial5"/>
    <dgm:cxn modelId="{9C56FBC5-E781-4B82-AE7B-0404E7D0A8EB}" srcId="{C08ABC4A-A711-4F77-96BA-DACCAFFAFD48}" destId="{97EC4EEE-3288-4584-87CE-0424553CEC6F}" srcOrd="8" destOrd="0" parTransId="{3DA7CE3B-1912-4EDC-B70D-6CEAA840D32A}" sibTransId="{3C99975A-75BF-463F-BF51-B71992522D29}"/>
    <dgm:cxn modelId="{093E664D-AC66-47DD-8FEE-3FEB84A4F844}" srcId="{C08ABC4A-A711-4F77-96BA-DACCAFFAFD48}" destId="{143F2208-9B4E-402F-8461-922CE4719E15}" srcOrd="3" destOrd="0" parTransId="{8025E71B-FD31-4AE9-8B21-0C769D3E3192}" sibTransId="{C920D69D-C47E-49A6-8CD4-B80127B22806}"/>
    <dgm:cxn modelId="{DA788A6A-4F1E-4FF1-A6DB-DF53A5FE1440}" type="presOf" srcId="{752DC443-1427-4220-911B-FD75EEEB37C1}" destId="{CBE13A8B-CB11-4BD9-8F02-E2773D45F61B}" srcOrd="0" destOrd="0" presId="urn:microsoft.com/office/officeart/2005/8/layout/radial5"/>
    <dgm:cxn modelId="{A8541875-D22C-4148-AA3F-04052C6A4F3E}" type="presOf" srcId="{E10E9C05-AEBC-47D4-A798-8EB7ADE9974A}" destId="{20076BC4-0F08-4AAF-BCB1-E9D549B676C5}" srcOrd="0" destOrd="0" presId="urn:microsoft.com/office/officeart/2005/8/layout/radial5"/>
    <dgm:cxn modelId="{3475B573-C5BC-4977-9951-7AB5EC95DE3A}" type="presOf" srcId="{BBF80EC7-A968-4171-B091-E6F82DCA4793}" destId="{C68C6069-CE9C-42CC-9937-A16450AF1575}" srcOrd="1" destOrd="0" presId="urn:microsoft.com/office/officeart/2005/8/layout/radial5"/>
    <dgm:cxn modelId="{007730A6-D8E1-4181-B791-D3DBECD2EF9C}" srcId="{C08ABC4A-A711-4F77-96BA-DACCAFFAFD48}" destId="{71AF31A3-EA4E-4CE6-AAC0-9536FAC3FE58}" srcOrd="0" destOrd="0" parTransId="{752DC443-1427-4220-911B-FD75EEEB37C1}" sibTransId="{1F9B9E04-F837-444E-A2B2-EECE23F018C8}"/>
    <dgm:cxn modelId="{7E85F28E-287F-4CBB-ADC1-6B889EB88DE6}" type="presOf" srcId="{9D6D05AA-5295-4549-8D38-DD64B06A3B6F}" destId="{1AB907B6-189A-4963-848C-1F2666D7A700}" srcOrd="0" destOrd="0" presId="urn:microsoft.com/office/officeart/2005/8/layout/radial5"/>
    <dgm:cxn modelId="{731ED4D9-FB20-45F2-874F-03CEB513FF44}" type="presOf" srcId="{3DA7CE3B-1912-4EDC-B70D-6CEAA840D32A}" destId="{9B886D76-BB0D-4D5E-B05E-7026E43E87D2}" srcOrd="0" destOrd="0" presId="urn:microsoft.com/office/officeart/2005/8/layout/radial5"/>
    <dgm:cxn modelId="{961E1811-ADFD-432F-8062-C21E95744C72}" type="presOf" srcId="{310719B6-ACE7-473F-8FB5-3D5F24D7EE1B}" destId="{D8DD7518-1D88-4066-8BF5-2278FE99E6B1}" srcOrd="0" destOrd="0" presId="urn:microsoft.com/office/officeart/2005/8/layout/radial5"/>
    <dgm:cxn modelId="{B06C8961-549F-49E4-9148-015833BD6153}" srcId="{C08ABC4A-A711-4F77-96BA-DACCAFFAFD48}" destId="{E7BC3079-039F-479F-A7CD-F9909B2B8281}" srcOrd="5" destOrd="0" parTransId="{548AFFB4-A208-4549-9D46-C9B31991072A}" sibTransId="{5E5E904C-C468-4EAA-9DDE-CE26A23C7DCE}"/>
    <dgm:cxn modelId="{FC5BFD27-53A1-4309-A975-F52B5648D4ED}" srcId="{C08ABC4A-A711-4F77-96BA-DACCAFFAFD48}" destId="{9D6D05AA-5295-4549-8D38-DD64B06A3B6F}" srcOrd="7" destOrd="0" parTransId="{CB02AB22-F3D1-4E44-9222-EDF5D043F1CC}" sibTransId="{66F2C301-8C75-42A3-9FCA-5A73BAE1CCD7}"/>
    <dgm:cxn modelId="{1E07F99C-C28D-4C49-A10B-951E4D4A1F82}" type="presOf" srcId="{143F2208-9B4E-402F-8461-922CE4719E15}" destId="{D90AE3E1-4191-4D49-87D1-11133B7DD5C2}" srcOrd="0" destOrd="0" presId="urn:microsoft.com/office/officeart/2005/8/layout/radial5"/>
    <dgm:cxn modelId="{C2F36C7A-FD59-4CB0-B290-B59D80FF6896}" type="presOf" srcId="{07A880F2-2FA2-4B45-B457-0A0418C473E9}" destId="{239BA7AB-0948-43F8-8B42-67F6F26B0B39}" srcOrd="1" destOrd="0" presId="urn:microsoft.com/office/officeart/2005/8/layout/radial5"/>
    <dgm:cxn modelId="{9A68BA46-3074-4FF1-BB05-180D9D3A10E0}" srcId="{C08ABC4A-A711-4F77-96BA-DACCAFFAFD48}" destId="{FF29E983-0D8C-4F3E-A957-8FDFE8AF5550}" srcOrd="1" destOrd="0" parTransId="{310719B6-ACE7-473F-8FB5-3D5F24D7EE1B}" sibTransId="{A3D61B69-2EA1-4BE8-912A-482A562B77D1}"/>
    <dgm:cxn modelId="{B91BC447-8C3F-4A48-A5A9-022D6FCCED45}" type="presOf" srcId="{AC7A1F40-EE8A-4F45-8F18-C859462C7727}" destId="{20A3E131-81B9-48B6-8A11-65695B92D50F}" srcOrd="0" destOrd="0" presId="urn:microsoft.com/office/officeart/2005/8/layout/radial5"/>
    <dgm:cxn modelId="{68624DD9-51EA-4149-AEA8-84FF23CCB2A3}" type="presOf" srcId="{E7BC3079-039F-479F-A7CD-F9909B2B8281}" destId="{00E0738A-6355-4D1A-84F6-1843465E3F8F}" srcOrd="0" destOrd="0" presId="urn:microsoft.com/office/officeart/2005/8/layout/radial5"/>
    <dgm:cxn modelId="{1B7C60D9-F5E5-4FED-B5CC-A92A4CAEDEE3}" type="presOf" srcId="{3DA7CE3B-1912-4EDC-B70D-6CEAA840D32A}" destId="{04D84DD0-EB4F-416E-9C8A-D285F1245D2F}" srcOrd="1" destOrd="0" presId="urn:microsoft.com/office/officeart/2005/8/layout/radial5"/>
    <dgm:cxn modelId="{2D0143AD-1EF2-4E57-89A6-1480ECBBC604}" type="presOf" srcId="{C08ABC4A-A711-4F77-96BA-DACCAFFAFD48}" destId="{33D33909-692C-4422-9415-E64037EBA399}" srcOrd="0" destOrd="0" presId="urn:microsoft.com/office/officeart/2005/8/layout/radial5"/>
    <dgm:cxn modelId="{D6F4D7F7-8867-47D2-A236-D2060C939A3F}" type="presOf" srcId="{BBF80EC7-A968-4171-B091-E6F82DCA4793}" destId="{B090008E-FD4C-4406-934A-3DD1D98738DD}" srcOrd="0" destOrd="0" presId="urn:microsoft.com/office/officeart/2005/8/layout/radial5"/>
    <dgm:cxn modelId="{AD438B9D-EFDE-4ADD-9D3D-63011E62C4F2}" type="presOf" srcId="{F342D430-B38A-4F85-8B1C-9E784D1DDE56}" destId="{FCA0D666-95A3-4A17-8E3E-84D478FE988E}" srcOrd="0" destOrd="0" presId="urn:microsoft.com/office/officeart/2005/8/layout/radial5"/>
    <dgm:cxn modelId="{81045FD3-D77C-485F-B382-7819DB706D45}" type="presOf" srcId="{97EC4EEE-3288-4584-87CE-0424553CEC6F}" destId="{849291D2-1270-4FE3-BB74-15D7D04A1605}" srcOrd="0" destOrd="0" presId="urn:microsoft.com/office/officeart/2005/8/layout/radial5"/>
    <dgm:cxn modelId="{F6BB6310-3FCA-4BF1-8A09-70A6B3E46FB3}" type="presOf" srcId="{8025E71B-FD31-4AE9-8B21-0C769D3E3192}" destId="{EA9E4A6E-4545-467B-9786-EBF1B3F4F7E4}" srcOrd="1" destOrd="0" presId="urn:microsoft.com/office/officeart/2005/8/layout/radial5"/>
    <dgm:cxn modelId="{65FA3BB5-B60F-45F8-B3DB-471055D687AB}" type="presOf" srcId="{E1C104F3-F75D-4C87-A286-1C5D6CDDF287}" destId="{867FE6F2-1EE4-426C-84C1-A73B4E29F2A0}" srcOrd="0" destOrd="0" presId="urn:microsoft.com/office/officeart/2005/8/layout/radial5"/>
    <dgm:cxn modelId="{0570E555-4987-4789-835F-49EF1A595A53}" type="presParOf" srcId="{867FE6F2-1EE4-426C-84C1-A73B4E29F2A0}" destId="{33D33909-692C-4422-9415-E64037EBA399}" srcOrd="0" destOrd="0" presId="urn:microsoft.com/office/officeart/2005/8/layout/radial5"/>
    <dgm:cxn modelId="{0F66B904-338C-4009-A39A-6621029D21C6}" type="presParOf" srcId="{867FE6F2-1EE4-426C-84C1-A73B4E29F2A0}" destId="{CBE13A8B-CB11-4BD9-8F02-E2773D45F61B}" srcOrd="1" destOrd="0" presId="urn:microsoft.com/office/officeart/2005/8/layout/radial5"/>
    <dgm:cxn modelId="{3AC78A2C-E73D-4934-AD5E-2CC1E61DA8EB}" type="presParOf" srcId="{CBE13A8B-CB11-4BD9-8F02-E2773D45F61B}" destId="{D0FECEA7-0BE7-463E-9522-9A858F1FA2A1}" srcOrd="0" destOrd="0" presId="urn:microsoft.com/office/officeart/2005/8/layout/radial5"/>
    <dgm:cxn modelId="{457CCB39-1702-4B3C-8A44-E0DF194C494F}" type="presParOf" srcId="{867FE6F2-1EE4-426C-84C1-A73B4E29F2A0}" destId="{301E8EB6-A102-490A-8BBB-972483A8C86A}" srcOrd="2" destOrd="0" presId="urn:microsoft.com/office/officeart/2005/8/layout/radial5"/>
    <dgm:cxn modelId="{34D39859-ACDE-43BA-90A1-386D1128FD73}" type="presParOf" srcId="{867FE6F2-1EE4-426C-84C1-A73B4E29F2A0}" destId="{D8DD7518-1D88-4066-8BF5-2278FE99E6B1}" srcOrd="3" destOrd="0" presId="urn:microsoft.com/office/officeart/2005/8/layout/radial5"/>
    <dgm:cxn modelId="{D80250BC-6999-4423-9926-ECCF27061942}" type="presParOf" srcId="{D8DD7518-1D88-4066-8BF5-2278FE99E6B1}" destId="{97B31BC3-4757-4B01-8C9F-876BC3053242}" srcOrd="0" destOrd="0" presId="urn:microsoft.com/office/officeart/2005/8/layout/radial5"/>
    <dgm:cxn modelId="{8E5DE1B1-5F9B-447C-B436-525E4ADC5C65}" type="presParOf" srcId="{867FE6F2-1EE4-426C-84C1-A73B4E29F2A0}" destId="{62FD605D-485D-4774-BED8-CE61A1A10B83}" srcOrd="4" destOrd="0" presId="urn:microsoft.com/office/officeart/2005/8/layout/radial5"/>
    <dgm:cxn modelId="{B30D0569-EF27-4077-BABA-88128D73F224}" type="presParOf" srcId="{867FE6F2-1EE4-426C-84C1-A73B4E29F2A0}" destId="{6F397B24-3AFD-48A7-A067-1C0F2E307892}" srcOrd="5" destOrd="0" presId="urn:microsoft.com/office/officeart/2005/8/layout/radial5"/>
    <dgm:cxn modelId="{2E8B72E1-30CC-44D1-912B-B65D758BE684}" type="presParOf" srcId="{6F397B24-3AFD-48A7-A067-1C0F2E307892}" destId="{239BA7AB-0948-43F8-8B42-67F6F26B0B39}" srcOrd="0" destOrd="0" presId="urn:microsoft.com/office/officeart/2005/8/layout/radial5"/>
    <dgm:cxn modelId="{81A2224F-C41E-4511-B2E4-27E92878A5C8}" type="presParOf" srcId="{867FE6F2-1EE4-426C-84C1-A73B4E29F2A0}" destId="{20A3E131-81B9-48B6-8A11-65695B92D50F}" srcOrd="6" destOrd="0" presId="urn:microsoft.com/office/officeart/2005/8/layout/radial5"/>
    <dgm:cxn modelId="{AD94BBF6-5CFC-4637-8A98-44F135DBB666}" type="presParOf" srcId="{867FE6F2-1EE4-426C-84C1-A73B4E29F2A0}" destId="{BD120473-5179-4AF0-A1F5-03FA85631402}" srcOrd="7" destOrd="0" presId="urn:microsoft.com/office/officeart/2005/8/layout/radial5"/>
    <dgm:cxn modelId="{6107C239-A329-42B2-8B29-FED09F97419D}" type="presParOf" srcId="{BD120473-5179-4AF0-A1F5-03FA85631402}" destId="{EA9E4A6E-4545-467B-9786-EBF1B3F4F7E4}" srcOrd="0" destOrd="0" presId="urn:microsoft.com/office/officeart/2005/8/layout/radial5"/>
    <dgm:cxn modelId="{3EE27FA8-E0E2-4CD1-A90C-2BBA49FF83E5}" type="presParOf" srcId="{867FE6F2-1EE4-426C-84C1-A73B4E29F2A0}" destId="{D90AE3E1-4191-4D49-87D1-11133B7DD5C2}" srcOrd="8" destOrd="0" presId="urn:microsoft.com/office/officeart/2005/8/layout/radial5"/>
    <dgm:cxn modelId="{FC3A0538-0DE6-44C8-805A-1E14E78453FC}" type="presParOf" srcId="{867FE6F2-1EE4-426C-84C1-A73B4E29F2A0}" destId="{20076BC4-0F08-4AAF-BCB1-E9D549B676C5}" srcOrd="9" destOrd="0" presId="urn:microsoft.com/office/officeart/2005/8/layout/radial5"/>
    <dgm:cxn modelId="{F2CFE6DD-C6C2-4486-81A0-CA01DE792599}" type="presParOf" srcId="{20076BC4-0F08-4AAF-BCB1-E9D549B676C5}" destId="{25D2538C-D0AD-4FD8-BF18-350E1FD704AD}" srcOrd="0" destOrd="0" presId="urn:microsoft.com/office/officeart/2005/8/layout/radial5"/>
    <dgm:cxn modelId="{8C9A25B8-817D-46E4-8D4E-62ECF1286869}" type="presParOf" srcId="{867FE6F2-1EE4-426C-84C1-A73B4E29F2A0}" destId="{FCA0D666-95A3-4A17-8E3E-84D478FE988E}" srcOrd="10" destOrd="0" presId="urn:microsoft.com/office/officeart/2005/8/layout/radial5"/>
    <dgm:cxn modelId="{5DB7F088-929C-48F2-83DE-167A76EB2EAE}" type="presParOf" srcId="{867FE6F2-1EE4-426C-84C1-A73B4E29F2A0}" destId="{927AB7DB-B55B-4C89-A186-C6340DE642E7}" srcOrd="11" destOrd="0" presId="urn:microsoft.com/office/officeart/2005/8/layout/radial5"/>
    <dgm:cxn modelId="{8611181F-E4D5-438C-9D27-45520BAF660C}" type="presParOf" srcId="{927AB7DB-B55B-4C89-A186-C6340DE642E7}" destId="{0924904D-EECE-4B82-97E9-3CC6E8C25A9B}" srcOrd="0" destOrd="0" presId="urn:microsoft.com/office/officeart/2005/8/layout/radial5"/>
    <dgm:cxn modelId="{762F6B0E-745D-46F7-AE24-A897BE82D41E}" type="presParOf" srcId="{867FE6F2-1EE4-426C-84C1-A73B4E29F2A0}" destId="{00E0738A-6355-4D1A-84F6-1843465E3F8F}" srcOrd="12" destOrd="0" presId="urn:microsoft.com/office/officeart/2005/8/layout/radial5"/>
    <dgm:cxn modelId="{EEE79F10-9262-4624-9577-FBE8738CD325}" type="presParOf" srcId="{867FE6F2-1EE4-426C-84C1-A73B4E29F2A0}" destId="{B090008E-FD4C-4406-934A-3DD1D98738DD}" srcOrd="13" destOrd="0" presId="urn:microsoft.com/office/officeart/2005/8/layout/radial5"/>
    <dgm:cxn modelId="{FE6D4245-4680-49A9-B2D2-A4AF5878E548}" type="presParOf" srcId="{B090008E-FD4C-4406-934A-3DD1D98738DD}" destId="{C68C6069-CE9C-42CC-9937-A16450AF1575}" srcOrd="0" destOrd="0" presId="urn:microsoft.com/office/officeart/2005/8/layout/radial5"/>
    <dgm:cxn modelId="{1D80DF49-0559-4B5B-9876-6E9CF89A1209}" type="presParOf" srcId="{867FE6F2-1EE4-426C-84C1-A73B4E29F2A0}" destId="{050FD82A-B537-492B-8882-5AED81429009}" srcOrd="14" destOrd="0" presId="urn:microsoft.com/office/officeart/2005/8/layout/radial5"/>
    <dgm:cxn modelId="{AC4CE46E-ACE4-476F-83EB-90D14C867CAB}" type="presParOf" srcId="{867FE6F2-1EE4-426C-84C1-A73B4E29F2A0}" destId="{0D6DBAEB-ED23-48C2-836A-D9E2C02E3025}" srcOrd="15" destOrd="0" presId="urn:microsoft.com/office/officeart/2005/8/layout/radial5"/>
    <dgm:cxn modelId="{68CAD90D-D431-4226-8BC6-047E67C24B44}" type="presParOf" srcId="{0D6DBAEB-ED23-48C2-836A-D9E2C02E3025}" destId="{97A76B1A-B441-4E1A-9FE0-D2AA8AFD5A14}" srcOrd="0" destOrd="0" presId="urn:microsoft.com/office/officeart/2005/8/layout/radial5"/>
    <dgm:cxn modelId="{B7584779-4E69-478D-8208-DE79088E55B5}" type="presParOf" srcId="{867FE6F2-1EE4-426C-84C1-A73B4E29F2A0}" destId="{1AB907B6-189A-4963-848C-1F2666D7A700}" srcOrd="16" destOrd="0" presId="urn:microsoft.com/office/officeart/2005/8/layout/radial5"/>
    <dgm:cxn modelId="{CE96D3E1-B62E-42A6-9736-691914118852}" type="presParOf" srcId="{867FE6F2-1EE4-426C-84C1-A73B4E29F2A0}" destId="{9B886D76-BB0D-4D5E-B05E-7026E43E87D2}" srcOrd="17" destOrd="0" presId="urn:microsoft.com/office/officeart/2005/8/layout/radial5"/>
    <dgm:cxn modelId="{EBDEE334-DDBF-4155-B431-271BBED1D6EE}" type="presParOf" srcId="{9B886D76-BB0D-4D5E-B05E-7026E43E87D2}" destId="{04D84DD0-EB4F-416E-9C8A-D285F1245D2F}" srcOrd="0" destOrd="0" presId="urn:microsoft.com/office/officeart/2005/8/layout/radial5"/>
    <dgm:cxn modelId="{338F58E4-6777-4552-A9D2-499567ECFF4F}" type="presParOf" srcId="{867FE6F2-1EE4-426C-84C1-A73B4E29F2A0}" destId="{849291D2-1270-4FE3-BB74-15D7D04A1605}" srcOrd="18" destOrd="0" presId="urn:microsoft.com/office/officeart/2005/8/layout/radial5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13B48-94A3-49C5-83EF-35AD686FABB7}">
      <dsp:nvSpPr>
        <dsp:cNvPr id="0" name=""/>
        <dsp:cNvSpPr/>
      </dsp:nvSpPr>
      <dsp:spPr>
        <a:xfrm>
          <a:off x="3658939" y="2599710"/>
          <a:ext cx="1826121" cy="18261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Основные признаки проявления вирусов </a:t>
          </a:r>
          <a:endParaRPr lang="ru-RU" sz="1700" kern="1200" dirty="0"/>
        </a:p>
      </dsp:txBody>
      <dsp:txXfrm>
        <a:off x="3926368" y="2867139"/>
        <a:ext cx="1291263" cy="1291263"/>
      </dsp:txXfrm>
    </dsp:sp>
    <dsp:sp modelId="{B385E43F-BC11-4730-AC15-FC73996AC3FB}">
      <dsp:nvSpPr>
        <dsp:cNvPr id="0" name=""/>
        <dsp:cNvSpPr/>
      </dsp:nvSpPr>
      <dsp:spPr>
        <a:xfrm rot="16200000">
          <a:off x="4271320" y="1738969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361524" y="1953349"/>
        <a:ext cx="420951" cy="372529"/>
      </dsp:txXfrm>
    </dsp:sp>
    <dsp:sp modelId="{F9F0B3CC-AC4B-45E4-BEFD-9BD77F88A0E6}">
      <dsp:nvSpPr>
        <dsp:cNvPr id="0" name=""/>
        <dsp:cNvSpPr/>
      </dsp:nvSpPr>
      <dsp:spPr>
        <a:xfrm>
          <a:off x="3841551" y="4173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Частые зависания и сбои в работе компьютера</a:t>
          </a:r>
          <a:endParaRPr lang="ru-RU" sz="1400" kern="1200" dirty="0"/>
        </a:p>
      </dsp:txBody>
      <dsp:txXfrm>
        <a:off x="4055494" y="218116"/>
        <a:ext cx="1033010" cy="1033010"/>
      </dsp:txXfrm>
    </dsp:sp>
    <dsp:sp modelId="{6AB64D72-2C07-45A4-899C-39E4EE58E8EE}">
      <dsp:nvSpPr>
        <dsp:cNvPr id="0" name=""/>
        <dsp:cNvSpPr/>
      </dsp:nvSpPr>
      <dsp:spPr>
        <a:xfrm rot="18600000">
          <a:off x="5211950" y="2081331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483952"/>
                <a:satOff val="-9715"/>
                <a:lumOff val="2132"/>
                <a:alphaOff val="0"/>
                <a:tint val="73000"/>
                <a:satMod val="150000"/>
              </a:schemeClr>
            </a:gs>
            <a:gs pos="25000">
              <a:schemeClr val="accent2">
                <a:hueOff val="1483952"/>
                <a:satOff val="-9715"/>
                <a:lumOff val="213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483952"/>
                <a:satOff val="-9715"/>
                <a:lumOff val="213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483952"/>
                <a:satOff val="-9715"/>
                <a:lumOff val="2132"/>
                <a:alphaOff val="0"/>
                <a:shade val="57000"/>
                <a:satMod val="120000"/>
              </a:schemeClr>
            </a:gs>
            <a:gs pos="80000">
              <a:schemeClr val="accent2">
                <a:hueOff val="1483952"/>
                <a:satOff val="-9715"/>
                <a:lumOff val="2132"/>
                <a:alphaOff val="0"/>
                <a:shade val="56000"/>
                <a:satMod val="145000"/>
              </a:schemeClr>
            </a:gs>
            <a:gs pos="88000">
              <a:schemeClr val="accent2">
                <a:hueOff val="1483952"/>
                <a:satOff val="-9715"/>
                <a:lumOff val="2132"/>
                <a:alphaOff val="0"/>
                <a:shade val="63000"/>
                <a:satMod val="160000"/>
              </a:schemeClr>
            </a:gs>
            <a:gs pos="100000">
              <a:schemeClr val="accent2">
                <a:hueOff val="1483952"/>
                <a:satOff val="-9715"/>
                <a:lumOff val="213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483952"/>
              <a:satOff val="-9715"/>
              <a:lumOff val="2132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244172" y="2274607"/>
        <a:ext cx="420951" cy="372529"/>
      </dsp:txXfrm>
    </dsp:sp>
    <dsp:sp modelId="{8DA2B292-19B1-4819-BC77-A7196642B1D9}">
      <dsp:nvSpPr>
        <dsp:cNvPr id="0" name=""/>
        <dsp:cNvSpPr/>
      </dsp:nvSpPr>
      <dsp:spPr>
        <a:xfrm>
          <a:off x="5627311" y="654137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1483952"/>
                <a:satOff val="-9715"/>
                <a:lumOff val="2132"/>
                <a:alphaOff val="0"/>
                <a:tint val="73000"/>
                <a:satMod val="150000"/>
              </a:schemeClr>
            </a:gs>
            <a:gs pos="25000">
              <a:schemeClr val="accent2">
                <a:hueOff val="1483952"/>
                <a:satOff val="-9715"/>
                <a:lumOff val="213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483952"/>
                <a:satOff val="-9715"/>
                <a:lumOff val="213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483952"/>
                <a:satOff val="-9715"/>
                <a:lumOff val="2132"/>
                <a:alphaOff val="0"/>
                <a:shade val="57000"/>
                <a:satMod val="120000"/>
              </a:schemeClr>
            </a:gs>
            <a:gs pos="80000">
              <a:schemeClr val="accent2">
                <a:hueOff val="1483952"/>
                <a:satOff val="-9715"/>
                <a:lumOff val="2132"/>
                <a:alphaOff val="0"/>
                <a:shade val="56000"/>
                <a:satMod val="145000"/>
              </a:schemeClr>
            </a:gs>
            <a:gs pos="88000">
              <a:schemeClr val="accent2">
                <a:hueOff val="1483952"/>
                <a:satOff val="-9715"/>
                <a:lumOff val="2132"/>
                <a:alphaOff val="0"/>
                <a:shade val="63000"/>
                <a:satMod val="160000"/>
              </a:schemeClr>
            </a:gs>
            <a:gs pos="100000">
              <a:schemeClr val="accent2">
                <a:hueOff val="1483952"/>
                <a:satOff val="-9715"/>
                <a:lumOff val="213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483952"/>
              <a:satOff val="-9715"/>
              <a:lumOff val="2132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Неожиданное значительное увеличение количества файлов на диске</a:t>
          </a:r>
          <a:endParaRPr lang="ru-RU" sz="1200" kern="1200" dirty="0"/>
        </a:p>
      </dsp:txBody>
      <dsp:txXfrm>
        <a:off x="5841254" y="868080"/>
        <a:ext cx="1033010" cy="1033010"/>
      </dsp:txXfrm>
    </dsp:sp>
    <dsp:sp modelId="{9B4CD0FF-06C3-48EF-B722-8A0095B5A1E6}">
      <dsp:nvSpPr>
        <dsp:cNvPr id="0" name=""/>
        <dsp:cNvSpPr/>
      </dsp:nvSpPr>
      <dsp:spPr>
        <a:xfrm rot="21000000">
          <a:off x="5712449" y="2948220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73000"/>
                <a:satMod val="150000"/>
              </a:schemeClr>
            </a:gs>
            <a:gs pos="25000">
              <a:schemeClr val="accent2">
                <a:hueOff val="2967903"/>
                <a:satOff val="-19430"/>
                <a:lumOff val="426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967903"/>
                <a:satOff val="-19430"/>
                <a:lumOff val="426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967903"/>
                <a:satOff val="-19430"/>
                <a:lumOff val="4264"/>
                <a:alphaOff val="0"/>
                <a:shade val="57000"/>
                <a:satMod val="120000"/>
              </a:schemeClr>
            </a:gs>
            <a:gs pos="80000">
              <a:schemeClr val="accent2">
                <a:hueOff val="2967903"/>
                <a:satOff val="-19430"/>
                <a:lumOff val="4264"/>
                <a:alphaOff val="0"/>
                <a:shade val="56000"/>
                <a:satMod val="145000"/>
              </a:schemeClr>
            </a:gs>
            <a:gs pos="88000">
              <a:schemeClr val="accent2">
                <a:hueOff val="2967903"/>
                <a:satOff val="-19430"/>
                <a:lumOff val="4264"/>
                <a:alphaOff val="0"/>
                <a:shade val="63000"/>
                <a:satMod val="160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713819" y="3088060"/>
        <a:ext cx="420951" cy="372529"/>
      </dsp:txXfrm>
    </dsp:sp>
    <dsp:sp modelId="{EA30673F-12E7-43B0-AD0D-ABFABEFD02C5}">
      <dsp:nvSpPr>
        <dsp:cNvPr id="0" name=""/>
        <dsp:cNvSpPr/>
      </dsp:nvSpPr>
      <dsp:spPr>
        <a:xfrm>
          <a:off x="6577494" y="2299902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73000"/>
                <a:satMod val="150000"/>
              </a:schemeClr>
            </a:gs>
            <a:gs pos="25000">
              <a:schemeClr val="accent2">
                <a:hueOff val="2967903"/>
                <a:satOff val="-19430"/>
                <a:lumOff val="426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967903"/>
                <a:satOff val="-19430"/>
                <a:lumOff val="426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967903"/>
                <a:satOff val="-19430"/>
                <a:lumOff val="4264"/>
                <a:alphaOff val="0"/>
                <a:shade val="57000"/>
                <a:satMod val="120000"/>
              </a:schemeClr>
            </a:gs>
            <a:gs pos="80000">
              <a:schemeClr val="accent2">
                <a:hueOff val="2967903"/>
                <a:satOff val="-19430"/>
                <a:lumOff val="4264"/>
                <a:alphaOff val="0"/>
                <a:shade val="56000"/>
                <a:satMod val="145000"/>
              </a:schemeClr>
            </a:gs>
            <a:gs pos="88000">
              <a:schemeClr val="accent2">
                <a:hueOff val="2967903"/>
                <a:satOff val="-19430"/>
                <a:lumOff val="4264"/>
                <a:alphaOff val="0"/>
                <a:shade val="63000"/>
                <a:satMod val="160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Существенное уменьшение размера свободной оперативной памяти</a:t>
          </a:r>
          <a:endParaRPr lang="ru-RU" sz="1200" kern="1200" dirty="0"/>
        </a:p>
      </dsp:txBody>
      <dsp:txXfrm>
        <a:off x="6791437" y="2513845"/>
        <a:ext cx="1033010" cy="1033010"/>
      </dsp:txXfrm>
    </dsp:sp>
    <dsp:sp modelId="{15B95086-E5D1-4A5A-A20E-E5000DFE75D6}">
      <dsp:nvSpPr>
        <dsp:cNvPr id="0" name=""/>
        <dsp:cNvSpPr/>
      </dsp:nvSpPr>
      <dsp:spPr>
        <a:xfrm rot="1800000">
          <a:off x="5538628" y="3934011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451855"/>
                <a:satOff val="-29145"/>
                <a:lumOff val="6396"/>
                <a:alphaOff val="0"/>
                <a:tint val="73000"/>
                <a:satMod val="150000"/>
              </a:schemeClr>
            </a:gs>
            <a:gs pos="25000">
              <a:schemeClr val="accent2">
                <a:hueOff val="4451855"/>
                <a:satOff val="-29145"/>
                <a:lumOff val="639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4451855"/>
                <a:satOff val="-29145"/>
                <a:lumOff val="639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4451855"/>
                <a:satOff val="-29145"/>
                <a:lumOff val="6396"/>
                <a:alphaOff val="0"/>
                <a:shade val="57000"/>
                <a:satMod val="120000"/>
              </a:schemeClr>
            </a:gs>
            <a:gs pos="80000">
              <a:schemeClr val="accent2">
                <a:hueOff val="4451855"/>
                <a:satOff val="-29145"/>
                <a:lumOff val="6396"/>
                <a:alphaOff val="0"/>
                <a:shade val="56000"/>
                <a:satMod val="145000"/>
              </a:schemeClr>
            </a:gs>
            <a:gs pos="88000">
              <a:schemeClr val="accent2">
                <a:hueOff val="4451855"/>
                <a:satOff val="-29145"/>
                <a:lumOff val="6396"/>
                <a:alphaOff val="0"/>
                <a:shade val="63000"/>
                <a:satMod val="160000"/>
              </a:schemeClr>
            </a:gs>
            <a:gs pos="100000">
              <a:schemeClr val="accent2">
                <a:hueOff val="4451855"/>
                <a:satOff val="-29145"/>
                <a:lumOff val="639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4451855"/>
              <a:satOff val="-29145"/>
              <a:lumOff val="6396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550713" y="4013085"/>
        <a:ext cx="420951" cy="372529"/>
      </dsp:txXfrm>
    </dsp:sp>
    <dsp:sp modelId="{4EE64D36-4B9D-458B-A1D6-717A6A4FD5C5}">
      <dsp:nvSpPr>
        <dsp:cNvPr id="0" name=""/>
        <dsp:cNvSpPr/>
      </dsp:nvSpPr>
      <dsp:spPr>
        <a:xfrm>
          <a:off x="6247499" y="4171397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4451855"/>
                <a:satOff val="-29145"/>
                <a:lumOff val="6396"/>
                <a:alphaOff val="0"/>
                <a:tint val="73000"/>
                <a:satMod val="150000"/>
              </a:schemeClr>
            </a:gs>
            <a:gs pos="25000">
              <a:schemeClr val="accent2">
                <a:hueOff val="4451855"/>
                <a:satOff val="-29145"/>
                <a:lumOff val="639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4451855"/>
                <a:satOff val="-29145"/>
                <a:lumOff val="639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4451855"/>
                <a:satOff val="-29145"/>
                <a:lumOff val="6396"/>
                <a:alphaOff val="0"/>
                <a:shade val="57000"/>
                <a:satMod val="120000"/>
              </a:schemeClr>
            </a:gs>
            <a:gs pos="80000">
              <a:schemeClr val="accent2">
                <a:hueOff val="4451855"/>
                <a:satOff val="-29145"/>
                <a:lumOff val="6396"/>
                <a:alphaOff val="0"/>
                <a:shade val="56000"/>
                <a:satMod val="145000"/>
              </a:schemeClr>
            </a:gs>
            <a:gs pos="88000">
              <a:schemeClr val="accent2">
                <a:hueOff val="4451855"/>
                <a:satOff val="-29145"/>
                <a:lumOff val="6396"/>
                <a:alphaOff val="0"/>
                <a:shade val="63000"/>
                <a:satMod val="160000"/>
              </a:schemeClr>
            </a:gs>
            <a:gs pos="100000">
              <a:schemeClr val="accent2">
                <a:hueOff val="4451855"/>
                <a:satOff val="-29145"/>
                <a:lumOff val="639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4451855"/>
              <a:satOff val="-29145"/>
              <a:lumOff val="6396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Вывод на экран непредусмотренных сообщений или изображений</a:t>
          </a:r>
          <a:endParaRPr lang="ru-RU" sz="1200" kern="1200" dirty="0"/>
        </a:p>
      </dsp:txBody>
      <dsp:txXfrm>
        <a:off x="6461442" y="4385340"/>
        <a:ext cx="1033010" cy="1033010"/>
      </dsp:txXfrm>
    </dsp:sp>
    <dsp:sp modelId="{D599538F-3892-45D0-915C-27AC5FC0F56D}">
      <dsp:nvSpPr>
        <dsp:cNvPr id="0" name=""/>
        <dsp:cNvSpPr/>
      </dsp:nvSpPr>
      <dsp:spPr>
        <a:xfrm rot="4200000">
          <a:off x="4771819" y="4577440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73000"/>
                <a:satMod val="150000"/>
              </a:schemeClr>
            </a:gs>
            <a:gs pos="25000">
              <a:schemeClr val="accent2">
                <a:hueOff val="5935807"/>
                <a:satOff val="-38860"/>
                <a:lumOff val="8528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5935807"/>
                <a:satOff val="-38860"/>
                <a:lumOff val="8528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5935807"/>
                <a:satOff val="-38860"/>
                <a:lumOff val="8528"/>
                <a:alphaOff val="0"/>
                <a:shade val="57000"/>
                <a:satMod val="120000"/>
              </a:schemeClr>
            </a:gs>
            <a:gs pos="80000">
              <a:schemeClr val="accent2">
                <a:hueOff val="5935807"/>
                <a:satOff val="-38860"/>
                <a:lumOff val="8528"/>
                <a:alphaOff val="0"/>
                <a:shade val="56000"/>
                <a:satMod val="145000"/>
              </a:schemeClr>
            </a:gs>
            <a:gs pos="88000">
              <a:schemeClr val="accent2">
                <a:hueOff val="5935807"/>
                <a:satOff val="-38860"/>
                <a:lumOff val="8528"/>
                <a:alphaOff val="0"/>
                <a:shade val="63000"/>
                <a:satMod val="160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831171" y="4616852"/>
        <a:ext cx="420951" cy="372529"/>
      </dsp:txXfrm>
    </dsp:sp>
    <dsp:sp modelId="{6C7F242C-08BF-4133-ACD7-76F2B126780E}">
      <dsp:nvSpPr>
        <dsp:cNvPr id="0" name=""/>
        <dsp:cNvSpPr/>
      </dsp:nvSpPr>
      <dsp:spPr>
        <a:xfrm>
          <a:off x="4791734" y="5392929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73000"/>
                <a:satMod val="150000"/>
              </a:schemeClr>
            </a:gs>
            <a:gs pos="25000">
              <a:schemeClr val="accent2">
                <a:hueOff val="5935807"/>
                <a:satOff val="-38860"/>
                <a:lumOff val="8528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5935807"/>
                <a:satOff val="-38860"/>
                <a:lumOff val="8528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5935807"/>
                <a:satOff val="-38860"/>
                <a:lumOff val="8528"/>
                <a:alphaOff val="0"/>
                <a:shade val="57000"/>
                <a:satMod val="120000"/>
              </a:schemeClr>
            </a:gs>
            <a:gs pos="80000">
              <a:schemeClr val="accent2">
                <a:hueOff val="5935807"/>
                <a:satOff val="-38860"/>
                <a:lumOff val="8528"/>
                <a:alphaOff val="0"/>
                <a:shade val="56000"/>
                <a:satMod val="145000"/>
              </a:schemeClr>
            </a:gs>
            <a:gs pos="88000">
              <a:schemeClr val="accent2">
                <a:hueOff val="5935807"/>
                <a:satOff val="-38860"/>
                <a:lumOff val="8528"/>
                <a:alphaOff val="0"/>
                <a:shade val="63000"/>
                <a:satMod val="160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Изменение размеров файлов</a:t>
          </a:r>
          <a:endParaRPr lang="ru-RU" sz="1600" kern="1200" dirty="0"/>
        </a:p>
      </dsp:txBody>
      <dsp:txXfrm>
        <a:off x="5005677" y="5606872"/>
        <a:ext cx="1033010" cy="1033010"/>
      </dsp:txXfrm>
    </dsp:sp>
    <dsp:sp modelId="{9F51CF13-6F0F-4025-8950-0CE2ECF534C5}">
      <dsp:nvSpPr>
        <dsp:cNvPr id="0" name=""/>
        <dsp:cNvSpPr/>
      </dsp:nvSpPr>
      <dsp:spPr>
        <a:xfrm rot="6600000">
          <a:off x="3770821" y="4577440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7419759"/>
                <a:satOff val="-48576"/>
                <a:lumOff val="10660"/>
                <a:alphaOff val="0"/>
                <a:tint val="73000"/>
                <a:satMod val="150000"/>
              </a:schemeClr>
            </a:gs>
            <a:gs pos="25000">
              <a:schemeClr val="accent2">
                <a:hueOff val="7419759"/>
                <a:satOff val="-48576"/>
                <a:lumOff val="1066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7419759"/>
                <a:satOff val="-48576"/>
                <a:lumOff val="1066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7419759"/>
                <a:satOff val="-48576"/>
                <a:lumOff val="10660"/>
                <a:alphaOff val="0"/>
                <a:shade val="57000"/>
                <a:satMod val="120000"/>
              </a:schemeClr>
            </a:gs>
            <a:gs pos="80000">
              <a:schemeClr val="accent2">
                <a:hueOff val="7419759"/>
                <a:satOff val="-48576"/>
                <a:lumOff val="10660"/>
                <a:alphaOff val="0"/>
                <a:shade val="56000"/>
                <a:satMod val="145000"/>
              </a:schemeClr>
            </a:gs>
            <a:gs pos="88000">
              <a:schemeClr val="accent2">
                <a:hueOff val="7419759"/>
                <a:satOff val="-48576"/>
                <a:lumOff val="10660"/>
                <a:alphaOff val="0"/>
                <a:shade val="63000"/>
                <a:satMod val="160000"/>
              </a:schemeClr>
            </a:gs>
            <a:gs pos="100000">
              <a:schemeClr val="accent2">
                <a:hueOff val="7419759"/>
                <a:satOff val="-48576"/>
                <a:lumOff val="1066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7419759"/>
              <a:satOff val="-48576"/>
              <a:lumOff val="1066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3891877" y="4616852"/>
        <a:ext cx="420951" cy="372529"/>
      </dsp:txXfrm>
    </dsp:sp>
    <dsp:sp modelId="{799AA6A7-A823-4664-A512-6769AEC891BB}">
      <dsp:nvSpPr>
        <dsp:cNvPr id="0" name=""/>
        <dsp:cNvSpPr/>
      </dsp:nvSpPr>
      <dsp:spPr>
        <a:xfrm>
          <a:off x="2891368" y="5392929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7419759"/>
                <a:satOff val="-48576"/>
                <a:lumOff val="10660"/>
                <a:alphaOff val="0"/>
                <a:tint val="73000"/>
                <a:satMod val="150000"/>
              </a:schemeClr>
            </a:gs>
            <a:gs pos="25000">
              <a:schemeClr val="accent2">
                <a:hueOff val="7419759"/>
                <a:satOff val="-48576"/>
                <a:lumOff val="1066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7419759"/>
                <a:satOff val="-48576"/>
                <a:lumOff val="1066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7419759"/>
                <a:satOff val="-48576"/>
                <a:lumOff val="10660"/>
                <a:alphaOff val="0"/>
                <a:shade val="57000"/>
                <a:satMod val="120000"/>
              </a:schemeClr>
            </a:gs>
            <a:gs pos="80000">
              <a:schemeClr val="accent2">
                <a:hueOff val="7419759"/>
                <a:satOff val="-48576"/>
                <a:lumOff val="10660"/>
                <a:alphaOff val="0"/>
                <a:shade val="56000"/>
                <a:satMod val="145000"/>
              </a:schemeClr>
            </a:gs>
            <a:gs pos="88000">
              <a:schemeClr val="accent2">
                <a:hueOff val="7419759"/>
                <a:satOff val="-48576"/>
                <a:lumOff val="10660"/>
                <a:alphaOff val="0"/>
                <a:shade val="63000"/>
                <a:satMod val="160000"/>
              </a:schemeClr>
            </a:gs>
            <a:gs pos="100000">
              <a:schemeClr val="accent2">
                <a:hueOff val="7419759"/>
                <a:satOff val="-48576"/>
                <a:lumOff val="1066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7419759"/>
              <a:satOff val="-48576"/>
              <a:lumOff val="1066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Изменение даты и времени модификации файлов</a:t>
          </a:r>
          <a:endParaRPr lang="ru-RU" sz="1600" kern="1200" dirty="0"/>
        </a:p>
      </dsp:txBody>
      <dsp:txXfrm>
        <a:off x="3105311" y="5606872"/>
        <a:ext cx="1033010" cy="1033010"/>
      </dsp:txXfrm>
    </dsp:sp>
    <dsp:sp modelId="{002426EE-50A3-4952-ADA2-B4527E6352F0}">
      <dsp:nvSpPr>
        <dsp:cNvPr id="0" name=""/>
        <dsp:cNvSpPr/>
      </dsp:nvSpPr>
      <dsp:spPr>
        <a:xfrm rot="9000000">
          <a:off x="3004012" y="3934011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73000"/>
                <a:satMod val="150000"/>
              </a:schemeClr>
            </a:gs>
            <a:gs pos="25000">
              <a:schemeClr val="accent2">
                <a:hueOff val="8903710"/>
                <a:satOff val="-58291"/>
                <a:lumOff val="1279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8903710"/>
                <a:satOff val="-58291"/>
                <a:lumOff val="1279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8903710"/>
                <a:satOff val="-58291"/>
                <a:lumOff val="12792"/>
                <a:alphaOff val="0"/>
                <a:shade val="57000"/>
                <a:satMod val="120000"/>
              </a:schemeClr>
            </a:gs>
            <a:gs pos="80000">
              <a:schemeClr val="accent2">
                <a:hueOff val="8903710"/>
                <a:satOff val="-58291"/>
                <a:lumOff val="12792"/>
                <a:alphaOff val="0"/>
                <a:shade val="56000"/>
                <a:satMod val="145000"/>
              </a:schemeClr>
            </a:gs>
            <a:gs pos="88000">
              <a:schemeClr val="accent2">
                <a:hueOff val="8903710"/>
                <a:satOff val="-58291"/>
                <a:lumOff val="12792"/>
                <a:alphaOff val="0"/>
                <a:shade val="63000"/>
                <a:satMod val="160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3172335" y="4013085"/>
        <a:ext cx="420951" cy="372529"/>
      </dsp:txXfrm>
    </dsp:sp>
    <dsp:sp modelId="{A357C0CC-3956-4A23-91DB-D378B2BAC5AF}">
      <dsp:nvSpPr>
        <dsp:cNvPr id="0" name=""/>
        <dsp:cNvSpPr/>
      </dsp:nvSpPr>
      <dsp:spPr>
        <a:xfrm>
          <a:off x="1435603" y="4171397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73000"/>
                <a:satMod val="150000"/>
              </a:schemeClr>
            </a:gs>
            <a:gs pos="25000">
              <a:schemeClr val="accent2">
                <a:hueOff val="8903710"/>
                <a:satOff val="-58291"/>
                <a:lumOff val="1279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8903710"/>
                <a:satOff val="-58291"/>
                <a:lumOff val="1279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8903710"/>
                <a:satOff val="-58291"/>
                <a:lumOff val="12792"/>
                <a:alphaOff val="0"/>
                <a:shade val="57000"/>
                <a:satMod val="120000"/>
              </a:schemeClr>
            </a:gs>
            <a:gs pos="80000">
              <a:schemeClr val="accent2">
                <a:hueOff val="8903710"/>
                <a:satOff val="-58291"/>
                <a:lumOff val="12792"/>
                <a:alphaOff val="0"/>
                <a:shade val="56000"/>
                <a:satMod val="145000"/>
              </a:schemeClr>
            </a:gs>
            <a:gs pos="88000">
              <a:schemeClr val="accent2">
                <a:hueOff val="8903710"/>
                <a:satOff val="-58291"/>
                <a:lumOff val="12792"/>
                <a:alphaOff val="0"/>
                <a:shade val="63000"/>
                <a:satMod val="160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kern="1200" smtClean="0">
              <a:latin typeface="Times New Roman" pitchFamily="18" charset="0"/>
              <a:cs typeface="Times New Roman" pitchFamily="18" charset="0"/>
            </a:rPr>
            <a:t>Невозможность</a:t>
          </a:r>
          <a:r>
            <a:rPr lang="ru-RU" sz="1200" kern="1200" smtClean="0">
              <a:latin typeface="Times New Roman" pitchFamily="18" charset="0"/>
              <a:cs typeface="Times New Roman" pitchFamily="18" charset="0"/>
            </a:rPr>
            <a:t> загрузки операционной системы</a:t>
          </a:r>
          <a:endParaRPr lang="ru-RU" sz="1200" kern="1200" dirty="0"/>
        </a:p>
      </dsp:txBody>
      <dsp:txXfrm>
        <a:off x="1649546" y="4385340"/>
        <a:ext cx="1033010" cy="1033010"/>
      </dsp:txXfrm>
    </dsp:sp>
    <dsp:sp modelId="{9ADB612A-2BC2-4A20-AC83-4E86703F8AF0}">
      <dsp:nvSpPr>
        <dsp:cNvPr id="0" name=""/>
        <dsp:cNvSpPr/>
      </dsp:nvSpPr>
      <dsp:spPr>
        <a:xfrm rot="11400000">
          <a:off x="2830191" y="2948220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0387662"/>
                <a:satOff val="-68006"/>
                <a:lumOff val="14924"/>
                <a:alphaOff val="0"/>
                <a:tint val="73000"/>
                <a:satMod val="150000"/>
              </a:schemeClr>
            </a:gs>
            <a:gs pos="25000">
              <a:schemeClr val="accent2">
                <a:hueOff val="10387662"/>
                <a:satOff val="-68006"/>
                <a:lumOff val="1492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0387662"/>
                <a:satOff val="-68006"/>
                <a:lumOff val="1492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0387662"/>
                <a:satOff val="-68006"/>
                <a:lumOff val="14924"/>
                <a:alphaOff val="0"/>
                <a:shade val="57000"/>
                <a:satMod val="120000"/>
              </a:schemeClr>
            </a:gs>
            <a:gs pos="80000">
              <a:schemeClr val="accent2">
                <a:hueOff val="10387662"/>
                <a:satOff val="-68006"/>
                <a:lumOff val="14924"/>
                <a:alphaOff val="0"/>
                <a:shade val="56000"/>
                <a:satMod val="145000"/>
              </a:schemeClr>
            </a:gs>
            <a:gs pos="88000">
              <a:schemeClr val="accent2">
                <a:hueOff val="10387662"/>
                <a:satOff val="-68006"/>
                <a:lumOff val="14924"/>
                <a:alphaOff val="0"/>
                <a:shade val="63000"/>
                <a:satMod val="160000"/>
              </a:schemeClr>
            </a:gs>
            <a:gs pos="100000">
              <a:schemeClr val="accent2">
                <a:hueOff val="10387662"/>
                <a:satOff val="-68006"/>
                <a:lumOff val="1492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0387662"/>
              <a:satOff val="-68006"/>
              <a:lumOff val="14924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3009229" y="3088060"/>
        <a:ext cx="420951" cy="372529"/>
      </dsp:txXfrm>
    </dsp:sp>
    <dsp:sp modelId="{341615F4-A775-43E6-81A1-3FFE7CAF5F8C}">
      <dsp:nvSpPr>
        <dsp:cNvPr id="0" name=""/>
        <dsp:cNvSpPr/>
      </dsp:nvSpPr>
      <dsp:spPr>
        <a:xfrm>
          <a:off x="1105608" y="2299902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10387662"/>
                <a:satOff val="-68006"/>
                <a:lumOff val="14924"/>
                <a:alphaOff val="0"/>
                <a:tint val="73000"/>
                <a:satMod val="150000"/>
              </a:schemeClr>
            </a:gs>
            <a:gs pos="25000">
              <a:schemeClr val="accent2">
                <a:hueOff val="10387662"/>
                <a:satOff val="-68006"/>
                <a:lumOff val="1492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0387662"/>
                <a:satOff val="-68006"/>
                <a:lumOff val="1492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0387662"/>
                <a:satOff val="-68006"/>
                <a:lumOff val="14924"/>
                <a:alphaOff val="0"/>
                <a:shade val="57000"/>
                <a:satMod val="120000"/>
              </a:schemeClr>
            </a:gs>
            <a:gs pos="80000">
              <a:schemeClr val="accent2">
                <a:hueOff val="10387662"/>
                <a:satOff val="-68006"/>
                <a:lumOff val="14924"/>
                <a:alphaOff val="0"/>
                <a:shade val="56000"/>
                <a:satMod val="145000"/>
              </a:schemeClr>
            </a:gs>
            <a:gs pos="88000">
              <a:schemeClr val="accent2">
                <a:hueOff val="10387662"/>
                <a:satOff val="-68006"/>
                <a:lumOff val="14924"/>
                <a:alphaOff val="0"/>
                <a:shade val="63000"/>
                <a:satMod val="160000"/>
              </a:schemeClr>
            </a:gs>
            <a:gs pos="100000">
              <a:schemeClr val="accent2">
                <a:hueOff val="10387662"/>
                <a:satOff val="-68006"/>
                <a:lumOff val="1492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0387662"/>
              <a:satOff val="-68006"/>
              <a:lumOff val="14924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>
              <a:latin typeface="Times New Roman" pitchFamily="18" charset="0"/>
              <a:cs typeface="Times New Roman" pitchFamily="18" charset="0"/>
            </a:rPr>
            <a:t>Медленная работа компьютера</a:t>
          </a:r>
          <a:endParaRPr lang="ru-RU" sz="15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1319551" y="2513845"/>
        <a:ext cx="1033010" cy="1033010"/>
      </dsp:txXfrm>
    </dsp:sp>
    <dsp:sp modelId="{2DD5BE00-3EB4-49E7-A151-D2E98826771D}">
      <dsp:nvSpPr>
        <dsp:cNvPr id="0" name=""/>
        <dsp:cNvSpPr/>
      </dsp:nvSpPr>
      <dsp:spPr>
        <a:xfrm rot="13800000">
          <a:off x="3330690" y="2081331"/>
          <a:ext cx="601359" cy="6208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73000"/>
                <a:satMod val="150000"/>
              </a:schemeClr>
            </a:gs>
            <a:gs pos="25000">
              <a:schemeClr val="accent2">
                <a:hueOff val="11871614"/>
                <a:satOff val="-77721"/>
                <a:lumOff val="1705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1871614"/>
                <a:satOff val="-77721"/>
                <a:lumOff val="1705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1871614"/>
                <a:satOff val="-77721"/>
                <a:lumOff val="17056"/>
                <a:alphaOff val="0"/>
                <a:shade val="57000"/>
                <a:satMod val="120000"/>
              </a:schemeClr>
            </a:gs>
            <a:gs pos="80000">
              <a:schemeClr val="accent2">
                <a:hueOff val="11871614"/>
                <a:satOff val="-77721"/>
                <a:lumOff val="17056"/>
                <a:alphaOff val="0"/>
                <a:shade val="56000"/>
                <a:satMod val="145000"/>
              </a:schemeClr>
            </a:gs>
            <a:gs pos="88000">
              <a:schemeClr val="accent2">
                <a:hueOff val="11871614"/>
                <a:satOff val="-77721"/>
                <a:lumOff val="17056"/>
                <a:alphaOff val="0"/>
                <a:shade val="63000"/>
                <a:satMod val="160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3478876" y="2274607"/>
        <a:ext cx="420951" cy="372529"/>
      </dsp:txXfrm>
    </dsp:sp>
    <dsp:sp modelId="{0B5874FE-75A6-4CBC-BCC2-35D973BB1358}">
      <dsp:nvSpPr>
        <dsp:cNvPr id="0" name=""/>
        <dsp:cNvSpPr/>
      </dsp:nvSpPr>
      <dsp:spPr>
        <a:xfrm>
          <a:off x="2055791" y="654137"/>
          <a:ext cx="1460896" cy="1460896"/>
        </a:xfrm>
        <a:prstGeom prst="ellipse">
          <a:avLst/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73000"/>
                <a:satMod val="150000"/>
              </a:schemeClr>
            </a:gs>
            <a:gs pos="25000">
              <a:schemeClr val="accent2">
                <a:hueOff val="11871614"/>
                <a:satOff val="-77721"/>
                <a:lumOff val="1705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1871614"/>
                <a:satOff val="-77721"/>
                <a:lumOff val="1705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1871614"/>
                <a:satOff val="-77721"/>
                <a:lumOff val="17056"/>
                <a:alphaOff val="0"/>
                <a:shade val="57000"/>
                <a:satMod val="120000"/>
              </a:schemeClr>
            </a:gs>
            <a:gs pos="80000">
              <a:schemeClr val="accent2">
                <a:hueOff val="11871614"/>
                <a:satOff val="-77721"/>
                <a:lumOff val="17056"/>
                <a:alphaOff val="0"/>
                <a:shade val="56000"/>
                <a:satMod val="145000"/>
              </a:schemeClr>
            </a:gs>
            <a:gs pos="88000">
              <a:schemeClr val="accent2">
                <a:hueOff val="11871614"/>
                <a:satOff val="-77721"/>
                <a:lumOff val="17056"/>
                <a:alphaOff val="0"/>
                <a:shade val="63000"/>
                <a:satMod val="160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Исчезновение файлов и каталогов или искажение их содержимого</a:t>
          </a:r>
          <a:endParaRPr lang="ru-RU" sz="1200" kern="1200" dirty="0"/>
        </a:p>
      </dsp:txBody>
      <dsp:txXfrm>
        <a:off x="2269734" y="868080"/>
        <a:ext cx="1033010" cy="1033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D47F4-CA0B-400D-BC4E-BFFA5F8E69E1}">
      <dsp:nvSpPr>
        <dsp:cNvPr id="0" name=""/>
        <dsp:cNvSpPr/>
      </dsp:nvSpPr>
      <dsp:spPr>
        <a:xfrm>
          <a:off x="2741144" y="1383826"/>
          <a:ext cx="3447428" cy="344742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Компьютерне</a:t>
          </a:r>
          <a:r>
            <a:rPr lang="ru-RU" sz="1600" b="1" kern="1200" dirty="0" smtClean="0"/>
            <a:t> вирусы</a:t>
          </a:r>
          <a:endParaRPr lang="ru-RU" sz="1600" b="1" kern="1200" dirty="0"/>
        </a:p>
      </dsp:txBody>
      <dsp:txXfrm>
        <a:off x="3246008" y="1888690"/>
        <a:ext cx="2437700" cy="2437700"/>
      </dsp:txXfrm>
    </dsp:sp>
    <dsp:sp modelId="{415097B9-9361-4F9D-BE11-633008BACFCB}">
      <dsp:nvSpPr>
        <dsp:cNvPr id="0" name=""/>
        <dsp:cNvSpPr/>
      </dsp:nvSpPr>
      <dsp:spPr>
        <a:xfrm>
          <a:off x="3603001" y="615"/>
          <a:ext cx="1723714" cy="1723714"/>
        </a:xfrm>
        <a:prstGeom prst="ellipse">
          <a:avLst/>
        </a:prstGeom>
        <a:solidFill>
          <a:schemeClr val="accent2">
            <a:alpha val="50000"/>
            <a:hueOff val="2967903"/>
            <a:satOff val="-19430"/>
            <a:lumOff val="426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Arial" pitchFamily="34" charset="0"/>
            </a:rPr>
            <a:t>Программе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Arial" pitchFamily="34" charset="0"/>
            </a:rPr>
            <a:t>(файловые)</a:t>
          </a:r>
          <a:endParaRPr lang="ru-RU" sz="1600" kern="1200" dirty="0"/>
        </a:p>
      </dsp:txBody>
      <dsp:txXfrm>
        <a:off x="3855433" y="253047"/>
        <a:ext cx="1218850" cy="1218850"/>
      </dsp:txXfrm>
    </dsp:sp>
    <dsp:sp modelId="{6C3997F3-E301-4911-8F30-D81A5D9E3E69}">
      <dsp:nvSpPr>
        <dsp:cNvPr id="0" name=""/>
        <dsp:cNvSpPr/>
      </dsp:nvSpPr>
      <dsp:spPr>
        <a:xfrm>
          <a:off x="5848070" y="2245683"/>
          <a:ext cx="1723714" cy="1723714"/>
        </a:xfrm>
        <a:prstGeom prst="ellipse">
          <a:avLst/>
        </a:prstGeom>
        <a:solidFill>
          <a:schemeClr val="accent2">
            <a:alpha val="50000"/>
            <a:hueOff val="5935807"/>
            <a:satOff val="-38860"/>
            <a:lumOff val="85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itchFamily="18" charset="0"/>
              <a:cs typeface="Arial" pitchFamily="34" charset="0"/>
            </a:rPr>
            <a:t>Макровируы</a:t>
          </a:r>
          <a:endParaRPr lang="ru-RU" sz="1400" kern="1200" dirty="0"/>
        </a:p>
      </dsp:txBody>
      <dsp:txXfrm>
        <a:off x="6100502" y="2498115"/>
        <a:ext cx="1218850" cy="1218850"/>
      </dsp:txXfrm>
    </dsp:sp>
    <dsp:sp modelId="{98DA220C-2E4C-4C19-A860-27AFFC39457A}">
      <dsp:nvSpPr>
        <dsp:cNvPr id="0" name=""/>
        <dsp:cNvSpPr/>
      </dsp:nvSpPr>
      <dsp:spPr>
        <a:xfrm>
          <a:off x="3603001" y="4490752"/>
          <a:ext cx="1723714" cy="1723714"/>
        </a:xfrm>
        <a:prstGeom prst="ellipse">
          <a:avLst/>
        </a:prstGeom>
        <a:solidFill>
          <a:schemeClr val="accent2">
            <a:alpha val="50000"/>
            <a:hueOff val="8903710"/>
            <a:satOff val="-58291"/>
            <a:lumOff val="127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Arial" pitchFamily="34" charset="0"/>
            </a:rPr>
            <a:t>Сетевые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Arial" pitchFamily="34" charset="0"/>
            </a:rPr>
            <a:t>вирусы</a:t>
          </a:r>
          <a:endParaRPr lang="ru-RU" sz="1600" kern="1200" dirty="0"/>
        </a:p>
      </dsp:txBody>
      <dsp:txXfrm>
        <a:off x="3855433" y="4743184"/>
        <a:ext cx="1218850" cy="1218850"/>
      </dsp:txXfrm>
    </dsp:sp>
    <dsp:sp modelId="{F4C0C114-3275-4D7F-BBAC-FE1AC07E4510}">
      <dsp:nvSpPr>
        <dsp:cNvPr id="0" name=""/>
        <dsp:cNvSpPr/>
      </dsp:nvSpPr>
      <dsp:spPr>
        <a:xfrm>
          <a:off x="1357933" y="2245683"/>
          <a:ext cx="1723714" cy="1723714"/>
        </a:xfrm>
        <a:prstGeom prst="ellipse">
          <a:avLst/>
        </a:prstGeom>
        <a:solidFill>
          <a:schemeClr val="accent2">
            <a:alpha val="50000"/>
            <a:hueOff val="11871614"/>
            <a:satOff val="-77721"/>
            <a:lumOff val="170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Arial" pitchFamily="34" charset="0"/>
            </a:rPr>
            <a:t>Загрузочне</a:t>
          </a:r>
          <a:endParaRPr lang="ru-RU" sz="1600" kern="1200" dirty="0"/>
        </a:p>
      </dsp:txBody>
      <dsp:txXfrm>
        <a:off x="1610365" y="2498115"/>
        <a:ext cx="1218850" cy="12188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1E869-9E53-4FA7-AB35-8EDC2E5BE676}">
      <dsp:nvSpPr>
        <dsp:cNvPr id="0" name=""/>
        <dsp:cNvSpPr/>
      </dsp:nvSpPr>
      <dsp:spPr>
        <a:xfrm rot="5400000">
          <a:off x="-195494" y="192327"/>
          <a:ext cx="1247619" cy="873333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latin typeface="Times New Roman" pitchFamily="18" charset="0"/>
              <a:cs typeface="Times New Roman" pitchFamily="18" charset="0"/>
            </a:rPr>
            <a:t>Простейшие</a:t>
          </a:r>
          <a:endParaRPr lang="ru-RU" sz="1000" kern="1200" dirty="0"/>
        </a:p>
      </dsp:txBody>
      <dsp:txXfrm rot="-5400000">
        <a:off x="-8350" y="441851"/>
        <a:ext cx="873333" cy="374286"/>
      </dsp:txXfrm>
    </dsp:sp>
    <dsp:sp modelId="{BF4E6074-8B28-408E-8B05-9891F445E55E}">
      <dsp:nvSpPr>
        <dsp:cNvPr id="0" name=""/>
        <dsp:cNvSpPr/>
      </dsp:nvSpPr>
      <dsp:spPr>
        <a:xfrm rot="5400000">
          <a:off x="4309103" y="-3438935"/>
          <a:ext cx="810952" cy="76991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паразитические, они изменяют содержимое файлов и секторов диска и могут быть достаточно легко обнаружены и уничтожены; </a:t>
          </a:r>
          <a:endParaRPr lang="ru-RU" sz="1700" b="1" i="1" kern="1200" dirty="0">
            <a:solidFill>
              <a:srgbClr val="002060"/>
            </a:solidFill>
          </a:endParaRPr>
        </a:p>
      </dsp:txBody>
      <dsp:txXfrm rot="-5400000">
        <a:off x="864983" y="44772"/>
        <a:ext cx="7659607" cy="731778"/>
      </dsp:txXfrm>
    </dsp:sp>
    <dsp:sp modelId="{E0D060DF-454F-4EC5-AA57-219DA6120B40}">
      <dsp:nvSpPr>
        <dsp:cNvPr id="0" name=""/>
        <dsp:cNvSpPr/>
      </dsp:nvSpPr>
      <dsp:spPr>
        <a:xfrm rot="5400000">
          <a:off x="-195494" y="1324449"/>
          <a:ext cx="1247619" cy="873333"/>
        </a:xfrm>
        <a:prstGeom prst="chevron">
          <a:avLst/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73000"/>
                <a:satMod val="150000"/>
              </a:schemeClr>
            </a:gs>
            <a:gs pos="25000">
              <a:schemeClr val="accent2">
                <a:hueOff val="2967903"/>
                <a:satOff val="-19430"/>
                <a:lumOff val="426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967903"/>
                <a:satOff val="-19430"/>
                <a:lumOff val="426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967903"/>
                <a:satOff val="-19430"/>
                <a:lumOff val="4264"/>
                <a:alphaOff val="0"/>
                <a:shade val="57000"/>
                <a:satMod val="120000"/>
              </a:schemeClr>
            </a:gs>
            <a:gs pos="80000">
              <a:schemeClr val="accent2">
                <a:hueOff val="2967903"/>
                <a:satOff val="-19430"/>
                <a:lumOff val="4264"/>
                <a:alphaOff val="0"/>
                <a:shade val="56000"/>
                <a:satMod val="145000"/>
              </a:schemeClr>
            </a:gs>
            <a:gs pos="88000">
              <a:schemeClr val="accent2">
                <a:hueOff val="2967903"/>
                <a:satOff val="-19430"/>
                <a:lumOff val="4264"/>
                <a:alphaOff val="0"/>
                <a:shade val="63000"/>
                <a:satMod val="160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Вирусы-репликаторы</a:t>
          </a:r>
          <a:r>
            <a:rPr lang="ru-RU" sz="10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000" b="1" i="1" kern="1200" dirty="0">
            <a:solidFill>
              <a:srgbClr val="002060"/>
            </a:solidFill>
          </a:endParaRPr>
        </a:p>
      </dsp:txBody>
      <dsp:txXfrm rot="-5400000">
        <a:off x="-8350" y="1573973"/>
        <a:ext cx="873333" cy="374286"/>
      </dsp:txXfrm>
    </dsp:sp>
    <dsp:sp modelId="{E0E49540-AF00-47EA-8CBC-EEC3DF45CB20}">
      <dsp:nvSpPr>
        <dsp:cNvPr id="0" name=""/>
        <dsp:cNvSpPr/>
      </dsp:nvSpPr>
      <dsp:spPr>
        <a:xfrm rot="5400000">
          <a:off x="4309103" y="-2306813"/>
          <a:ext cx="810952" cy="76991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967903"/>
              <a:satOff val="-19430"/>
              <a:lumOff val="4264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распространяются по компьютерным сетям, вычисляют адреса сетевых компьютеров и записывают по этим адресам свои копии;</a:t>
          </a:r>
          <a:endParaRPr lang="ru-RU" sz="1700" b="1" i="1" kern="1200" dirty="0">
            <a:solidFill>
              <a:srgbClr val="002060"/>
            </a:solidFill>
          </a:endParaRPr>
        </a:p>
      </dsp:txBody>
      <dsp:txXfrm rot="-5400000">
        <a:off x="864983" y="1176894"/>
        <a:ext cx="7659607" cy="731778"/>
      </dsp:txXfrm>
    </dsp:sp>
    <dsp:sp modelId="{C0E9F207-BF5D-41EF-9570-01976231D3B4}">
      <dsp:nvSpPr>
        <dsp:cNvPr id="0" name=""/>
        <dsp:cNvSpPr/>
      </dsp:nvSpPr>
      <dsp:spPr>
        <a:xfrm rot="5400000">
          <a:off x="-195494" y="2456572"/>
          <a:ext cx="1247619" cy="873333"/>
        </a:xfrm>
        <a:prstGeom prst="chevron">
          <a:avLst/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73000"/>
                <a:satMod val="150000"/>
              </a:schemeClr>
            </a:gs>
            <a:gs pos="25000">
              <a:schemeClr val="accent2">
                <a:hueOff val="5935807"/>
                <a:satOff val="-38860"/>
                <a:lumOff val="8528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5935807"/>
                <a:satOff val="-38860"/>
                <a:lumOff val="8528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5935807"/>
                <a:satOff val="-38860"/>
                <a:lumOff val="8528"/>
                <a:alphaOff val="0"/>
                <a:shade val="57000"/>
                <a:satMod val="120000"/>
              </a:schemeClr>
            </a:gs>
            <a:gs pos="80000">
              <a:schemeClr val="accent2">
                <a:hueOff val="5935807"/>
                <a:satOff val="-38860"/>
                <a:lumOff val="8528"/>
                <a:alphaOff val="0"/>
                <a:shade val="56000"/>
                <a:satMod val="145000"/>
              </a:schemeClr>
            </a:gs>
            <a:gs pos="88000">
              <a:schemeClr val="accent2">
                <a:hueOff val="5935807"/>
                <a:satOff val="-38860"/>
                <a:lumOff val="8528"/>
                <a:alphaOff val="0"/>
                <a:shade val="63000"/>
                <a:satMod val="160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Вирусы-невидимки</a:t>
          </a:r>
          <a:endParaRPr lang="ru-RU" sz="1000" b="1" i="1" kern="1200" dirty="0">
            <a:solidFill>
              <a:schemeClr val="tx1"/>
            </a:solidFill>
          </a:endParaRPr>
        </a:p>
      </dsp:txBody>
      <dsp:txXfrm rot="-5400000">
        <a:off x="-8350" y="2706096"/>
        <a:ext cx="873333" cy="374286"/>
      </dsp:txXfrm>
    </dsp:sp>
    <dsp:sp modelId="{20CF8CA1-BD7A-404D-A12E-D51C359E0F59}">
      <dsp:nvSpPr>
        <dsp:cNvPr id="0" name=""/>
        <dsp:cNvSpPr/>
      </dsp:nvSpPr>
      <dsp:spPr>
        <a:xfrm rot="5400000">
          <a:off x="4309103" y="-1174691"/>
          <a:ext cx="810952" cy="76991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5935807"/>
              <a:satOff val="-38860"/>
              <a:lumOff val="8528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очень трудно обнаружить и обезвредить, так как они перехватывают обращения операционной системы к пораженным файлам и секторам дисков и подставляют вместо своего тела незараженные участки диска;</a:t>
          </a:r>
          <a:endParaRPr lang="ru-RU" sz="1700" b="1" i="1" kern="1200" dirty="0">
            <a:solidFill>
              <a:srgbClr val="002060"/>
            </a:solidFill>
          </a:endParaRPr>
        </a:p>
      </dsp:txBody>
      <dsp:txXfrm rot="-5400000">
        <a:off x="864983" y="2309016"/>
        <a:ext cx="7659607" cy="731778"/>
      </dsp:txXfrm>
    </dsp:sp>
    <dsp:sp modelId="{FA4858FE-8F94-4DE2-AB03-08187862BA2B}">
      <dsp:nvSpPr>
        <dsp:cNvPr id="0" name=""/>
        <dsp:cNvSpPr/>
      </dsp:nvSpPr>
      <dsp:spPr>
        <a:xfrm rot="5400000">
          <a:off x="-178791" y="3571991"/>
          <a:ext cx="1247619" cy="906738"/>
        </a:xfrm>
        <a:prstGeom prst="chevron">
          <a:avLst/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73000"/>
                <a:satMod val="150000"/>
              </a:schemeClr>
            </a:gs>
            <a:gs pos="25000">
              <a:schemeClr val="accent2">
                <a:hueOff val="8903710"/>
                <a:satOff val="-58291"/>
                <a:lumOff val="12792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8903710"/>
                <a:satOff val="-58291"/>
                <a:lumOff val="12792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8903710"/>
                <a:satOff val="-58291"/>
                <a:lumOff val="12792"/>
                <a:alphaOff val="0"/>
                <a:shade val="57000"/>
                <a:satMod val="120000"/>
              </a:schemeClr>
            </a:gs>
            <a:gs pos="80000">
              <a:schemeClr val="accent2">
                <a:hueOff val="8903710"/>
                <a:satOff val="-58291"/>
                <a:lumOff val="12792"/>
                <a:alphaOff val="0"/>
                <a:shade val="56000"/>
                <a:satMod val="145000"/>
              </a:schemeClr>
            </a:gs>
            <a:gs pos="88000">
              <a:schemeClr val="accent2">
                <a:hueOff val="8903710"/>
                <a:satOff val="-58291"/>
                <a:lumOff val="12792"/>
                <a:alphaOff val="0"/>
                <a:shade val="63000"/>
                <a:satMod val="160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Квазивирусные</a:t>
          </a:r>
          <a:endParaRPr lang="ru-RU" sz="1000" b="1" i="1" kern="1200" dirty="0">
            <a:solidFill>
              <a:schemeClr val="tx1"/>
            </a:solidFill>
          </a:endParaRPr>
        </a:p>
      </dsp:txBody>
      <dsp:txXfrm rot="-5400000">
        <a:off x="-8350" y="3854919"/>
        <a:ext cx="906738" cy="340881"/>
      </dsp:txXfrm>
    </dsp:sp>
    <dsp:sp modelId="{28C2335F-0AE9-4062-B552-472F7BDFA868}">
      <dsp:nvSpPr>
        <dsp:cNvPr id="0" name=""/>
        <dsp:cNvSpPr/>
      </dsp:nvSpPr>
      <dsp:spPr>
        <a:xfrm rot="5400000">
          <a:off x="4325805" y="-42569"/>
          <a:ext cx="810952" cy="76991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8903710"/>
              <a:satOff val="-58291"/>
              <a:lumOff val="12792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 не способны к самораспространению, но очень опасны, так как, маскируясь под полезную программу, разрушают загрузочный сектор и файловую  систему дисков;</a:t>
          </a:r>
          <a:endParaRPr lang="ru-RU" sz="1700" b="1" i="1" kern="1200" dirty="0">
            <a:solidFill>
              <a:srgbClr val="002060"/>
            </a:solidFill>
          </a:endParaRPr>
        </a:p>
      </dsp:txBody>
      <dsp:txXfrm rot="-5400000">
        <a:off x="881685" y="3441138"/>
        <a:ext cx="7659607" cy="731778"/>
      </dsp:txXfrm>
    </dsp:sp>
    <dsp:sp modelId="{140F5167-6A0B-4081-9EE9-A6E7E9EF3081}">
      <dsp:nvSpPr>
        <dsp:cNvPr id="0" name=""/>
        <dsp:cNvSpPr/>
      </dsp:nvSpPr>
      <dsp:spPr>
        <a:xfrm rot="5400000">
          <a:off x="-195494" y="4720816"/>
          <a:ext cx="1247619" cy="873333"/>
        </a:xfrm>
        <a:prstGeom prst="chevron">
          <a:avLst/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73000"/>
                <a:satMod val="150000"/>
              </a:schemeClr>
            </a:gs>
            <a:gs pos="25000">
              <a:schemeClr val="accent2">
                <a:hueOff val="11871614"/>
                <a:satOff val="-77721"/>
                <a:lumOff val="1705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1871614"/>
                <a:satOff val="-77721"/>
                <a:lumOff val="1705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1871614"/>
                <a:satOff val="-77721"/>
                <a:lumOff val="17056"/>
                <a:alphaOff val="0"/>
                <a:shade val="57000"/>
                <a:satMod val="120000"/>
              </a:schemeClr>
            </a:gs>
            <a:gs pos="80000">
              <a:schemeClr val="accent2">
                <a:hueOff val="11871614"/>
                <a:satOff val="-77721"/>
                <a:lumOff val="17056"/>
                <a:alphaOff val="0"/>
                <a:shade val="56000"/>
                <a:satMod val="145000"/>
              </a:schemeClr>
            </a:gs>
            <a:gs pos="88000">
              <a:schemeClr val="accent2">
                <a:hueOff val="11871614"/>
                <a:satOff val="-77721"/>
                <a:lumOff val="17056"/>
                <a:alphaOff val="0"/>
                <a:shade val="63000"/>
                <a:satMod val="160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Вирусы-мутанты</a:t>
          </a:r>
          <a:endParaRPr lang="ru-RU" sz="1000" b="1" i="1" kern="1200" dirty="0">
            <a:solidFill>
              <a:schemeClr val="tx1"/>
            </a:solidFill>
          </a:endParaRPr>
        </a:p>
      </dsp:txBody>
      <dsp:txXfrm rot="-5400000">
        <a:off x="-8350" y="4970340"/>
        <a:ext cx="873333" cy="374286"/>
      </dsp:txXfrm>
    </dsp:sp>
    <dsp:sp modelId="{C6687A7A-4E39-49FC-BF1B-38AFEC6A7493}">
      <dsp:nvSpPr>
        <dsp:cNvPr id="0" name=""/>
        <dsp:cNvSpPr/>
      </dsp:nvSpPr>
      <dsp:spPr>
        <a:xfrm rot="5400000">
          <a:off x="4309103" y="1089552"/>
          <a:ext cx="810952" cy="76991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871614"/>
              <a:satOff val="-77721"/>
              <a:lumOff val="17056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содержащие алгоритмы шифровки-расшифровки, благодаря которым копии одного и того же вируса не имеют ни одной повторяющейся цепочки байтов; </a:t>
          </a:r>
          <a:endParaRPr lang="ru-RU" sz="1700" b="1" i="1" kern="1200" dirty="0">
            <a:solidFill>
              <a:srgbClr val="002060"/>
            </a:solidFill>
          </a:endParaRPr>
        </a:p>
      </dsp:txBody>
      <dsp:txXfrm rot="-5400000">
        <a:off x="864983" y="4573260"/>
        <a:ext cx="7659607" cy="731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4E691A2-9DFA-4531-88BE-712006D3F688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2BE7FEE-6F52-4F78-848C-853613F861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openxmlformats.org/officeDocument/2006/relationships/image" Target="../media/image9.png"/><Relationship Id="rId12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3.xml"/><Relationship Id="rId7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4.xml"/><Relationship Id="rId7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31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30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hyperlink" Target="http://www.comss.ru/page.php?id=2619" TargetMode="External"/><Relationship Id="rId18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hyperlink" Target="http://www.comss.ru/page.php?id=2354" TargetMode="External"/><Relationship Id="rId17" Type="http://schemas.openxmlformats.org/officeDocument/2006/relationships/image" Target="../media/image45.gif"/><Relationship Id="rId2" Type="http://schemas.openxmlformats.org/officeDocument/2006/relationships/image" Target="../media/image38.png"/><Relationship Id="rId16" Type="http://schemas.openxmlformats.org/officeDocument/2006/relationships/hyperlink" Target="http://www.comss.ru/page.php?id=133" TargetMode="External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hyperlink" Target="http://www.comss.ru/page.php?id=457" TargetMode="External"/><Relationship Id="rId5" Type="http://schemas.openxmlformats.org/officeDocument/2006/relationships/image" Target="../media/image41.png"/><Relationship Id="rId15" Type="http://schemas.openxmlformats.org/officeDocument/2006/relationships/hyperlink" Target="http://www.comss.ru/page.php?id=1032" TargetMode="External"/><Relationship Id="rId10" Type="http://schemas.openxmlformats.org/officeDocument/2006/relationships/hyperlink" Target="http://www.comss.ru/page.php?id=1952" TargetMode="External"/><Relationship Id="rId19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hyperlink" Target="http://www.comss.ru/page.php?id=337" TargetMode="External"/><Relationship Id="rId14" Type="http://schemas.openxmlformats.org/officeDocument/2006/relationships/hyperlink" Target="http://www.comss.ru/page.php?id=29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informatika.edusite.ru/lezione8_24.htm" TargetMode="External"/><Relationship Id="rId13" Type="http://schemas.openxmlformats.org/officeDocument/2006/relationships/hyperlink" Target="http://school-3-inf.umi.ru/informatika_11_klass/zawita_ot_vredonosnyh_programm/" TargetMode="External"/><Relationship Id="rId18" Type="http://schemas.openxmlformats.org/officeDocument/2006/relationships/hyperlink" Target="http://referat.resurs.kz/ref/antivirusnie-programmi341/2/" TargetMode="External"/><Relationship Id="rId3" Type="http://schemas.openxmlformats.org/officeDocument/2006/relationships/image" Target="../media/image56.jpeg"/><Relationship Id="rId7" Type="http://schemas.openxmlformats.org/officeDocument/2006/relationships/hyperlink" Target="http://www.inf1.info/viruseslesson" TargetMode="External"/><Relationship Id="rId12" Type="http://schemas.openxmlformats.org/officeDocument/2006/relationships/hyperlink" Target="http://life-prog.ru/1_61121_proyavleniya-kompyuternih-virusov.html" TargetMode="External"/><Relationship Id="rId17" Type="http://schemas.openxmlformats.org/officeDocument/2006/relationships/hyperlink" Target="https://www.anti-malware.ru/malware_treatment_test_2015" TargetMode="External"/><Relationship Id="rId2" Type="http://schemas.openxmlformats.org/officeDocument/2006/relationships/image" Target="../media/image55.jpeg"/><Relationship Id="rId16" Type="http://schemas.openxmlformats.org/officeDocument/2006/relationships/hyperlink" Target="http://pcompstart.com/?view=product&amp;product_id=14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ites.google.com/site/lorenzmichail2706/home/interesnye-fakty" TargetMode="External"/><Relationship Id="rId11" Type="http://schemas.openxmlformats.org/officeDocument/2006/relationships/hyperlink" Target="http://www.neudov.net/4students/otvety-po-pive/klassifikaciya-kompyuternyx-virusov/" TargetMode="External"/><Relationship Id="rId5" Type="http://schemas.openxmlformats.org/officeDocument/2006/relationships/hyperlink" Target="https://ru.wikipedia.org/wiki/&#1050;&#1086;&#1084;&#1087;&#1100;&#1102;&#1090;&#1077;&#1088;&#1085;&#1099;&#1081;_&#1074;&#1080;&#1088;&#1091;&#1089;" TargetMode="External"/><Relationship Id="rId15" Type="http://schemas.openxmlformats.org/officeDocument/2006/relationships/hyperlink" Target="http://sonikelf.ru/kakoj-antivirus-luchshe-vsex-kak-podojti-k-vyboru-antivirusnoj-programmy/" TargetMode="External"/><Relationship Id="rId10" Type="http://schemas.openxmlformats.org/officeDocument/2006/relationships/hyperlink" Target="http://studopedia.ru/9_27915_Slice-start-end.html" TargetMode="External"/><Relationship Id="rId4" Type="http://schemas.openxmlformats.org/officeDocument/2006/relationships/hyperlink" Target="http://bibliofond.ru/view.aspx?id=784992" TargetMode="External"/><Relationship Id="rId9" Type="http://schemas.openxmlformats.org/officeDocument/2006/relationships/hyperlink" Target="http://globuss24.ru/doc/konspekt-uroka-po-informatike-kompyyuternie-virusi" TargetMode="External"/><Relationship Id="rId14" Type="http://schemas.openxmlformats.org/officeDocument/2006/relationships/hyperlink" Target="http://stud24.ru/information/kompjuternye-virusy-i-antivirusnye-programmy/457443-1731540-page1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gif"/><Relationship Id="rId4" Type="http://schemas.openxmlformats.org/officeDocument/2006/relationships/hyperlink" Target="http://interneshk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reenshot_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932333">
            <a:off x="6498461" y="3459922"/>
            <a:ext cx="2011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B0F0"/>
                </a:solidFill>
              </a:rPr>
              <a:t>Компьютерные вирусы.          Антивирусные программы.</a:t>
            </a:r>
            <a:endParaRPr lang="ru-RU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backgroun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42908" y="0"/>
            <a:ext cx="942978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00298" y="214290"/>
            <a:ext cx="4000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Введение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1357298"/>
            <a:ext cx="8286776" cy="5072098"/>
          </a:xfrm>
          <a:prstGeom prst="roundRect">
            <a:avLst/>
          </a:prstGeom>
          <a:solidFill>
            <a:srgbClr val="002060">
              <a:alpha val="7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i="1" dirty="0" smtClean="0">
                <a:solidFill>
                  <a:srgbClr val="FFFF00"/>
                </a:solidFill>
              </a:rPr>
              <a:t>Персональный компьютер играет в жизни современного человека важную роль, поскольку он помогает ему почти во всех областях его деятельности. Современное общество все больше вовлекается в виртуальный мир Интернета. Но с активным развитием глобальных сетей актуальным является вопрос информационной безопасности, так как проникающие их сети вирусы могут нарушить целостность и сохранность вашей информации. Защита компьютера от вирусов – это та задача, решать которую приходится всем пользователям, и особенно тем, кто активно пользуется Интернетом или работает в локальной сети.</a:t>
            </a:r>
            <a:endParaRPr lang="ru-RU" sz="23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irus_on_New_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52" y="214290"/>
            <a:ext cx="764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Понятие компьютерного вируса.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071546"/>
            <a:ext cx="53578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err="1">
                <a:solidFill>
                  <a:srgbClr val="0070C0"/>
                </a:solidFill>
              </a:rPr>
              <a:t>Компью́терный</a:t>
            </a:r>
            <a:r>
              <a:rPr lang="ru-RU" sz="2200" b="1" i="1" dirty="0">
                <a:solidFill>
                  <a:srgbClr val="0070C0"/>
                </a:solidFill>
              </a:rPr>
              <a:t> </a:t>
            </a:r>
            <a:r>
              <a:rPr lang="ru-RU" sz="2200" b="1" i="1" dirty="0" err="1">
                <a:solidFill>
                  <a:srgbClr val="0070C0"/>
                </a:solidFill>
              </a:rPr>
              <a:t>ви́рус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— вид 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вредоносного программного обеспечения, 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</a:p>
        </p:txBody>
      </p:sp>
      <p:pic>
        <p:nvPicPr>
          <p:cNvPr id="13314" name="Picture 2" descr="C:\Users\Администратор\Desktop\Y2pku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3500438"/>
            <a:ext cx="3857652" cy="34830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00100" y="4357694"/>
            <a:ext cx="26432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sz="1600" i="1" dirty="0">
                <a:solidFill>
                  <a:schemeClr val="bg1"/>
                </a:solidFill>
              </a:rPr>
              <a:t>Ежегодно компьютерные вирусы наносят мировой экономике ущерб в размере 1,5 триллиона долларов.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34" y="928670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5" name="Picture 7" descr="C:\Users\Администратор\Desktop\f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857356" y="142852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i="1" dirty="0" smtClean="0">
                <a:solidFill>
                  <a:srgbClr val="7030A0"/>
                </a:solidFill>
              </a:rPr>
              <a:t>Немного истории.</a:t>
            </a:r>
            <a:endParaRPr lang="ru-RU" sz="4400" i="1" dirty="0">
              <a:solidFill>
                <a:srgbClr val="7030A0"/>
              </a:solidFill>
            </a:endParaRPr>
          </a:p>
        </p:txBody>
      </p:sp>
      <p:pic>
        <p:nvPicPr>
          <p:cNvPr id="2057" name="Picture 9" descr="C:\Users\Администратор\Desktop\1383927907_virus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31795" y="5286388"/>
            <a:ext cx="1712204" cy="1571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14282" y="928670"/>
            <a:ext cx="5715040" cy="5786454"/>
          </a:xfrm>
          <a:prstGeom prst="roundRect">
            <a:avLst>
              <a:gd name="adj" fmla="val 15610"/>
            </a:avLst>
          </a:prstGeom>
          <a:solidFill>
            <a:schemeClr val="accent2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1472" y="1142984"/>
            <a:ext cx="507209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Первые вирусы появились давно, еще на заре эпохи ЭВМ, и не всегда были вредоносными. Например, в конце 60-х в лаборатории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Xerox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была создана специальная программа, являющаяся прообразом современных вирусов, которая самостоятельно путешествовала по локальной вычислительной сети и проверяла работоспособность включенных в нее устройств.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Однако позднее программы-вирусы стали разрабатываться со злым умыслом. Есть сведения, что некоторые компании специально инфицировали компьютеры конкурентов, чтобы таким образом шпионить за ними или вывести из строя их информационные системы.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8" name="Picture 10" descr="C:\Users\Администратор\Desktop\542eabb7f76dca13fcd01db7a0c7ab3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714356"/>
            <a:ext cx="4057660" cy="4057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143544"/>
            <a:ext cx="4896544" cy="49497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−"/>
            </a:pPr>
            <a:endParaRPr lang="ru-RU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889194" y="1130097"/>
            <a:ext cx="4157791" cy="563903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Franklin Gothic Book" pitchFamily="34" charset="0"/>
              <a:buChar char="─"/>
            </a:pP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Backgrounds_Virus_background_035525_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2" name="Схема 1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Picture 3" descr="C:\Users\Администратор\Desktop\virus-bug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500174" cy="1500174"/>
          </a:xfrm>
          <a:prstGeom prst="rect">
            <a:avLst/>
          </a:prstGeom>
          <a:noFill/>
        </p:spPr>
      </p:pic>
      <p:pic>
        <p:nvPicPr>
          <p:cNvPr id="2052" name="Picture 4" descr="C:\Users\Администратор\Desktop\antivirus2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15240" y="0"/>
            <a:ext cx="1428760" cy="1454954"/>
          </a:xfrm>
          <a:prstGeom prst="rect">
            <a:avLst/>
          </a:prstGeom>
          <a:noFill/>
        </p:spPr>
      </p:pic>
      <p:pic>
        <p:nvPicPr>
          <p:cNvPr id="2053" name="Picture 5" descr="C:\Users\Администратор\Desktop\73446551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0" y="5286384"/>
            <a:ext cx="1571616" cy="1571616"/>
          </a:xfrm>
          <a:prstGeom prst="rect">
            <a:avLst/>
          </a:prstGeom>
          <a:noFill/>
        </p:spPr>
      </p:pic>
      <p:pic>
        <p:nvPicPr>
          <p:cNvPr id="2055" name="Picture 7" descr="C:\Users\Администратор\Desktop\841179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715272" y="5500702"/>
            <a:ext cx="1428728" cy="1357298"/>
          </a:xfrm>
          <a:prstGeom prst="rect">
            <a:avLst/>
          </a:prstGeom>
          <a:noFill/>
        </p:spPr>
      </p:pic>
      <p:pic>
        <p:nvPicPr>
          <p:cNvPr id="2056" name="Picture 8" descr="C:\Users\Администратор\Desktop\Y2pku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571604" y="714356"/>
            <a:ext cx="5786478" cy="5438838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357422" y="2000240"/>
            <a:ext cx="42862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Специалисты подсчитали, что антивирусы устаревают в среднем за 1-2 дня. Поэтому около 15% вирусов проникают в компьютеры, несмотря на установленную антивирусную защиту. Хакеры придумывают все новые и новые способы заразить технику.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52060753"/>
      </p:ext>
    </p:extLst>
  </p:cSld>
  <p:clrMapOvr>
    <a:masterClrMapping/>
  </p:clrMapOvr>
  <p:transition advTm="10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Администратор\Desktop\12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714348" y="1643050"/>
            <a:ext cx="2143140" cy="121444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86512" y="1643050"/>
            <a:ext cx="2143140" cy="121444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4643446"/>
            <a:ext cx="2357454" cy="142876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29256" y="4714884"/>
            <a:ext cx="2357454" cy="142876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1071538" y="1857364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среде обитания</a:t>
            </a:r>
            <a:endParaRPr lang="ru-RU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6572264" y="1928802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способу заражения 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214414" y="5000636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степени воздействия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643570" y="5072074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свойствам алгоритма</a:t>
            </a:r>
            <a:endParaRPr lang="ru-RU" dirty="0"/>
          </a:p>
        </p:txBody>
      </p:sp>
      <p:pic>
        <p:nvPicPr>
          <p:cNvPr id="1027" name="Picture 3" descr="C:\Users\Администратор\Desktop\542eabb7f76dca13fcd01db7a0c7ab3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142852"/>
            <a:ext cx="2438400" cy="2438400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virus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214346" y="4143380"/>
            <a:ext cx="1989110" cy="1989110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1342203707_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3768" y="4286256"/>
            <a:ext cx="1857356" cy="1857356"/>
          </a:xfrm>
          <a:prstGeom prst="rect">
            <a:avLst/>
          </a:prstGeom>
          <a:noFill/>
        </p:spPr>
      </p:pic>
      <p:pic>
        <p:nvPicPr>
          <p:cNvPr id="1031" name="Picture 7" descr="C:\Users\Администратор\Desktop\virus-hi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714356"/>
            <a:ext cx="1500198" cy="1607622"/>
          </a:xfrm>
          <a:prstGeom prst="rect">
            <a:avLst/>
          </a:prstGeom>
          <a:noFill/>
        </p:spPr>
      </p:pic>
      <p:sp>
        <p:nvSpPr>
          <p:cNvPr id="28" name="Выгнутая вверх стрелка 27"/>
          <p:cNvSpPr/>
          <p:nvPr/>
        </p:nvSpPr>
        <p:spPr>
          <a:xfrm rot="1800489">
            <a:off x="6110230" y="383931"/>
            <a:ext cx="1787437" cy="940539"/>
          </a:xfrm>
          <a:prstGeom prst="curvedDownArrow">
            <a:avLst>
              <a:gd name="adj1" fmla="val 25000"/>
              <a:gd name="adj2" fmla="val 58757"/>
              <a:gd name="adj3" fmla="val 38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Выгнутая вверх стрелка 28"/>
          <p:cNvSpPr/>
          <p:nvPr/>
        </p:nvSpPr>
        <p:spPr>
          <a:xfrm rot="20045232">
            <a:off x="1417430" y="360664"/>
            <a:ext cx="1815829" cy="989598"/>
          </a:xfrm>
          <a:prstGeom prst="curvedDownArrow">
            <a:avLst>
              <a:gd name="adj1" fmla="val 25232"/>
              <a:gd name="adj2" fmla="val 61456"/>
              <a:gd name="adj3" fmla="val 37251"/>
            </a:avLst>
          </a:prstGeom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Выгнутая вправо стрелка 32"/>
          <p:cNvSpPr/>
          <p:nvPr/>
        </p:nvSpPr>
        <p:spPr>
          <a:xfrm rot="317071">
            <a:off x="3714968" y="1066189"/>
            <a:ext cx="2143865" cy="4757664"/>
          </a:xfrm>
          <a:prstGeom prst="curvedLeftArrow">
            <a:avLst>
              <a:gd name="adj1" fmla="val 15961"/>
              <a:gd name="adj2" fmla="val 36207"/>
              <a:gd name="adj3" fmla="val 18656"/>
            </a:avLst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Выгнутая влево стрелка 34"/>
          <p:cNvSpPr/>
          <p:nvPr/>
        </p:nvSpPr>
        <p:spPr>
          <a:xfrm rot="21400843">
            <a:off x="3145097" y="991654"/>
            <a:ext cx="2075864" cy="4787474"/>
          </a:xfrm>
          <a:prstGeom prst="curvedRightArrow">
            <a:avLst>
              <a:gd name="adj1" fmla="val 16451"/>
              <a:gd name="adj2" fmla="val 38886"/>
              <a:gd name="adj3" fmla="val 20340"/>
            </a:avLst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с двумя вырезанными соседними углами 36"/>
          <p:cNvSpPr/>
          <p:nvPr/>
        </p:nvSpPr>
        <p:spPr>
          <a:xfrm>
            <a:off x="2928926" y="357166"/>
            <a:ext cx="3286148" cy="1214446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3214678" y="571480"/>
            <a:ext cx="27146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Классификация вирусов</a:t>
            </a:r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  <p:bldP spid="14" grpId="0" animBg="1"/>
      <p:bldP spid="15" grpId="0" animBg="1"/>
      <p:bldP spid="16" grpId="0" animBg="1"/>
      <p:bldP spid="38" grpId="0"/>
      <p:bldP spid="39" grpId="0"/>
      <p:bldP spid="40" grpId="0"/>
      <p:bldP spid="41" grpId="0"/>
      <p:bldP spid="28" grpId="0" animBg="1"/>
      <p:bldP spid="29" grpId="0" animBg="1"/>
      <p:bldP spid="33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virusologiya-myshleniy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" name="Прямоугольник 13311"/>
          <p:cNvSpPr>
            <a:spLocks noChangeArrowheads="1"/>
          </p:cNvSpPr>
          <p:nvPr/>
        </p:nvSpPr>
        <p:spPr bwMode="auto">
          <a:xfrm>
            <a:off x="0" y="0"/>
            <a:ext cx="5213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u="sng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1. по среде их обитания:</a:t>
            </a:r>
            <a:endParaRPr lang="ru-RU" sz="3600" u="sng" dirty="0">
              <a:solidFill>
                <a:srgbClr val="FFFF66"/>
              </a:solidFill>
            </a:endParaRPr>
          </a:p>
        </p:txBody>
      </p:sp>
      <p:graphicFrame>
        <p:nvGraphicFramePr>
          <p:cNvPr id="33" name="Схема 32"/>
          <p:cNvGraphicFramePr/>
          <p:nvPr/>
        </p:nvGraphicFramePr>
        <p:xfrm>
          <a:off x="0" y="642918"/>
          <a:ext cx="8929718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5" name="Выноска-облако 34"/>
          <p:cNvSpPr/>
          <p:nvPr/>
        </p:nvSpPr>
        <p:spPr>
          <a:xfrm rot="1677841">
            <a:off x="5737992" y="67018"/>
            <a:ext cx="1953723" cy="1803272"/>
          </a:xfrm>
          <a:prstGeom prst="cloudCallout">
            <a:avLst>
              <a:gd name="adj1" fmla="val -54978"/>
              <a:gd name="adj2" fmla="val 57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786446" y="285728"/>
            <a:ext cx="19288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Это блоки программного кода, внедренные внутрь других прикладных программ. </a:t>
            </a:r>
          </a:p>
          <a:p>
            <a:endParaRPr lang="ru-RU" dirty="0"/>
          </a:p>
        </p:txBody>
      </p:sp>
      <p:sp>
        <p:nvSpPr>
          <p:cNvPr id="37" name="Выноска-облако 36"/>
          <p:cNvSpPr/>
          <p:nvPr/>
        </p:nvSpPr>
        <p:spPr>
          <a:xfrm>
            <a:off x="428596" y="857232"/>
            <a:ext cx="2228539" cy="1694078"/>
          </a:xfrm>
          <a:prstGeom prst="cloudCallout">
            <a:avLst>
              <a:gd name="adj1" fmla="val 31041"/>
              <a:gd name="adj2" fmla="val 66935"/>
            </a:avLst>
          </a:prstGeom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 rot="21421472">
            <a:off x="500034" y="1000108"/>
            <a:ext cx="200026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Вирусы, которые располагаются в служебных секторах носителей данных на (гибких и жестких дисках). </a:t>
            </a:r>
          </a:p>
          <a:p>
            <a:endParaRPr lang="ru-RU" dirty="0"/>
          </a:p>
        </p:txBody>
      </p:sp>
      <p:sp>
        <p:nvSpPr>
          <p:cNvPr id="40" name="Выноска-облако 39"/>
          <p:cNvSpPr/>
          <p:nvPr/>
        </p:nvSpPr>
        <p:spPr>
          <a:xfrm>
            <a:off x="6715140" y="4857760"/>
            <a:ext cx="2285984" cy="1714512"/>
          </a:xfrm>
          <a:prstGeom prst="cloudCallout">
            <a:avLst>
              <a:gd name="adj1" fmla="val -49583"/>
              <a:gd name="adj2" fmla="val -613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Выноска-облако 41"/>
          <p:cNvSpPr/>
          <p:nvPr/>
        </p:nvSpPr>
        <p:spPr>
          <a:xfrm>
            <a:off x="785786" y="5000636"/>
            <a:ext cx="2357454" cy="1428760"/>
          </a:xfrm>
          <a:prstGeom prst="cloudCallout">
            <a:avLst>
              <a:gd name="adj1" fmla="val 67651"/>
              <a:gd name="adj2" fmla="val 59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 rot="21231825">
            <a:off x="6869655" y="4960268"/>
            <a:ext cx="200702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Поражают документы, выполненные в некоторых прикладных программах (например, </a:t>
            </a:r>
            <a:r>
              <a:rPr lang="ru-RU" sz="1400" i="1" dirty="0" err="1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Word</a:t>
            </a:r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). </a:t>
            </a:r>
          </a:p>
          <a:p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 rot="21410218">
            <a:off x="887804" y="5132280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Вирусы, обитающие в оперативной </a:t>
            </a:r>
            <a:r>
              <a:rPr lang="ru-RU" sz="1400" i="1" dirty="0" err="1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памяи</a:t>
            </a:r>
            <a:r>
              <a:rPr lang="ru-RU" sz="1400" i="1" dirty="0" smtClean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 компьютера и не могут располагаться на дискетках</a:t>
            </a:r>
            <a:r>
              <a:rPr lang="ru-RU" sz="1100" dirty="0" smtClean="0">
                <a:latin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69067">
            <a:off x="5715008" y="285728"/>
            <a:ext cx="1928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i="1" dirty="0" smtClean="0">
                <a:solidFill>
                  <a:srgbClr val="92D050"/>
                </a:solidFill>
                <a:latin typeface="Times New Roman" pitchFamily="18" charset="0"/>
                <a:cs typeface="Arial" pitchFamily="34" charset="0"/>
              </a:rPr>
              <a:t>Вирусный код запускается при </a:t>
            </a:r>
          </a:p>
          <a:p>
            <a:pPr algn="ctr">
              <a:defRPr/>
            </a:pPr>
            <a:r>
              <a:rPr lang="ru-RU" i="1" dirty="0" smtClean="0">
                <a:solidFill>
                  <a:srgbClr val="92D050"/>
                </a:solidFill>
                <a:latin typeface="Times New Roman" pitchFamily="18" charset="0"/>
                <a:cs typeface="Arial" pitchFamily="34" charset="0"/>
              </a:rPr>
              <a:t>запуске программы.</a:t>
            </a:r>
            <a:endParaRPr lang="ru-RU" i="1" dirty="0" smtClean="0">
              <a:solidFill>
                <a:srgbClr val="92D050"/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21261615">
            <a:off x="571100" y="921119"/>
            <a:ext cx="20110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2D050"/>
                </a:solidFill>
                <a:latin typeface="Times New Roman" pitchFamily="18" charset="0"/>
                <a:cs typeface="Arial" pitchFamily="34" charset="0"/>
              </a:rPr>
              <a:t>Заражение происходит при загрузке данных  с зараженного носителя.</a:t>
            </a:r>
            <a:endParaRPr lang="ru-RU" i="1" dirty="0" smtClean="0">
              <a:solidFill>
                <a:srgbClr val="92D050"/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 rot="21128674">
            <a:off x="6886481" y="4916701"/>
            <a:ext cx="20177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92D050"/>
                </a:solidFill>
                <a:latin typeface="Times New Roman" pitchFamily="18" charset="0"/>
                <a:cs typeface="Arial" pitchFamily="34" charset="0"/>
              </a:rPr>
              <a:t>Заражение происходит при открытии файла документа в окне программы.</a:t>
            </a:r>
            <a:endParaRPr lang="ru-RU" sz="1600" i="1" dirty="0" smtClean="0">
              <a:solidFill>
                <a:srgbClr val="92D050"/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 rot="21398821">
            <a:off x="852804" y="5019716"/>
            <a:ext cx="23199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92D050"/>
                </a:solidFill>
                <a:latin typeface="Times New Roman" pitchFamily="18" charset="0"/>
                <a:cs typeface="Arial" pitchFamily="34" charset="0"/>
              </a:rPr>
              <a:t>На отдельных компьютерах, которые не  соединены сетью, они существовать не могут.</a:t>
            </a:r>
            <a:endParaRPr lang="ru-RU" sz="1600" i="1" dirty="0" smtClean="0">
              <a:solidFill>
                <a:srgbClr val="92D050"/>
              </a:solidFill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  <p:bldP spid="35" grpId="0" animBg="1"/>
      <p:bldP spid="36" grpId="0" build="allAtOnce"/>
      <p:bldP spid="37" grpId="0" animBg="1"/>
      <p:bldP spid="38" grpId="0" build="allAtOnce"/>
      <p:bldP spid="38" grpId="1" build="allAtOnce"/>
      <p:bldP spid="40" grpId="0" animBg="1"/>
      <p:bldP spid="42" grpId="0" animBg="1"/>
      <p:bldP spid="43" grpId="0"/>
      <p:bldP spid="44" grpId="0" build="allAtOnce"/>
      <p:bldP spid="13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285728"/>
            <a:ext cx="57150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u="sng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. по способу заражения: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2071678"/>
            <a:ext cx="321471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Резидентные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попадают в оперативную память компьютера и, находясь в памяти, могут проявлять свою активность вплоть до выключения или перезагрузки компьютера;</a:t>
            </a:r>
            <a:endParaRPr lang="ru-RU" sz="24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3504" y="1500174"/>
            <a:ext cx="31432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Нерезидентные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память не внедряются и активны только ограниченное время, связанное с выполнением определенных задач.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6147" name="Picture 3" descr="C:\Users\Администратор\Desktop\virus_and_malware_remov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14546" y="0"/>
            <a:ext cx="4857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2. по способу заражения:</a:t>
            </a:r>
          </a:p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1500174"/>
            <a:ext cx="2714644" cy="29289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86512" y="1500174"/>
            <a:ext cx="2714644" cy="29289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19216499">
            <a:off x="2378757" y="708622"/>
            <a:ext cx="1128427" cy="697971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2664743">
            <a:off x="5760855" y="685389"/>
            <a:ext cx="1049959" cy="75887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282" y="1643050"/>
            <a:ext cx="257176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</a:rPr>
              <a:t>Резидентные</a:t>
            </a:r>
          </a:p>
          <a:p>
            <a:pPr algn="ctr"/>
            <a:r>
              <a:rPr lang="ru-RU" sz="1400" i="1" dirty="0" smtClean="0"/>
              <a:t> (такой вирус при инфицировании ПК оставляет в оперативной памяти свою резидентную часть, которая потом перехватывает обращение ОС к объектам заражения и поражает их. Резидентные вирусы живут до первой перезагрузки ПК)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572264" y="1785926"/>
            <a:ext cx="20717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Нерезидентные</a:t>
            </a:r>
          </a:p>
          <a:p>
            <a:pPr algn="ctr"/>
            <a:r>
              <a:rPr lang="ru-RU" i="1" dirty="0" smtClean="0"/>
              <a:t> (не заражают оперативную память и могут быть активными ограниченное время).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7170" name="Picture 2" descr="C:\Users\Администратор\Desktop\Y2pku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2852"/>
            <a:ext cx="6572296" cy="5869533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2000232" y="1500174"/>
            <a:ext cx="4857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Самым разрушительным считается вирус с романтичным названием «I </a:t>
            </a:r>
            <a:r>
              <a:rPr lang="ru-RU" dirty="0" err="1" smtClean="0">
                <a:solidFill>
                  <a:schemeClr val="bg1"/>
                </a:solidFill>
              </a:rPr>
              <a:t>Love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You</a:t>
            </a:r>
            <a:r>
              <a:rPr lang="ru-RU" dirty="0" smtClean="0">
                <a:solidFill>
                  <a:schemeClr val="bg1"/>
                </a:solidFill>
              </a:rPr>
              <a:t>». Письма с таким текстом приходили людям по всему миру, начиная с 2000 года. За любовным признанием скрывался компьютерный вирус, который нанес ущерб мировой экономике в 10 миллиардов евро. Он поразил более 3 миллионов компьютеров на планете, став ещё и самым дорогим за всю историю.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kompjuternyj-vir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-142900"/>
            <a:ext cx="64294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3. по степени воздействия:</a:t>
            </a:r>
          </a:p>
          <a:p>
            <a:endParaRPr lang="ru-RU" dirty="0"/>
          </a:p>
        </p:txBody>
      </p:sp>
      <p:pic>
        <p:nvPicPr>
          <p:cNvPr id="1026" name="Picture 2" descr="C:\Users\Администратор\Desktop\гог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571480"/>
            <a:ext cx="8215370" cy="5869242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3" y="0"/>
            <a:ext cx="64436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u="sng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800" b="1" u="sng" dirty="0">
                <a:solidFill>
                  <a:srgbClr val="FFFF66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 особенностям алгоритма работы: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285720" y="642918"/>
          <a:ext cx="8572528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3" descr="C:\Users\Администратор\Desktop\virus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2714620"/>
            <a:ext cx="4286280" cy="3616549"/>
          </a:xfrm>
          <a:prstGeom prst="rect">
            <a:avLst/>
          </a:prstGeom>
          <a:noFill/>
        </p:spPr>
      </p:pic>
      <p:pic>
        <p:nvPicPr>
          <p:cNvPr id="10" name="Picture 4" descr="C:\Users\Администратор\Desktop\Y2pku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214546" y="20788"/>
            <a:ext cx="4071966" cy="367651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714612" y="785794"/>
            <a:ext cx="30718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Самый быстрый компьютерный червь - </a:t>
            </a:r>
            <a:r>
              <a:rPr lang="ru-RU" dirty="0" err="1" smtClean="0">
                <a:solidFill>
                  <a:schemeClr val="bg1"/>
                </a:solidFill>
              </a:rPr>
              <a:t>Slammer</a:t>
            </a:r>
            <a:r>
              <a:rPr lang="ru-RU" dirty="0" smtClean="0">
                <a:solidFill>
                  <a:schemeClr val="bg1"/>
                </a:solidFill>
              </a:rPr>
              <a:t>, переводится как тюрьма. За считанные минуты он заразил 75 тысяч компьютеров.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backgroun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2" name="Схема 1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5" descr="C:\Users\Администратор\Desktop\Security2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-142900"/>
            <a:ext cx="1857388" cy="1857388"/>
          </a:xfrm>
          <a:prstGeom prst="rect">
            <a:avLst/>
          </a:prstGeom>
          <a:noFill/>
        </p:spPr>
      </p:pic>
      <p:pic>
        <p:nvPicPr>
          <p:cNvPr id="14" name="Picture 3" descr="C:\Users\Администратор\Desktop\0_eed27_2b57e6af_orig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86644" y="0"/>
            <a:ext cx="2285996" cy="1828797"/>
          </a:xfrm>
          <a:prstGeom prst="rect">
            <a:avLst/>
          </a:prstGeom>
          <a:noFill/>
        </p:spPr>
      </p:pic>
      <p:pic>
        <p:nvPicPr>
          <p:cNvPr id="15" name="Picture 6" descr="C:\Users\Администратор\Desktop\greenbone_comic_no_worms_here_1885x2000_transparent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0" y="5114897"/>
            <a:ext cx="1643042" cy="1743103"/>
          </a:xfrm>
          <a:prstGeom prst="rect">
            <a:avLst/>
          </a:prstGeom>
          <a:noFill/>
        </p:spPr>
      </p:pic>
      <p:pic>
        <p:nvPicPr>
          <p:cNvPr id="16" name="Picture 4" descr="C:\Users\Администратор\Desktop\2_virus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500958" y="5214950"/>
            <a:ext cx="1809736" cy="1809736"/>
          </a:xfrm>
          <a:prstGeom prst="rect">
            <a:avLst/>
          </a:prstGeom>
          <a:noFill/>
        </p:spPr>
      </p:pic>
      <p:pic>
        <p:nvPicPr>
          <p:cNvPr id="17" name="Picture 3" descr="C:\Users\Администратор\Desktop\Y2pku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928794" y="857232"/>
            <a:ext cx="5715040" cy="51600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714612" y="2071678"/>
            <a:ext cx="4071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По прогнозам специалистов Лаборатории Касперского, в этом году будут особенно активны и опасны вирусы, которые содержатся в Интернет - играх. В такие </a:t>
            </a:r>
            <a:r>
              <a:rPr lang="ru-RU" dirty="0" err="1" smtClean="0">
                <a:solidFill>
                  <a:schemeClr val="bg1"/>
                </a:solidFill>
              </a:rPr>
              <a:t>онлайн</a:t>
            </a:r>
            <a:r>
              <a:rPr lang="ru-RU" dirty="0" smtClean="0">
                <a:solidFill>
                  <a:schemeClr val="bg1"/>
                </a:solidFill>
              </a:rPr>
              <a:t> игры лучше не играть на рабочем месте, если вам дорого содержание жёсткого диска.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02" y="142852"/>
            <a:ext cx="86439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защиты от компьютерных вирусов.</a:t>
            </a:r>
          </a:p>
          <a:p>
            <a:endParaRPr lang="ru-RU" dirty="0"/>
          </a:p>
        </p:txBody>
      </p:sp>
      <p:pic>
        <p:nvPicPr>
          <p:cNvPr id="2" name="Picture 2" descr="C:\Users\Администратор\Desktop\пк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8685808" cy="596264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71414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B050"/>
                </a:solidFill>
              </a:rPr>
              <a:t>Антивирусные программы.</a:t>
            </a:r>
            <a:endParaRPr lang="ru-RU" sz="2800" i="1" dirty="0">
              <a:solidFill>
                <a:srgbClr val="00B050"/>
              </a:solidFill>
            </a:endParaRPr>
          </a:p>
        </p:txBody>
      </p:sp>
      <p:pic>
        <p:nvPicPr>
          <p:cNvPr id="12291" name="Picture 3" descr="C:\Users\Администратор\Desktop\antiviru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50780"/>
            <a:ext cx="6143636" cy="4807220"/>
          </a:xfrm>
          <a:prstGeom prst="rect">
            <a:avLst/>
          </a:prstGeom>
          <a:noFill/>
        </p:spPr>
      </p:pic>
      <p:pic>
        <p:nvPicPr>
          <p:cNvPr id="12292" name="Picture 4" descr="C:\Users\Администратор\Desktop\Y2pku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137742">
            <a:off x="-31374" y="2440060"/>
            <a:ext cx="3636306" cy="40403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1141023">
            <a:off x="499453" y="3302617"/>
            <a:ext cx="25487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По статистике, компьютер каждого третьего пользователя Интернета в развитых странах хотя бы раз в течение года подвергается атакам компьютерных вирусов.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285720" y="571480"/>
            <a:ext cx="8715436" cy="1857388"/>
          </a:xfrm>
          <a:prstGeom prst="round2SameRect">
            <a:avLst/>
          </a:pr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8596" y="642918"/>
            <a:ext cx="8501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solidFill>
                  <a:srgbClr val="00B0F0"/>
                </a:solidFill>
              </a:rPr>
              <a:t>Антиви́русная</a:t>
            </a:r>
            <a:r>
              <a:rPr lang="ru-RU" i="1" dirty="0" smtClean="0">
                <a:solidFill>
                  <a:srgbClr val="00B0F0"/>
                </a:solidFill>
              </a:rPr>
              <a:t> </a:t>
            </a:r>
            <a:r>
              <a:rPr lang="ru-RU" i="1" dirty="0" err="1" smtClean="0">
                <a:solidFill>
                  <a:srgbClr val="00B0F0"/>
                </a:solidFill>
              </a:rPr>
              <a:t>програ́мма</a:t>
            </a:r>
            <a:r>
              <a:rPr lang="ru-RU" i="1" dirty="0" smtClean="0">
                <a:solidFill>
                  <a:srgbClr val="00B0F0"/>
                </a:solidFill>
              </a:rPr>
              <a:t> (</a:t>
            </a:r>
            <a:r>
              <a:rPr lang="ru-RU" i="1" dirty="0" err="1" smtClean="0">
                <a:solidFill>
                  <a:srgbClr val="00B0F0"/>
                </a:solidFill>
              </a:rPr>
              <a:t>антиви́рус</a:t>
            </a:r>
            <a:r>
              <a:rPr lang="ru-RU" i="1" dirty="0" smtClean="0">
                <a:solidFill>
                  <a:srgbClr val="00B0F0"/>
                </a:solidFill>
              </a:rPr>
              <a:t>) </a:t>
            </a:r>
            <a:r>
              <a:rPr lang="ru-RU" dirty="0" smtClean="0"/>
              <a:t>— </a:t>
            </a:r>
            <a:r>
              <a:rPr lang="ru-RU" i="1" dirty="0" smtClean="0"/>
              <a:t>специализированная программа для обнаружения компьютерных вирусов, а также нежелательных (считающихся вредоносными) программ вообще и восстановления заражённых (модифицированных) такими программами файлов, а также для профилактики — предотвращения заражения (модификации) файлов или операционной системы вредоносным кодом.</a:t>
            </a:r>
          </a:p>
          <a:p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-285776"/>
            <a:ext cx="7924800" cy="100013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Типы антивирусных программ: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642918"/>
            <a:ext cx="8715404" cy="92869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1714488"/>
            <a:ext cx="8715436" cy="928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2786058"/>
            <a:ext cx="8715436" cy="10001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6248" y="3929066"/>
            <a:ext cx="4714908" cy="157163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57686" y="5643578"/>
            <a:ext cx="4643470" cy="121442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4282" y="571480"/>
            <a:ext cx="86439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</a:rPr>
              <a:t>Антивирусные сканеры -</a:t>
            </a:r>
            <a:r>
              <a:rPr lang="ru-RU" sz="2000" dirty="0" smtClean="0">
                <a:solidFill>
                  <a:schemeClr val="bg1"/>
                </a:solidFill>
              </a:rPr>
              <a:t>(после запуска проверяют файлы и оперативную память и обеспечивают нейтрализацию найденного вируса</a:t>
            </a:r>
            <a:r>
              <a:rPr lang="ru-RU" sz="2000" dirty="0" smtClean="0">
                <a:solidFill>
                  <a:schemeClr val="bg1"/>
                </a:solidFill>
              </a:rPr>
              <a:t>).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85720" y="1785926"/>
            <a:ext cx="85011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</a:rPr>
              <a:t>Антивирусные сторожа «мониторы» (</a:t>
            </a:r>
            <a:r>
              <a:rPr lang="ru-RU" sz="2000" dirty="0" smtClean="0">
                <a:solidFill>
                  <a:schemeClr val="bg1"/>
                </a:solidFill>
              </a:rPr>
              <a:t>постоянно находятся в ОП и обеспечивают проверку файлов в процессе их загрузки в ОП</a:t>
            </a:r>
            <a:r>
              <a:rPr lang="ru-RU" sz="2000" dirty="0" smtClean="0">
                <a:solidFill>
                  <a:schemeClr val="bg1"/>
                </a:solidFill>
              </a:rPr>
              <a:t>).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5720" y="2786058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Полифаги (</a:t>
            </a:r>
            <a:r>
              <a:rPr lang="ru-RU" dirty="0" smtClean="0">
                <a:solidFill>
                  <a:schemeClr val="bg1"/>
                </a:solidFill>
              </a:rPr>
              <a:t>самые универсальные и эффективные антивирусные программы. Проверяют файлы, загрузочные сектора дисков и ОП на поиск новых и неизвестных вирусов. Занимают много места, работают не быстро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429124" y="4000504"/>
            <a:ext cx="4429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Ревизоры 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ru-RU" dirty="0" smtClean="0">
                <a:solidFill>
                  <a:schemeClr val="bg1"/>
                </a:solidFill>
              </a:rPr>
              <a:t>проверяют изменение длины файла. Не могут обнаружить вирус в новых файлах (на дискетах, при распаковке), т.к. в базе данных нет сведений о этих файлах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7686" y="5657671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B0F0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Блокировщики</a:t>
            </a:r>
            <a:r>
              <a:rPr lang="ru-RU" b="1" i="1" dirty="0" smtClean="0">
                <a:solidFill>
                  <a:schemeClr val="bg1"/>
                </a:solidFill>
              </a:rPr>
              <a:t> (</a:t>
            </a:r>
            <a:r>
              <a:rPr lang="ru-RU" dirty="0" smtClean="0">
                <a:solidFill>
                  <a:schemeClr val="bg1"/>
                </a:solidFill>
              </a:rPr>
              <a:t>способны обнаружить и   остановить вирус на самой ранней стадии его    развития (при записи в загрузочные сектора дисков).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1" name="Picture 3" descr="C:\Users\Администратор\Desktop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43314"/>
            <a:ext cx="4527578" cy="33557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33021146"/>
      </p:ext>
    </p:ext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0"/>
            <a:ext cx="6215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Лжеантивирусы</a:t>
            </a:r>
            <a:r>
              <a:rPr lang="ru-RU" sz="4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ru-RU" sz="40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714356"/>
            <a:ext cx="5572164" cy="6000792"/>
          </a:xfrm>
          <a:prstGeom prst="roundRect">
            <a:avLst/>
          </a:prstGeom>
          <a:solidFill>
            <a:srgbClr val="C00000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85720" y="1071546"/>
            <a:ext cx="53578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i="1" dirty="0" smtClean="0">
                <a:solidFill>
                  <a:srgbClr val="00B050"/>
                </a:solidFill>
              </a:rPr>
              <a:t>В 2009 началось активное распространение </a:t>
            </a:r>
            <a:r>
              <a:rPr lang="ru-RU" sz="2200" i="1" dirty="0" err="1" smtClean="0">
                <a:solidFill>
                  <a:srgbClr val="00B050"/>
                </a:solidFill>
              </a:rPr>
              <a:t>лжеантивирусов</a:t>
            </a:r>
            <a:r>
              <a:rPr lang="ru-RU" sz="2200" i="1" dirty="0" smtClean="0">
                <a:solidFill>
                  <a:srgbClr val="00B050"/>
                </a:solidFill>
              </a:rPr>
              <a:t> — программного обеспечения, не являющегося антивирусным (то есть не имеющего реальной функциональности для противодействия вредоносным программам), но выдающим себя за таковое. По сути, </a:t>
            </a:r>
            <a:r>
              <a:rPr lang="ru-RU" sz="2200" i="1" dirty="0" err="1" smtClean="0">
                <a:solidFill>
                  <a:srgbClr val="00B050"/>
                </a:solidFill>
              </a:rPr>
              <a:t>лжеантивирусы</a:t>
            </a:r>
            <a:r>
              <a:rPr lang="ru-RU" sz="2200" i="1" dirty="0" smtClean="0">
                <a:solidFill>
                  <a:srgbClr val="00B050"/>
                </a:solidFill>
              </a:rPr>
              <a:t> могут являться как программами для обмана пользователей и получения прибыли в виде платежей за «лечение системы от вирусов», так и обычным вредоносным программным обеспечением.</a:t>
            </a:r>
            <a:r>
              <a:rPr lang="ru-RU" sz="2200" dirty="0" smtClean="0">
                <a:solidFill>
                  <a:srgbClr val="00B050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13" name="Picture 2" descr="C:\Users\Администратор\Desktop\it_worm-500w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2660001"/>
            <a:ext cx="3755898" cy="4197999"/>
          </a:xfrm>
          <a:prstGeom prst="rect">
            <a:avLst/>
          </a:prstGeom>
          <a:noFill/>
        </p:spPr>
      </p:pic>
      <p:pic>
        <p:nvPicPr>
          <p:cNvPr id="14" name="Picture 4" descr="C:\Users\Администратор\Desktop\Y2pku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21199">
            <a:off x="5498641" y="-158550"/>
            <a:ext cx="3505802" cy="352518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 rot="290161">
            <a:off x="5978756" y="572289"/>
            <a:ext cx="26009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sz="1400" i="1" dirty="0" smtClean="0">
                <a:solidFill>
                  <a:schemeClr val="bg1"/>
                </a:solidFill>
              </a:rPr>
              <a:t>Один из самых знаменитых вирусов называется «Чёрная пятница». Этот зловредный вирус пробирается в компьютер, но срабатывает не сразу. А в тот день, когда пятница выпадает на 13 число.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0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Самые популярные антивирусы.</a:t>
            </a:r>
            <a:endParaRPr lang="ru-RU" sz="2400" i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Администратор\Desktop\avast_1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500438"/>
            <a:ext cx="928694" cy="928694"/>
          </a:xfrm>
          <a:prstGeom prst="rect">
            <a:avLst/>
          </a:prstGeom>
          <a:noFill/>
        </p:spPr>
      </p:pic>
      <p:pic>
        <p:nvPicPr>
          <p:cNvPr id="2052" name="Picture 4" descr="C:\Users\Администратор\Desktop\panda_free_antivirus_20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786322"/>
            <a:ext cx="952500" cy="952500"/>
          </a:xfrm>
          <a:prstGeom prst="rect">
            <a:avLst/>
          </a:prstGeom>
          <a:noFill/>
        </p:spPr>
      </p:pic>
      <p:pic>
        <p:nvPicPr>
          <p:cNvPr id="2053" name="Picture 5" descr="C:\Users\Администратор\Desktop\a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5786454"/>
            <a:ext cx="952500" cy="952500"/>
          </a:xfrm>
          <a:prstGeom prst="rect">
            <a:avLst/>
          </a:prstGeom>
          <a:noFill/>
        </p:spPr>
      </p:pic>
      <p:pic>
        <p:nvPicPr>
          <p:cNvPr id="2054" name="Picture 6" descr="C:\Users\Администратор\Desktop\kaspersk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2500306"/>
            <a:ext cx="928694" cy="928694"/>
          </a:xfrm>
          <a:prstGeom prst="rect">
            <a:avLst/>
          </a:prstGeom>
          <a:noFill/>
        </p:spPr>
      </p:pic>
      <p:pic>
        <p:nvPicPr>
          <p:cNvPr id="2055" name="Picture 7" descr="C:\Users\Администратор\Desktop\Tencen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500306"/>
            <a:ext cx="952500" cy="952500"/>
          </a:xfrm>
          <a:prstGeom prst="rect">
            <a:avLst/>
          </a:prstGeom>
          <a:noFill/>
        </p:spPr>
      </p:pic>
      <p:pic>
        <p:nvPicPr>
          <p:cNvPr id="2056" name="Picture 8" descr="C:\Users\Администратор\Desktop\avira2015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143372" y="5715016"/>
            <a:ext cx="928694" cy="928694"/>
          </a:xfrm>
          <a:prstGeom prst="rect">
            <a:avLst/>
          </a:prstGeom>
          <a:noFill/>
        </p:spPr>
      </p:pic>
      <p:pic>
        <p:nvPicPr>
          <p:cNvPr id="2057" name="Picture 9" descr="C:\Users\Администратор\Desktop\comodo_av6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3643314"/>
            <a:ext cx="952500" cy="952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429256" y="3643314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 smtClean="0">
                <a:solidFill>
                  <a:srgbClr val="FFFF00"/>
                </a:solidFill>
                <a:hlinkClick r:id="rId9"/>
              </a:rPr>
              <a:t>Avast</a:t>
            </a:r>
            <a:endParaRPr lang="ru-RU" sz="3600" i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56" y="471488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hlinkClick r:id="rId10"/>
              </a:rPr>
              <a:t>360 Total Security</a:t>
            </a:r>
            <a:endParaRPr lang="ru-RU" sz="28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14414" y="6072206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hlinkClick r:id="rId11"/>
              </a:rPr>
              <a:t>AVG</a:t>
            </a:r>
            <a:endParaRPr lang="ru-RU" sz="28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42976" y="2714620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hlinkClick r:id="rId12"/>
              </a:rPr>
              <a:t>Tencent</a:t>
            </a:r>
            <a:r>
              <a:rPr lang="en-US" sz="2400" i="1" dirty="0" smtClean="0">
                <a:hlinkClick r:id="rId12"/>
              </a:rPr>
              <a:t> PC Manager</a:t>
            </a:r>
            <a:endParaRPr lang="ru-RU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5500694" y="2643182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hlinkClick r:id="rId13"/>
              </a:rPr>
              <a:t>Kaspersky</a:t>
            </a:r>
            <a:endParaRPr lang="ru-RU" sz="28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14414" y="500063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hlinkClick r:id="rId14"/>
              </a:rPr>
              <a:t>Panda</a:t>
            </a:r>
            <a:endParaRPr lang="ru-RU" sz="28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5572132" y="5857892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hlinkClick r:id="rId15"/>
              </a:rPr>
              <a:t>Avira</a:t>
            </a:r>
            <a:endParaRPr lang="ru-RU" sz="28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214414" y="378619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hlinkClick r:id="rId16"/>
              </a:rPr>
              <a:t>Comodo</a:t>
            </a:r>
            <a:endParaRPr lang="ru-RU" sz="2400" i="1" dirty="0"/>
          </a:p>
        </p:txBody>
      </p:sp>
      <p:pic>
        <p:nvPicPr>
          <p:cNvPr id="2058" name="Picture 10" descr="C:\Users\Администратор\Desktop\Рисунок77.gif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846657" y="3340099"/>
            <a:ext cx="3297343" cy="3517901"/>
          </a:xfrm>
          <a:prstGeom prst="rect">
            <a:avLst/>
          </a:prstGeom>
          <a:noFill/>
        </p:spPr>
      </p:pic>
      <p:pic>
        <p:nvPicPr>
          <p:cNvPr id="2061" name="Picture 13" descr="C:\Users\Администратор\Desktop\360-Security.png"/>
          <p:cNvPicPr>
            <a:picLocks noChangeAspect="1" noChangeArrowheads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4143372" y="4572008"/>
            <a:ext cx="928694" cy="928694"/>
          </a:xfrm>
          <a:prstGeom prst="rect">
            <a:avLst/>
          </a:prstGeom>
          <a:noFill/>
        </p:spPr>
      </p:pic>
      <p:pic>
        <p:nvPicPr>
          <p:cNvPr id="2063" name="Picture 15" descr="C:\Users\Администратор\Desktop\antivirus2.png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8512656" y="0"/>
            <a:ext cx="631343" cy="642918"/>
          </a:xfrm>
          <a:prstGeom prst="rect">
            <a:avLst/>
          </a:prstGeom>
          <a:noFill/>
        </p:spPr>
      </p:pic>
      <p:sp>
        <p:nvSpPr>
          <p:cNvPr id="26" name="Прямоугольник с одним вырезанным скругленным углом 25"/>
          <p:cNvSpPr/>
          <p:nvPr/>
        </p:nvSpPr>
        <p:spPr>
          <a:xfrm>
            <a:off x="142844" y="428604"/>
            <a:ext cx="8858312" cy="1928826"/>
          </a:xfrm>
          <a:prstGeom prst="snipRoundRect">
            <a:avLst>
              <a:gd name="adj1" fmla="val 37799"/>
              <a:gd name="adj2" fmla="val 29497"/>
            </a:avLst>
          </a:prstGeom>
          <a:solidFill>
            <a:srgbClr val="002060">
              <a:alpha val="8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14282" y="500042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Еще несколько лет назад среди основных конкурентов были всего четыре фирмы, это два российских производителя "Лаборатория Касперского" и "Доктор </a:t>
            </a:r>
            <a:r>
              <a:rPr lang="ru-RU" i="1" dirty="0" err="1" smtClean="0"/>
              <a:t>Веб</a:t>
            </a:r>
            <a:r>
              <a:rPr lang="ru-RU" i="1" dirty="0" smtClean="0"/>
              <a:t>", и два зарубежных производителя </a:t>
            </a:r>
            <a:r>
              <a:rPr lang="ru-RU" i="1" dirty="0" err="1" smtClean="0"/>
              <a:t>Symantec</a:t>
            </a:r>
            <a:r>
              <a:rPr lang="ru-RU" i="1" dirty="0" smtClean="0"/>
              <a:t> из Америки и </a:t>
            </a:r>
            <a:r>
              <a:rPr lang="ru-RU" i="1" dirty="0" err="1" smtClean="0"/>
              <a:t>Trend</a:t>
            </a:r>
            <a:r>
              <a:rPr lang="ru-RU" i="1" dirty="0" smtClean="0"/>
              <a:t> </a:t>
            </a:r>
            <a:r>
              <a:rPr lang="ru-RU" i="1" dirty="0" err="1" smtClean="0"/>
              <a:t>Micro</a:t>
            </a:r>
            <a:r>
              <a:rPr lang="ru-RU" i="1" dirty="0" smtClean="0"/>
              <a:t> из Японии. Сейчас ситуация в корне изменилась. На российском рынке представлен широкий выбор различных антивирусных пакетов. Представляю вашему вниманию небольшой список:</a:t>
            </a:r>
          </a:p>
          <a:p>
            <a:endParaRPr lang="ru-RU" dirty="0"/>
          </a:p>
        </p:txBody>
      </p:sp>
      <p:pic>
        <p:nvPicPr>
          <p:cNvPr id="28" name="Picture 14" descr="C:\Users\Администратор\Desktop\Y2pku.png"/>
          <p:cNvPicPr>
            <a:picLocks noChangeAspect="1" noChangeArrowheads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1857356" y="1214422"/>
            <a:ext cx="5572164" cy="5031024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2500298" y="2285992"/>
            <a:ext cx="4214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Интересный факт!</a:t>
            </a:r>
          </a:p>
          <a:p>
            <a:pPr algn="ctr"/>
            <a:r>
              <a:rPr lang="ru-RU" dirty="0" err="1" smtClean="0">
                <a:solidFill>
                  <a:schemeClr val="bg1"/>
                </a:solidFill>
              </a:rPr>
              <a:t>Cегодня</a:t>
            </a:r>
            <a:r>
              <a:rPr lang="ru-RU" dirty="0" smtClean="0">
                <a:solidFill>
                  <a:schemeClr val="bg1"/>
                </a:solidFill>
              </a:rPr>
              <a:t> в мире более 50 компаний-разработчиков антивирусного программного обеспечения. Более 5000 вирусологов по всему миру занимаются проблемами компьютерных вирусов. Изобретено уже более 300 различных антивирусных программ.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0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Лучший антивирус!</a:t>
            </a:r>
            <a:endParaRPr lang="ru-RU" sz="40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Объект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7530"/>
            <a:ext cx="2786082" cy="4440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488" y="2357430"/>
            <a:ext cx="62865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rgbClr val="00B050"/>
                </a:solidFill>
              </a:rPr>
              <a:t>Антивирус Касперского имеет множество плюсов, а именно:</a:t>
            </a:r>
            <a:endParaRPr lang="ru-RU" sz="1700" dirty="0">
              <a:solidFill>
                <a:srgbClr val="00B050"/>
              </a:solidFill>
            </a:endParaRPr>
          </a:p>
        </p:txBody>
      </p:sp>
      <p:pic>
        <p:nvPicPr>
          <p:cNvPr id="3075" name="Picture 3" descr="C:\Users\Администратор\Desktop\Kaspersky_RGB_PO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8926" y="5600702"/>
            <a:ext cx="4929222" cy="1257298"/>
          </a:xfrm>
          <a:prstGeom prst="rect">
            <a:avLst/>
          </a:prstGeom>
          <a:noFill/>
        </p:spPr>
      </p:pic>
      <p:pic>
        <p:nvPicPr>
          <p:cNvPr id="3076" name="Picture 4" descr="C:\Users\Администратор\Desktop\73364904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8148" y="1"/>
            <a:ext cx="1428759" cy="1500174"/>
          </a:xfrm>
          <a:prstGeom prst="rect">
            <a:avLst/>
          </a:prstGeom>
          <a:noFill/>
        </p:spPr>
      </p:pic>
      <p:pic>
        <p:nvPicPr>
          <p:cNvPr id="3077" name="Picture 5" descr="C:\Users\Администратор\Desktop\73364904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142908" y="0"/>
            <a:ext cx="1571604" cy="1571604"/>
          </a:xfrm>
          <a:prstGeom prst="rect">
            <a:avLst/>
          </a:prstGeom>
          <a:noFill/>
        </p:spPr>
      </p:pic>
      <p:pic>
        <p:nvPicPr>
          <p:cNvPr id="3078" name="Picture 6" descr="C:\Users\Администратор\Desktop\kaspersky_logo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858148" y="5593579"/>
            <a:ext cx="1285852" cy="1264421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928926" y="2786058"/>
            <a:ext cx="6072230" cy="2571768"/>
          </a:xfrm>
          <a:prstGeom prst="roundRect">
            <a:avLst>
              <a:gd name="adj" fmla="val 1494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43240" y="2928934"/>
            <a:ext cx="62865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-Высокий уровень защиты ПК от вредоносных программ;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-Большая скорость работы;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-Быстрая проверка файлов ПК и репутации программ;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-Предварительная проверка сайта с помощью мониторинга ссылок, перед переходом на него;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-Блокировка нежелательного </a:t>
            </a:r>
            <a:r>
              <a:rPr lang="ru-RU" sz="1600" dirty="0" err="1" smtClean="0">
                <a:solidFill>
                  <a:srgbClr val="FFFF00"/>
                </a:solidFill>
              </a:rPr>
              <a:t>контента</a:t>
            </a:r>
            <a:r>
              <a:rPr lang="ru-RU" sz="1600" dirty="0" smtClean="0">
                <a:solidFill>
                  <a:srgbClr val="FFFF00"/>
                </a:solidFill>
              </a:rPr>
              <a:t> </a:t>
            </a:r>
            <a:r>
              <a:rPr lang="ru-RU" sz="1600" dirty="0" err="1" smtClean="0">
                <a:solidFill>
                  <a:srgbClr val="FFFF00"/>
                </a:solidFill>
              </a:rPr>
              <a:t>Анти-Спамом</a:t>
            </a:r>
            <a:r>
              <a:rPr lang="ru-RU" sz="1600" dirty="0" smtClean="0">
                <a:solidFill>
                  <a:srgbClr val="FFFF00"/>
                </a:solidFill>
              </a:rPr>
              <a:t> и </a:t>
            </a:r>
          </a:p>
          <a:p>
            <a:r>
              <a:rPr lang="ru-RU" sz="1600" dirty="0" err="1" smtClean="0">
                <a:solidFill>
                  <a:srgbClr val="FFFF00"/>
                </a:solidFill>
              </a:rPr>
              <a:t>Анти-Баннером</a:t>
            </a:r>
            <a:r>
              <a:rPr lang="ru-RU" sz="16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-Отличная совместимость с </a:t>
            </a:r>
            <a:r>
              <a:rPr lang="ru-RU" sz="1600" dirty="0" err="1" smtClean="0">
                <a:solidFill>
                  <a:srgbClr val="FFFF00"/>
                </a:solidFill>
              </a:rPr>
              <a:t>Microsoft</a:t>
            </a:r>
            <a:r>
              <a:rPr lang="ru-RU" sz="1600" dirty="0" smtClean="0">
                <a:solidFill>
                  <a:srgbClr val="FFFF00"/>
                </a:solidFill>
              </a:rPr>
              <a:t> - </a:t>
            </a:r>
            <a:r>
              <a:rPr lang="ru-RU" sz="1600" dirty="0" err="1" smtClean="0">
                <a:solidFill>
                  <a:srgbClr val="FFFF00"/>
                </a:solidFill>
              </a:rPr>
              <a:t>Windows</a:t>
            </a:r>
            <a:r>
              <a:rPr lang="ru-RU" sz="1600" dirty="0" smtClean="0">
                <a:solidFill>
                  <a:srgbClr val="FFFF00"/>
                </a:solidFill>
              </a:rPr>
              <a:t> 8, с поддержкой инноваций в области IT-безопасности.</a:t>
            </a:r>
          </a:p>
          <a:p>
            <a:endParaRPr lang="ru-RU" dirty="0"/>
          </a:p>
        </p:txBody>
      </p:sp>
      <p:sp>
        <p:nvSpPr>
          <p:cNvPr id="14" name="Прямоугольник с двумя вырезанными соседними углами 13"/>
          <p:cNvSpPr/>
          <p:nvPr/>
        </p:nvSpPr>
        <p:spPr>
          <a:xfrm>
            <a:off x="1357290" y="714356"/>
            <a:ext cx="6572296" cy="1571636"/>
          </a:xfrm>
          <a:prstGeom prst="snip2SameRect">
            <a:avLst>
              <a:gd name="adj1" fmla="val 13792"/>
              <a:gd name="adj2" fmla="val 0"/>
            </a:avLst>
          </a:prstGeom>
          <a:solidFill>
            <a:srgbClr val="92D05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285852" y="785794"/>
            <a:ext cx="671517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i="1" dirty="0" err="1" smtClean="0">
                <a:solidFill>
                  <a:srgbClr val="7030A0"/>
                </a:solidFill>
              </a:rPr>
              <a:t>Kaspersky</a:t>
            </a:r>
            <a:r>
              <a:rPr lang="ru-RU" sz="1700" i="1" dirty="0" smtClean="0">
                <a:solidFill>
                  <a:srgbClr val="7030A0"/>
                </a:solidFill>
              </a:rPr>
              <a:t> </a:t>
            </a:r>
            <a:r>
              <a:rPr lang="ru-RU" sz="1700" i="1" dirty="0" err="1" smtClean="0">
                <a:solidFill>
                  <a:srgbClr val="7030A0"/>
                </a:solidFill>
              </a:rPr>
              <a:t>Internet</a:t>
            </a:r>
            <a:r>
              <a:rPr lang="ru-RU" sz="1700" i="1" dirty="0" smtClean="0">
                <a:solidFill>
                  <a:srgbClr val="7030A0"/>
                </a:solidFill>
              </a:rPr>
              <a:t> </a:t>
            </a:r>
            <a:r>
              <a:rPr lang="ru-RU" sz="1700" i="1" dirty="0" err="1" smtClean="0">
                <a:solidFill>
                  <a:srgbClr val="7030A0"/>
                </a:solidFill>
              </a:rPr>
              <a:t>Security</a:t>
            </a:r>
            <a:r>
              <a:rPr lang="ru-RU" sz="1700" i="1" dirty="0" smtClean="0">
                <a:solidFill>
                  <a:srgbClr val="7030A0"/>
                </a:solidFill>
              </a:rPr>
              <a:t> 2015 </a:t>
            </a:r>
            <a:r>
              <a:rPr lang="ru-RU" sz="1700" i="1" dirty="0" smtClean="0"/>
              <a:t>– безоговорочный лидер среди антивирусных программ по итогам 2015 года. Известный всем и каждому антивирус. Основная причина, по которой он стал лидером – это лучшая система своевременного и качественного лечения файлов от вирусов!</a:t>
            </a:r>
          </a:p>
          <a:p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Desktop\Bezpieczenstwo-IT-2015-czego-powinnismy-sie-obawiac-149001-900x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0"/>
            <a:ext cx="4214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Заключение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857232"/>
            <a:ext cx="8001056" cy="5715040"/>
          </a:xfrm>
          <a:prstGeom prst="roundRect">
            <a:avLst/>
          </a:prstGeom>
          <a:solidFill>
            <a:srgbClr val="37B1C9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948690"/>
            <a:ext cx="7143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Несмотря на широкую распространенность антивирусных программ, вирусы продолжают «плодиться». Чтобы справиться с ними, необходимо создавать более универсальные и качественно-новые антивирусные программы, которые будут включать в себя все положительные качества своих предшественников. К сожалению, на данный момент нет такой антивирусной программы, которая гарантировала бы защиту от всех разновидностей вирусов на 100%, но некоторые фирмы, например «Лаборатория Касперского», на сегодняшний день достигли неплохих результатов. </a:t>
            </a:r>
          </a:p>
          <a:p>
            <a:pPr algn="ctr"/>
            <a:r>
              <a:rPr 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Защищенность от вирусов зависит и от грамотности пользователя. Применение вкупе всех видов защит позволит достигнуть высокой безопасности компьютера, и соответственно, информации.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Администратор\Desktop\slid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071538" y="714356"/>
            <a:ext cx="6858048" cy="600079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57290" y="1214422"/>
            <a:ext cx="6500858" cy="542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hlinkClick r:id="rId4"/>
              </a:rPr>
              <a:t>http://bibliofond.ru/view.aspx?id=784992</a:t>
            </a:r>
            <a:endParaRPr lang="ru-RU" sz="1600" dirty="0" smtClean="0"/>
          </a:p>
          <a:p>
            <a:r>
              <a:rPr lang="en-US" sz="1600" u="sng" dirty="0" smtClean="0">
                <a:hlinkClick r:id="rId5"/>
              </a:rPr>
              <a:t>https://ru.wikipedia.org/wiki/</a:t>
            </a:r>
            <a:r>
              <a:rPr lang="ru-RU" sz="1600" u="sng" dirty="0" smtClean="0">
                <a:hlinkClick r:id="rId5"/>
              </a:rPr>
              <a:t>Компьютерный</a:t>
            </a:r>
            <a:r>
              <a:rPr lang="en-US" sz="1600" u="sng" dirty="0" smtClean="0">
                <a:hlinkClick r:id="rId5"/>
              </a:rPr>
              <a:t>_</a:t>
            </a:r>
            <a:r>
              <a:rPr lang="ru-RU" sz="1600" u="sng" dirty="0" smtClean="0">
                <a:hlinkClick r:id="rId5"/>
              </a:rPr>
              <a:t>вирус</a:t>
            </a:r>
            <a:endParaRPr lang="ru-RU" sz="1600" dirty="0" smtClean="0"/>
          </a:p>
          <a:p>
            <a:r>
              <a:rPr lang="en-US" sz="1600" u="sng" dirty="0" smtClean="0">
                <a:hlinkClick r:id="rId6"/>
              </a:rPr>
              <a:t>https://sites.google.com/site/lorenzmichail2706/home/interesnye-fakty</a:t>
            </a:r>
            <a:endParaRPr lang="ru-RU" sz="1600" dirty="0" smtClean="0"/>
          </a:p>
          <a:p>
            <a:r>
              <a:rPr lang="en-US" sz="1600" u="sng" dirty="0" smtClean="0">
                <a:hlinkClick r:id="rId7"/>
              </a:rPr>
              <a:t>http://www.inf1.info/viruseslesson</a:t>
            </a:r>
            <a:endParaRPr lang="ru-RU" sz="1600" dirty="0" smtClean="0"/>
          </a:p>
          <a:p>
            <a:r>
              <a:rPr lang="en-US" sz="1600" u="sng" dirty="0" smtClean="0">
                <a:hlinkClick r:id="rId8"/>
              </a:rPr>
              <a:t>http://informatika.edusite.ru/lezione8_24.htm</a:t>
            </a:r>
            <a:endParaRPr lang="ru-RU" sz="1600" dirty="0" smtClean="0"/>
          </a:p>
          <a:p>
            <a:r>
              <a:rPr lang="en-US" sz="1600" u="sng" dirty="0" smtClean="0">
                <a:hlinkClick r:id="rId9"/>
              </a:rPr>
              <a:t>http://globuss24.ru/doc/konspekt-uroka-po-informatike-kompyyuternie-virusi</a:t>
            </a:r>
            <a:endParaRPr lang="ru-RU" sz="1600" dirty="0" smtClean="0"/>
          </a:p>
          <a:p>
            <a:r>
              <a:rPr lang="en-US" sz="1600" u="sng" dirty="0" smtClean="0">
                <a:hlinkClick r:id="rId10"/>
              </a:rPr>
              <a:t>http://studopedia.ru/9_27915_Slice-start-end.html</a:t>
            </a:r>
            <a:endParaRPr lang="ru-RU" sz="1600" dirty="0" smtClean="0"/>
          </a:p>
          <a:p>
            <a:r>
              <a:rPr lang="en-US" sz="1600" u="sng" dirty="0" smtClean="0">
                <a:hlinkClick r:id="rId11"/>
              </a:rPr>
              <a:t>http://www.neudov.net/4students/otvety-po-pive/klassifikaciya-kompyuternyx-virusov/</a:t>
            </a:r>
            <a:endParaRPr lang="ru-RU" sz="1600" dirty="0" smtClean="0"/>
          </a:p>
          <a:p>
            <a:r>
              <a:rPr lang="en-US" sz="1600" u="sng" dirty="0" smtClean="0">
                <a:hlinkClick r:id="rId12"/>
              </a:rPr>
              <a:t>http://life-prog.ru/1_61121_proyavleniya-kompyuternih-virusov.html</a:t>
            </a:r>
            <a:endParaRPr lang="ru-RU" sz="1600" dirty="0" smtClean="0"/>
          </a:p>
          <a:p>
            <a:r>
              <a:rPr lang="en-US" sz="1600" u="sng" dirty="0" smtClean="0">
                <a:hlinkClick r:id="rId13"/>
              </a:rPr>
              <a:t>http://school-3-inf.umi.ru/informatika_11_klass/zawita_ot_vredonosnyh_programm/</a:t>
            </a:r>
            <a:endParaRPr lang="ru-RU" sz="1600" dirty="0" smtClean="0"/>
          </a:p>
          <a:p>
            <a:r>
              <a:rPr lang="en-US" sz="1600" u="sng" dirty="0" smtClean="0">
                <a:hlinkClick r:id="rId14"/>
              </a:rPr>
              <a:t>http://stud24.ru/information/kompjuternye-virusy-i-antivirusnye-programmy/457443-1731540-page1.html</a:t>
            </a:r>
            <a:endParaRPr lang="ru-RU" sz="1600" dirty="0" smtClean="0"/>
          </a:p>
          <a:p>
            <a:r>
              <a:rPr lang="en-US" sz="1600" u="sng" dirty="0" smtClean="0">
                <a:hlinkClick r:id="rId15"/>
              </a:rPr>
              <a:t>http://sonikelf.ru/kakoj-antivirus-luchshe-vsex-kak-podojti-k-vyboru-antivirusnoj-programmy/</a:t>
            </a:r>
            <a:endParaRPr lang="ru-RU" sz="1600" dirty="0" smtClean="0"/>
          </a:p>
          <a:p>
            <a:r>
              <a:rPr lang="en-US" sz="1600" u="sng" dirty="0" smtClean="0">
                <a:hlinkClick r:id="rId16"/>
              </a:rPr>
              <a:t>http://pcompstart.com/?view=product&amp;product_id=146</a:t>
            </a:r>
            <a:endParaRPr lang="ru-RU" sz="1600" dirty="0" smtClean="0"/>
          </a:p>
          <a:p>
            <a:r>
              <a:rPr lang="en-US" sz="1600" u="sng" dirty="0" smtClean="0">
                <a:hlinkClick r:id="rId17"/>
              </a:rPr>
              <a:t>https://www.anti-malware.ru/malware_treatment_test_2015</a:t>
            </a:r>
            <a:endParaRPr lang="ru-RU" sz="1600" dirty="0" smtClean="0"/>
          </a:p>
          <a:p>
            <a:r>
              <a:rPr lang="en-US" sz="1600" u="sng" dirty="0" smtClean="0">
                <a:hlinkClick r:id="rId18"/>
              </a:rPr>
              <a:t>http://referat.resurs.kz/ref/antivirusnie-programmi341/2/</a:t>
            </a:r>
            <a:endParaRPr lang="ru-RU" sz="1600" dirty="0" smtClean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285852" y="785794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Список использованной литературы: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истратор\Desktop\vignette_29_sma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912" y="-178593"/>
            <a:ext cx="3636522" cy="3214686"/>
          </a:xfrm>
          <a:prstGeom prst="rect">
            <a:avLst/>
          </a:prstGeom>
          <a:noFill/>
        </p:spPr>
      </p:pic>
      <p:pic>
        <p:nvPicPr>
          <p:cNvPr id="4101" name="Picture 5" descr="C:\Users\Администратор\Desktop\conkou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643158"/>
            <a:ext cx="6001820" cy="42148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345909" y="1165830"/>
            <a:ext cx="2714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Презентация подготовлена для конкурса "</a:t>
            </a:r>
            <a:r>
              <a:rPr lang="ru-RU" dirty="0" err="1" smtClean="0"/>
              <a:t>Интернешка</a:t>
            </a:r>
            <a:r>
              <a:rPr lang="ru-RU" dirty="0" smtClean="0"/>
              <a:t>" </a:t>
            </a:r>
          </a:p>
          <a:p>
            <a:pPr algn="ctr"/>
            <a:r>
              <a:rPr lang="ru-RU" dirty="0" smtClean="0">
                <a:hlinkClick r:id="rId4"/>
              </a:rPr>
              <a:t>http://interneshka.org/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95217"/>
            <a:ext cx="3637068" cy="5357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2844" y="214290"/>
            <a:ext cx="3563888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Автор презентации: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ученик 10 класса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МОУ Новочеремшанской СОШ, Новомалыклинского района,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Ульяновской области </a:t>
            </a:r>
          </a:p>
          <a:p>
            <a:pPr algn="ctr"/>
            <a:endParaRPr lang="ru-RU" sz="1050" i="1" dirty="0">
              <a:solidFill>
                <a:srgbClr val="002060"/>
              </a:solidFill>
            </a:endParaRPr>
          </a:p>
          <a:p>
            <a:pPr algn="ctr"/>
            <a:r>
              <a:rPr lang="ru-RU" sz="2000" b="1" i="1" dirty="0" err="1" smtClean="0">
                <a:solidFill>
                  <a:srgbClr val="7030A0"/>
                </a:solidFill>
              </a:rPr>
              <a:t>Ахтямов</a:t>
            </a:r>
            <a:r>
              <a:rPr lang="ru-RU" sz="2000" b="1" i="1" dirty="0" smtClean="0">
                <a:solidFill>
                  <a:srgbClr val="7030A0"/>
                </a:solidFill>
              </a:rPr>
              <a:t> Сергей.</a:t>
            </a:r>
          </a:p>
          <a:p>
            <a:pPr algn="ctr"/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Анимация, анимашки Абстракции - miranimashek·com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2214554"/>
            <a:ext cx="2635401" cy="312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1490</TotalTime>
  <Words>1456</Words>
  <Application>Microsoft Office PowerPoint</Application>
  <PresentationFormat>Экран (4:3)</PresentationFormat>
  <Paragraphs>146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Типы антивирусных программ: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X64</dc:creator>
  <cp:lastModifiedBy>DNA7 X64</cp:lastModifiedBy>
  <cp:revision>173</cp:revision>
  <dcterms:created xsi:type="dcterms:W3CDTF">2016-01-06T13:04:40Z</dcterms:created>
  <dcterms:modified xsi:type="dcterms:W3CDTF">2016-01-20T15:44:38Z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7880681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D7.0.2</vt:lpwstr>
  </property>
</Properties>
</file>