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542" y="-3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57878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4E4E47C-796B-44AD-BCAA-D9E9FBF1A8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4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4C1970B-0FA8-43C9-A84E-E2A2DAC1496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41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A0EEB24-F9AF-4D55-9FA7-448CC07EDAF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F8ABA14-89D6-4418-B1B0-E9E90F2F16F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08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FE1F593-7CB7-4287-8BC9-3BED4D96C0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11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32ADD5-2755-41BB-939E-0498B0FC91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06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5189182-FADE-4516-BBEF-731F11E1CA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89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20C2AC-B136-4023-816C-A297304F05F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404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75F604-6A4E-4CDC-83A3-6E2591CA2E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226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15733D0-3652-453B-9EA6-A186BC72B2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38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6A66F3-CE8B-4739-9376-7B3207417B6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7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44FA5C3B-F2D0-4C70-9C34-91B646624EC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Times New Roman</vt:lpstr>
      <vt:lpstr>Arial</vt:lpstr>
      <vt:lpstr>DejaVu Sans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К1</dc:creator>
  <cp:lastModifiedBy>admin</cp:lastModifiedBy>
  <cp:revision>1</cp:revision>
  <cp:lastPrinted>1601-01-01T00:00:00Z</cp:lastPrinted>
  <dcterms:created xsi:type="dcterms:W3CDTF">2014-12-18T11:31:06Z</dcterms:created>
  <dcterms:modified xsi:type="dcterms:W3CDTF">2015-04-11T08:00:03Z</dcterms:modified>
</cp:coreProperties>
</file>