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3" r:id="rId6"/>
    <p:sldId id="266" r:id="rId7"/>
    <p:sldId id="267" r:id="rId8"/>
    <p:sldId id="264" r:id="rId9"/>
    <p:sldId id="257" r:id="rId10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46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CE17-A0A0-45AC-88CB-86E6BF2ED1E9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50E-62E3-48FF-B3E6-6B8FD6C878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372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CE17-A0A0-45AC-88CB-86E6BF2ED1E9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50E-62E3-48FF-B3E6-6B8FD6C878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81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CE17-A0A0-45AC-88CB-86E6BF2ED1E9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50E-62E3-48FF-B3E6-6B8FD6C878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003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CE17-A0A0-45AC-88CB-86E6BF2ED1E9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50E-62E3-48FF-B3E6-6B8FD6C878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68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CE17-A0A0-45AC-88CB-86E6BF2ED1E9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50E-62E3-48FF-B3E6-6B8FD6C878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810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CE17-A0A0-45AC-88CB-86E6BF2ED1E9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50E-62E3-48FF-B3E6-6B8FD6C878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798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CE17-A0A0-45AC-88CB-86E6BF2ED1E9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50E-62E3-48FF-B3E6-6B8FD6C878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19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CE17-A0A0-45AC-88CB-86E6BF2ED1E9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50E-62E3-48FF-B3E6-6B8FD6C878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280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CE17-A0A0-45AC-88CB-86E6BF2ED1E9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50E-62E3-48FF-B3E6-6B8FD6C878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2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CE17-A0A0-45AC-88CB-86E6BF2ED1E9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50E-62E3-48FF-B3E6-6B8FD6C878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213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CE17-A0A0-45AC-88CB-86E6BF2ED1E9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50E-62E3-48FF-B3E6-6B8FD6C878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879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CCE17-A0A0-45AC-88CB-86E6BF2ED1E9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9E50E-62E3-48FF-B3E6-6B8FD6C878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875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hyperlink" Target="http://interneshka.org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yandex.ru/clck/jsredir?from=yandex.ru;images/search;images;;&amp;text=&amp;etext=940.4Od66-fIOgMRcCjo5MdGnPH7AK3ac75SHbxhkzLtbwIFdvX0eLDQRHDY_uaD_4umJsvI8sFM14QiF1ArYmCVcas8tty4AP5mfwSkImuuuUw.79897c80c65d1f48f86cd12fcb86154fdfb140a5&amp;uuid=&amp;state=tid_Wvm4RM28ca_MiO4Ne9osTPtpHS9wicjEF5X7fRziVPIHCd9FyQ&amp;data=UlNrNmk5WktYejR0eWJFYk1LdmtxZ1ViY1dEUzR5VTF5bFlRbm1acjF6bGx6dXRWaDEtc1plNTVEdHBlaTJOS0ZRMTJ5c1g4SFlVOWs4amlDVGMzb1FMa1prSk5SRXZsdkpPYUpjSjN5OC0yMkFyZnpxQnZkemg0NGF1ZHd2REd4cDhCTDlsUHRVNkQwckFwdVhZU2ptYlFoRFRMM1lrUnF4Y0tjTTQ3NEdjNkxlM1dmS2RCNUE&amp;b64e=2&amp;sign=2614c4d8164c02657aa1aef06321be9c&amp;keyno=0&amp;l10n=ru" TargetMode="External"/><Relationship Id="rId3" Type="http://schemas.openxmlformats.org/officeDocument/2006/relationships/hyperlink" Target="http://www.iwi.ru/7/images/146/1/3/?cHash=9f0f32705d639ae2fbd5c8f74b8b28ea" TargetMode="External"/><Relationship Id="rId7" Type="http://schemas.openxmlformats.org/officeDocument/2006/relationships/hyperlink" Target="http://ru.depositphotos.com/" TargetMode="External"/><Relationship Id="rId2" Type="http://schemas.openxmlformats.org/officeDocument/2006/relationships/hyperlink" Target="http://plus8-db.com/item/animirovannye-kartinki-kompyut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laying-field.ru/" TargetMode="External"/><Relationship Id="rId5" Type="http://schemas.openxmlformats.org/officeDocument/2006/relationships/hyperlink" Target="http://interneshka.org/events/32169/" TargetMode="External"/><Relationship Id="rId4" Type="http://schemas.openxmlformats.org/officeDocument/2006/relationships/hyperlink" Target="http://www.maxximum.ru/stati/8197-kak-vernut-tovar-kuplennyy-v-internet-magazine.html" TargetMode="External"/><Relationship Id="rId9" Type="http://schemas.openxmlformats.org/officeDocument/2006/relationships/hyperlink" Target="http://www.sputnik2016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mysite.hypersito.com/images/make-web-background-photoshop-cs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9" t="8147" r="17071" b="13129"/>
          <a:stretch/>
        </p:blipFill>
        <p:spPr bwMode="auto">
          <a:xfrm>
            <a:off x="4804543" y="4597138"/>
            <a:ext cx="1463040" cy="177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interneshka.org.images.1c-bitrix-cdn.ru/upload/iblock/6a9/title.png?14469789591274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55" b="50000"/>
          <a:stretch/>
        </p:blipFill>
        <p:spPr bwMode="auto">
          <a:xfrm>
            <a:off x="5303266" y="6994"/>
            <a:ext cx="3320229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nterneshka.org.images.1c-bitrix-cdn.ru/upload/iblock/3f4/logo.png?14469789787301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6"/>
          <a:stretch/>
        </p:blipFill>
        <p:spPr bwMode="auto">
          <a:xfrm>
            <a:off x="-4016" y="3721716"/>
            <a:ext cx="2219779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68867" y="6411152"/>
            <a:ext cx="7992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Презентация </a:t>
            </a:r>
            <a:r>
              <a:rPr lang="ru-RU" sz="2000" b="1" dirty="0"/>
              <a:t>подготовлена для </a:t>
            </a:r>
            <a:r>
              <a:rPr lang="ru-RU" sz="2000" b="1" dirty="0" smtClean="0"/>
              <a:t>конкурса</a:t>
            </a:r>
            <a:r>
              <a:rPr lang="en-US" sz="2000" b="1" dirty="0"/>
              <a:t> </a:t>
            </a:r>
            <a:r>
              <a:rPr lang="en-US" sz="2000" b="1" dirty="0">
                <a:hlinkClick r:id="rId5"/>
              </a:rPr>
              <a:t>http://interneshka.org</a:t>
            </a:r>
            <a:r>
              <a:rPr lang="en-US" sz="2000" b="1" dirty="0" smtClean="0">
                <a:hlinkClick r:id="rId5"/>
              </a:rPr>
              <a:t>/</a:t>
            </a:r>
            <a:r>
              <a:rPr lang="ru-RU" sz="2000" b="1" dirty="0" smtClean="0"/>
              <a:t>  </a:t>
            </a:r>
            <a:endParaRPr lang="ru-RU" sz="2000" b="1" dirty="0"/>
          </a:p>
        </p:txBody>
      </p:sp>
      <p:pic>
        <p:nvPicPr>
          <p:cNvPr id="7" name="Picture 2" descr="http://www.freelancejob.ru/upload/672/2224939051084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021" y="3320381"/>
            <a:ext cx="2859971" cy="276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вальная выноска 8"/>
          <p:cNvSpPr/>
          <p:nvPr/>
        </p:nvSpPr>
        <p:spPr>
          <a:xfrm>
            <a:off x="768860" y="206868"/>
            <a:ext cx="5616624" cy="4230243"/>
          </a:xfrm>
          <a:prstGeom prst="wedgeEllipseCallout">
            <a:avLst>
              <a:gd name="adj1" fmla="val -29660"/>
              <a:gd name="adj2" fmla="val 5168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Крошка </a:t>
            </a:r>
            <a:r>
              <a:rPr lang="ru-RU" sz="2800" dirty="0" smtClean="0"/>
              <a:t>сын</a:t>
            </a:r>
            <a:r>
              <a:rPr lang="ru-RU" sz="2800" dirty="0"/>
              <a:t> </a:t>
            </a:r>
            <a:endParaRPr lang="ru-RU" sz="2800" dirty="0" smtClean="0"/>
          </a:p>
          <a:p>
            <a:pPr algn="ctr"/>
            <a:r>
              <a:rPr lang="ru-RU" sz="2800" dirty="0" smtClean="0"/>
              <a:t>к отцу пришёл</a:t>
            </a:r>
            <a:r>
              <a:rPr lang="ru-RU" sz="2800" dirty="0"/>
              <a:t>,</a:t>
            </a:r>
            <a:br>
              <a:rPr lang="ru-RU" sz="2800" dirty="0"/>
            </a:br>
            <a:r>
              <a:rPr lang="ru-RU" sz="2800" dirty="0"/>
              <a:t>и спросила кроха</a:t>
            </a:r>
            <a:r>
              <a:rPr lang="ru-RU" sz="2800" dirty="0" smtClean="0"/>
              <a:t>:</a:t>
            </a:r>
          </a:p>
          <a:p>
            <a:pPr algn="ctr"/>
            <a:r>
              <a:rPr lang="ru-RU" sz="2800" dirty="0" smtClean="0"/>
              <a:t>Что в Интернете хорошо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и что в нём</a:t>
            </a:r>
            <a:r>
              <a:rPr lang="ru-RU" sz="2800" dirty="0"/>
              <a:t> плохо? </a:t>
            </a:r>
            <a:endParaRPr lang="ru-RU" sz="2800" dirty="0" smtClean="0"/>
          </a:p>
          <a:p>
            <a:pPr algn="ctr"/>
            <a:r>
              <a:rPr lang="ru-RU" sz="2800" dirty="0" smtClean="0"/>
              <a:t>У меня</a:t>
            </a:r>
            <a:r>
              <a:rPr lang="ru-RU" sz="2800" dirty="0"/>
              <a:t> </a:t>
            </a:r>
            <a:r>
              <a:rPr lang="ru-RU" sz="2800" dirty="0" smtClean="0"/>
              <a:t>секретов нет, —</a:t>
            </a:r>
            <a:br>
              <a:rPr lang="ru-RU" sz="2800" dirty="0" smtClean="0"/>
            </a:br>
            <a:r>
              <a:rPr lang="ru-RU" sz="2800" dirty="0" smtClean="0"/>
              <a:t>слушайте, решайте,</a:t>
            </a:r>
          </a:p>
          <a:p>
            <a:pPr algn="ctr"/>
            <a:r>
              <a:rPr lang="ru-RU" sz="2800" dirty="0"/>
              <a:t>папы </a:t>
            </a:r>
            <a:r>
              <a:rPr lang="ru-RU" sz="2800" dirty="0" smtClean="0"/>
              <a:t>этого ответ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помещаю</a:t>
            </a:r>
            <a:r>
              <a:rPr lang="ru-RU" sz="2800" dirty="0"/>
              <a:t> в </a:t>
            </a:r>
            <a:r>
              <a:rPr lang="ru-RU" sz="2800" dirty="0" smtClean="0"/>
              <a:t>слайде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3302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260648"/>
            <a:ext cx="8568952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Компьютерный вирус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10844" y="1887214"/>
            <a:ext cx="445205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Если ты весь вечер готовил</a:t>
            </a:r>
          </a:p>
          <a:p>
            <a:r>
              <a:rPr lang="ru-RU" sz="2400" dirty="0" smtClean="0"/>
              <a:t>Реферат про этногенез.</a:t>
            </a:r>
          </a:p>
          <a:p>
            <a:r>
              <a:rPr lang="ru-RU" sz="2400" dirty="0" smtClean="0"/>
              <a:t>И работой был доволен,</a:t>
            </a:r>
          </a:p>
          <a:p>
            <a:r>
              <a:rPr lang="ru-RU" sz="2400" dirty="0" smtClean="0"/>
              <a:t>А документ вдруг исчез.</a:t>
            </a:r>
          </a:p>
          <a:p>
            <a:endParaRPr lang="ru-RU" sz="2400" dirty="0"/>
          </a:p>
          <a:p>
            <a:endParaRPr lang="ru-RU" sz="2400" dirty="0" smtClean="0"/>
          </a:p>
          <a:p>
            <a:r>
              <a:rPr lang="ru-RU" sz="2400" dirty="0" smtClean="0"/>
              <a:t>Если ты скачал на сайте</a:t>
            </a:r>
          </a:p>
          <a:p>
            <a:r>
              <a:rPr lang="ru-RU" sz="2400" dirty="0" smtClean="0"/>
              <a:t>И просмотрел любимый клип.</a:t>
            </a:r>
          </a:p>
          <a:p>
            <a:r>
              <a:rPr lang="ru-RU" sz="2400" dirty="0" smtClean="0"/>
              <a:t>А компьютер вдруг выключился,</a:t>
            </a:r>
          </a:p>
          <a:p>
            <a:r>
              <a:rPr lang="ru-RU" sz="2400" dirty="0" smtClean="0"/>
              <a:t>Ты дружочек сильно влип.</a:t>
            </a:r>
            <a:endParaRPr lang="ru-RU" sz="2400" dirty="0"/>
          </a:p>
        </p:txBody>
      </p:sp>
      <p:pic>
        <p:nvPicPr>
          <p:cNvPr id="9" name="Picture 6" descr="http://latnatbron.ucoz.net/_nw/0/987201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3607" y="1887214"/>
            <a:ext cx="3061448" cy="3188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36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Компьютерный вирус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5936" y="1730605"/>
            <a:ext cx="492577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Каждый знает этот сюжет,</a:t>
            </a:r>
          </a:p>
          <a:p>
            <a:r>
              <a:rPr lang="ru-RU" sz="2400" dirty="0" smtClean="0"/>
              <a:t>Это очень плохо.</a:t>
            </a:r>
          </a:p>
          <a:p>
            <a:r>
              <a:rPr lang="ru-RU" sz="2400" dirty="0"/>
              <a:t>Нанесла тебе этот </a:t>
            </a:r>
            <a:r>
              <a:rPr lang="ru-RU" sz="2400" dirty="0" smtClean="0"/>
              <a:t>вред</a:t>
            </a:r>
            <a:endParaRPr lang="ru-RU" sz="2400" dirty="0"/>
          </a:p>
          <a:p>
            <a:r>
              <a:rPr lang="ru-RU" sz="2400" b="1" dirty="0" smtClean="0"/>
              <a:t>Вирусная программа.</a:t>
            </a:r>
          </a:p>
          <a:p>
            <a:endParaRPr lang="ru-RU" sz="2400" dirty="0"/>
          </a:p>
          <a:p>
            <a:endParaRPr lang="ru-RU" sz="2400" dirty="0" smtClean="0"/>
          </a:p>
          <a:p>
            <a:r>
              <a:rPr lang="ru-RU" sz="2400" dirty="0" smtClean="0"/>
              <a:t>Чтоб повысить безопасность,</a:t>
            </a:r>
          </a:p>
          <a:p>
            <a:r>
              <a:rPr lang="ru-RU" sz="2400" dirty="0" smtClean="0"/>
              <a:t>Чтоб защититься от угроз,</a:t>
            </a:r>
          </a:p>
          <a:p>
            <a:r>
              <a:rPr lang="ru-RU" sz="2400" dirty="0" smtClean="0"/>
              <a:t>Установи </a:t>
            </a:r>
            <a:r>
              <a:rPr lang="ru-RU" sz="2400" b="1" dirty="0" smtClean="0"/>
              <a:t>антивирусную программу</a:t>
            </a:r>
          </a:p>
          <a:p>
            <a:r>
              <a:rPr lang="ru-RU" sz="2400" dirty="0" smtClean="0"/>
              <a:t>И тебе не грозит психоневроз.</a:t>
            </a:r>
            <a:endParaRPr lang="ru-RU" sz="2400" dirty="0"/>
          </a:p>
        </p:txBody>
      </p:sp>
      <p:pic>
        <p:nvPicPr>
          <p:cNvPr id="8" name="Picture 4" descr="http://uch.znate.ru/tw_files2/urls_8/14/d-13730/13730_html_m320f5e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85" y="1844824"/>
            <a:ext cx="3603022" cy="3540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62482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Спам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37575" y="3284984"/>
            <a:ext cx="374121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Помни это каждый </a:t>
            </a:r>
            <a:r>
              <a:rPr lang="ru-RU" sz="2400" dirty="0"/>
              <a:t>сын.</a:t>
            </a:r>
            <a:br>
              <a:rPr lang="ru-RU" sz="2400" dirty="0"/>
            </a:br>
            <a:r>
              <a:rPr lang="ru-RU" sz="2400" dirty="0" smtClean="0"/>
              <a:t>Знай</a:t>
            </a:r>
            <a:r>
              <a:rPr lang="ru-RU" sz="2400" dirty="0"/>
              <a:t> </a:t>
            </a:r>
            <a:r>
              <a:rPr lang="ru-RU" sz="2400" dirty="0" smtClean="0"/>
              <a:t>любой ребёнок:</a:t>
            </a:r>
          </a:p>
          <a:p>
            <a:r>
              <a:rPr lang="ru-RU" sz="2400" dirty="0" smtClean="0"/>
              <a:t>Нет полезной информации</a:t>
            </a:r>
          </a:p>
          <a:p>
            <a:r>
              <a:rPr lang="ru-RU" sz="2400" dirty="0" smtClean="0"/>
              <a:t>От этой рекламы.</a:t>
            </a:r>
          </a:p>
          <a:p>
            <a:r>
              <a:rPr lang="ru-RU" sz="2400" dirty="0" smtClean="0"/>
              <a:t>То что нам навязывают</a:t>
            </a:r>
          </a:p>
          <a:p>
            <a:r>
              <a:rPr lang="ru-RU" sz="2400" dirty="0" smtClean="0"/>
              <a:t>Против нашего желания </a:t>
            </a:r>
          </a:p>
          <a:p>
            <a:r>
              <a:rPr lang="ru-RU" sz="2400" dirty="0" smtClean="0"/>
              <a:t>Называют </a:t>
            </a:r>
            <a:r>
              <a:rPr lang="ru-RU" sz="2400" b="1" dirty="0" smtClean="0"/>
              <a:t>спамом.</a:t>
            </a:r>
          </a:p>
        </p:txBody>
      </p:sp>
      <p:pic>
        <p:nvPicPr>
          <p:cNvPr id="7" name="Picture 2" descr="http://mammypage.ru/wp-content/uploads/2014/05/opasnyiy-internet-e13997286542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84984"/>
            <a:ext cx="3685435" cy="317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uploadrb.ru/upload/photo/434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956" y="1196752"/>
            <a:ext cx="2460453" cy="184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0285" y="1353127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Если письмами засорена</a:t>
            </a:r>
          </a:p>
          <a:p>
            <a:r>
              <a:rPr lang="ru-RU" sz="2400" dirty="0"/>
              <a:t>Электронная почта твоя.</a:t>
            </a:r>
          </a:p>
          <a:p>
            <a:r>
              <a:rPr lang="ru-RU" sz="2400" dirty="0"/>
              <a:t>Или вирусная реклама</a:t>
            </a:r>
          </a:p>
          <a:p>
            <a:r>
              <a:rPr lang="ru-RU" sz="2400" dirty="0"/>
              <a:t>Тормозит работу программы.</a:t>
            </a:r>
          </a:p>
        </p:txBody>
      </p:sp>
    </p:spTree>
    <p:extLst>
      <p:ext uri="{BB962C8B-B14F-4D97-AF65-F5344CB8AC3E}">
        <p14:creationId xmlns:p14="http://schemas.microsoft.com/office/powerpoint/2010/main" val="160556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783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Онлайн-покупки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1398709"/>
            <a:ext cx="687023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Если скоро другу день </a:t>
            </a:r>
            <a:r>
              <a:rPr lang="ru-RU" sz="2800" dirty="0" smtClean="0"/>
              <a:t>рожденье,</a:t>
            </a:r>
            <a:endParaRPr lang="ru-RU" sz="2800" dirty="0"/>
          </a:p>
          <a:p>
            <a:r>
              <a:rPr lang="ru-RU" sz="2800" dirty="0" smtClean="0"/>
              <a:t>То можно </a:t>
            </a:r>
            <a:r>
              <a:rPr lang="ru-RU" sz="2800" dirty="0"/>
              <a:t>в </a:t>
            </a:r>
            <a:r>
              <a:rPr lang="ru-RU" sz="2800" dirty="0" smtClean="0"/>
              <a:t>Интернете </a:t>
            </a:r>
            <a:r>
              <a:rPr lang="ru-RU" sz="2800" dirty="0"/>
              <a:t>подарок заказать.</a:t>
            </a:r>
          </a:p>
          <a:p>
            <a:r>
              <a:rPr lang="ru-RU" sz="2800" dirty="0"/>
              <a:t>Чтоб удачной была покупка</a:t>
            </a:r>
          </a:p>
          <a:p>
            <a:r>
              <a:rPr lang="ru-RU" sz="2800" dirty="0"/>
              <a:t>Должен ты правила соблюдать:</a:t>
            </a:r>
          </a:p>
        </p:txBody>
      </p:sp>
      <p:pic>
        <p:nvPicPr>
          <p:cNvPr id="2050" name="Picture 2" descr="http://www.volynnews.com/files/news/2015/12-01/172566/51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81" y="3641954"/>
            <a:ext cx="3096344" cy="2830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2" name="Picture 4" descr="http://elevatepromo.com/wp-content/uploads/2013/12/Special-Gif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0" t="24920" r="12032" b="12389"/>
          <a:stretch/>
        </p:blipFill>
        <p:spPr bwMode="auto">
          <a:xfrm>
            <a:off x="4749167" y="4011711"/>
            <a:ext cx="2980069" cy="1577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97187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cs418430.userapi.com/v418430402/dc0/inGGVLIB9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915" y="4481736"/>
            <a:ext cx="2402963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40260" y="1422337"/>
            <a:ext cx="621798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 smtClean="0"/>
              <a:t>Фишинговых</a:t>
            </a:r>
            <a:r>
              <a:rPr lang="ru-RU" sz="2800" dirty="0" smtClean="0"/>
              <a:t> сайтов избегай,</a:t>
            </a:r>
          </a:p>
          <a:p>
            <a:r>
              <a:rPr lang="ru-RU" sz="2800" dirty="0" smtClean="0"/>
              <a:t>Отзывы о магазине прочитай.</a:t>
            </a:r>
          </a:p>
          <a:p>
            <a:r>
              <a:rPr lang="ru-RU" sz="2800" dirty="0" smtClean="0"/>
              <a:t>Задумайся о предложенной цене,</a:t>
            </a:r>
          </a:p>
          <a:p>
            <a:r>
              <a:rPr lang="ru-RU" sz="2800" dirty="0" smtClean="0"/>
              <a:t>Следи что </a:t>
            </a:r>
            <a:r>
              <a:rPr lang="ru-RU" sz="2800" dirty="0"/>
              <a:t>написано в адресной </a:t>
            </a:r>
            <a:r>
              <a:rPr lang="ru-RU" sz="2800" dirty="0" smtClean="0"/>
              <a:t>строке.</a:t>
            </a:r>
          </a:p>
          <a:p>
            <a:pPr algn="ctr"/>
            <a:r>
              <a:rPr lang="ru-RU" sz="2800" dirty="0" smtClean="0"/>
              <a:t>***</a:t>
            </a:r>
          </a:p>
          <a:p>
            <a:r>
              <a:rPr lang="ru-RU" sz="2800" dirty="0" smtClean="0"/>
              <a:t>Используй </a:t>
            </a:r>
            <a:r>
              <a:rPr lang="ru-RU" sz="2800" dirty="0"/>
              <a:t>собственный </a:t>
            </a:r>
            <a:r>
              <a:rPr lang="ru-RU" sz="2800" dirty="0" smtClean="0"/>
              <a:t>компьютер, </a:t>
            </a:r>
          </a:p>
          <a:p>
            <a:r>
              <a:rPr lang="ru-RU" sz="2800" dirty="0" smtClean="0"/>
              <a:t>Подключайся только </a:t>
            </a:r>
            <a:r>
              <a:rPr lang="ru-RU" sz="2800" dirty="0"/>
              <a:t>к надежной </a:t>
            </a:r>
            <a:r>
              <a:rPr lang="ru-RU" sz="2800" dirty="0" smtClean="0"/>
              <a:t>сети.</a:t>
            </a:r>
          </a:p>
          <a:p>
            <a:r>
              <a:rPr lang="ru-RU" sz="2800" dirty="0"/>
              <a:t>В</a:t>
            </a:r>
            <a:r>
              <a:rPr lang="ru-RU" sz="2800" dirty="0" smtClean="0"/>
              <a:t> магазин позвони и всё уточни.</a:t>
            </a:r>
          </a:p>
          <a:p>
            <a:r>
              <a:rPr lang="ru-RU" sz="2800" dirty="0" smtClean="0"/>
              <a:t>И счастливее чем ваш друг не найти.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95783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mtClean="0">
                <a:solidFill>
                  <a:schemeClr val="tx2">
                    <a:lumMod val="75000"/>
                  </a:schemeClr>
                </a:solidFill>
              </a:rPr>
              <a:t>Онлайн-покупки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32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5783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Программное обеспечение для фильтрации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7949" y="1700808"/>
            <a:ext cx="831362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Если ты открыл в Интернете страницу,</a:t>
            </a:r>
          </a:p>
          <a:p>
            <a:r>
              <a:rPr lang="ru-RU" sz="2800" dirty="0" smtClean="0"/>
              <a:t>Предназначенную для взрослых информацию.</a:t>
            </a:r>
          </a:p>
          <a:p>
            <a:r>
              <a:rPr lang="ru-RU" sz="2800" dirty="0" smtClean="0"/>
              <a:t>Сообщи об</a:t>
            </a:r>
            <a:r>
              <a:rPr lang="ru-RU" sz="2800" dirty="0"/>
              <a:t>  этом </a:t>
            </a:r>
            <a:r>
              <a:rPr lang="ru-RU" sz="2800" dirty="0" smtClean="0"/>
              <a:t>родителям,</a:t>
            </a:r>
          </a:p>
          <a:p>
            <a:r>
              <a:rPr lang="ru-RU" sz="2800" dirty="0" smtClean="0"/>
              <a:t>И они установят</a:t>
            </a:r>
            <a:r>
              <a:rPr lang="ru-RU" sz="2800" dirty="0"/>
              <a:t> </a:t>
            </a:r>
            <a:r>
              <a:rPr lang="ru-RU" sz="2800" dirty="0" smtClean="0"/>
              <a:t> ПО для фильтрации.</a:t>
            </a:r>
          </a:p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***</a:t>
            </a:r>
          </a:p>
          <a:p>
            <a:r>
              <a:rPr lang="ru-RU" sz="2800" dirty="0"/>
              <a:t>П</a:t>
            </a:r>
            <a:r>
              <a:rPr lang="ru-RU" sz="2800" dirty="0" smtClean="0"/>
              <a:t>ример, </a:t>
            </a:r>
            <a:r>
              <a:rPr lang="ru-RU" sz="2800" dirty="0" err="1" smtClean="0"/>
              <a:t>NetPolice</a:t>
            </a:r>
            <a:r>
              <a:rPr lang="ru-RU" sz="2800" dirty="0"/>
              <a:t> </a:t>
            </a:r>
            <a:r>
              <a:rPr lang="ru-RU" sz="2800" dirty="0" smtClean="0"/>
              <a:t>'</a:t>
            </a:r>
            <a:r>
              <a:rPr lang="ru-RU" sz="2800" dirty="0"/>
              <a:t>'неправильные</a:t>
            </a:r>
            <a:r>
              <a:rPr lang="ru-RU" sz="2800" dirty="0" smtClean="0"/>
              <a:t>'' сайты блокирует,</a:t>
            </a:r>
          </a:p>
          <a:p>
            <a:r>
              <a:rPr lang="ru-RU" sz="2800" dirty="0"/>
              <a:t>Безопасный и полезный </a:t>
            </a:r>
            <a:r>
              <a:rPr lang="ru-RU" sz="2800" dirty="0" smtClean="0"/>
              <a:t>Интернет гарантирует.</a:t>
            </a:r>
          </a:p>
        </p:txBody>
      </p:sp>
    </p:spTree>
    <p:extLst>
      <p:ext uri="{BB962C8B-B14F-4D97-AF65-F5344CB8AC3E}">
        <p14:creationId xmlns:p14="http://schemas.microsoft.com/office/powerpoint/2010/main" val="398580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fantasypaints4u.co.uk/ekmps/shops/fantasypaints4u/images/boy-s-zone-stencil-set-1759-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372283"/>
            <a:ext cx="2330227" cy="311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interneshka.org.images.1c-bitrix-cdn.ru/upload/iblock/3f4/logo.png?14469789787301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6"/>
          <a:stretch/>
        </p:blipFill>
        <p:spPr bwMode="auto">
          <a:xfrm>
            <a:off x="0" y="3606354"/>
            <a:ext cx="2219779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1109889" y="1"/>
            <a:ext cx="6768752" cy="3933055"/>
          </a:xfrm>
          <a:prstGeom prst="wedgeEllipseCallout">
            <a:avLst>
              <a:gd name="adj1" fmla="val -43969"/>
              <a:gd name="adj2" fmla="val 5543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Помни это каждый </a:t>
            </a:r>
            <a:r>
              <a:rPr lang="ru-RU" sz="2400" dirty="0"/>
              <a:t>сын.</a:t>
            </a:r>
            <a:br>
              <a:rPr lang="ru-RU" sz="2400" dirty="0"/>
            </a:br>
            <a:r>
              <a:rPr lang="ru-RU" sz="2400" dirty="0"/>
              <a:t> Знай любой ребёнок:</a:t>
            </a:r>
            <a:br>
              <a:rPr lang="ru-RU" sz="2400" dirty="0"/>
            </a:br>
            <a:r>
              <a:rPr lang="ru-RU" sz="2400" dirty="0"/>
              <a:t> </a:t>
            </a:r>
            <a:r>
              <a:rPr lang="ru-RU" sz="2400" dirty="0" smtClean="0"/>
              <a:t>«Нужно знать и соблюдать правила и советы </a:t>
            </a:r>
          </a:p>
          <a:p>
            <a:pPr algn="ctr"/>
            <a:r>
              <a:rPr lang="ru-RU" sz="2400" dirty="0" smtClean="0"/>
              <a:t>по </a:t>
            </a:r>
            <a:r>
              <a:rPr lang="ru-RU" sz="2400" dirty="0"/>
              <a:t>безопасному </a:t>
            </a:r>
            <a:r>
              <a:rPr lang="ru-RU" sz="2400" dirty="0" smtClean="0"/>
              <a:t>использованию Интернета».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***</a:t>
            </a:r>
          </a:p>
          <a:p>
            <a:pPr algn="ctr"/>
            <a:r>
              <a:rPr lang="ru-RU" sz="2400" dirty="0" smtClean="0"/>
              <a:t>Мальчик </a:t>
            </a:r>
            <a:r>
              <a:rPr lang="ru-RU" sz="2400" dirty="0"/>
              <a:t> радостный пошёл,</a:t>
            </a:r>
            <a:br>
              <a:rPr lang="ru-RU" sz="2400" dirty="0"/>
            </a:br>
            <a:r>
              <a:rPr lang="ru-RU" sz="2400" dirty="0"/>
              <a:t>и решила </a:t>
            </a:r>
            <a:r>
              <a:rPr lang="ru-RU" sz="2400" dirty="0" smtClean="0"/>
              <a:t>кроха: </a:t>
            </a:r>
          </a:p>
        </p:txBody>
      </p:sp>
      <p:sp>
        <p:nvSpPr>
          <p:cNvPr id="3" name="Овальная выноска 2"/>
          <p:cNvSpPr/>
          <p:nvPr/>
        </p:nvSpPr>
        <p:spPr>
          <a:xfrm>
            <a:off x="2219779" y="4032896"/>
            <a:ext cx="3792381" cy="2221409"/>
          </a:xfrm>
          <a:prstGeom prst="wedgeEllipseCallout">
            <a:avLst>
              <a:gd name="adj1" fmla="val 88902"/>
              <a:gd name="adj2" fmla="val -2506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«Глобальная сеть –это хорошо, </a:t>
            </a:r>
          </a:p>
          <a:p>
            <a:pPr algn="ctr"/>
            <a:r>
              <a:rPr lang="ru-RU" sz="2400" dirty="0"/>
              <a:t>а не знать правила работы в нём - плохо</a:t>
            </a:r>
            <a:r>
              <a:rPr lang="ru-RU" sz="2400" dirty="0" smtClean="0"/>
              <a:t>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7904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Иллюстрации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hlinkClick r:id="rId2"/>
              </a:rPr>
              <a:t>http://plus8-db.com/item/animirovannye-kartinki-kompyuter</a:t>
            </a:r>
            <a:r>
              <a:rPr lang="ru-RU" sz="1800" dirty="0" smtClean="0"/>
              <a:t> </a:t>
            </a:r>
          </a:p>
          <a:p>
            <a:r>
              <a:rPr lang="en-US" sz="1800" dirty="0">
                <a:hlinkClick r:id="rId3"/>
              </a:rPr>
              <a:t>http://www.iwi.ru/7/images/146/1/3/?</a:t>
            </a:r>
            <a:r>
              <a:rPr lang="en-US" sz="1800" dirty="0" smtClean="0">
                <a:hlinkClick r:id="rId3"/>
              </a:rPr>
              <a:t>cHash=9f0f32705d639ae2fbd5c8f74b8b28ea</a:t>
            </a:r>
            <a:r>
              <a:rPr lang="ru-RU" sz="1800" dirty="0" smtClean="0"/>
              <a:t> </a:t>
            </a:r>
          </a:p>
          <a:p>
            <a:r>
              <a:rPr lang="en-US" sz="1800" dirty="0">
                <a:hlinkClick r:id="rId4"/>
              </a:rPr>
              <a:t>http://</a:t>
            </a:r>
            <a:r>
              <a:rPr lang="en-US" sz="1800" dirty="0" smtClean="0">
                <a:hlinkClick r:id="rId4"/>
              </a:rPr>
              <a:t>www.maxximum.ru/stati/8197-kak-vernut-tovar-kuplennyy-v-internet-magazine.html</a:t>
            </a:r>
            <a:r>
              <a:rPr lang="ru-RU" sz="1800" dirty="0" smtClean="0"/>
              <a:t> </a:t>
            </a:r>
          </a:p>
          <a:p>
            <a:r>
              <a:rPr lang="en-US" sz="1800" dirty="0">
                <a:hlinkClick r:id="rId5"/>
              </a:rPr>
              <a:t>http://interneshka.org/events/32169</a:t>
            </a:r>
            <a:r>
              <a:rPr lang="en-US" sz="1800" dirty="0" smtClean="0">
                <a:hlinkClick r:id="rId5"/>
              </a:rPr>
              <a:t>/</a:t>
            </a:r>
            <a:r>
              <a:rPr lang="ru-RU" sz="1800" dirty="0" smtClean="0"/>
              <a:t> </a:t>
            </a:r>
          </a:p>
          <a:p>
            <a:r>
              <a:rPr lang="en-US" sz="1800" dirty="0">
                <a:hlinkClick r:id="rId6"/>
              </a:rPr>
              <a:t>http://www.playing-field.ru</a:t>
            </a:r>
            <a:r>
              <a:rPr lang="en-US" sz="1800" dirty="0" smtClean="0">
                <a:hlinkClick r:id="rId6"/>
              </a:rPr>
              <a:t>/</a:t>
            </a:r>
            <a:r>
              <a:rPr lang="ru-RU" sz="1800" dirty="0" smtClean="0"/>
              <a:t> </a:t>
            </a:r>
          </a:p>
          <a:p>
            <a:r>
              <a:rPr lang="en-US" sz="1800" dirty="0">
                <a:hlinkClick r:id="rId7"/>
              </a:rPr>
              <a:t>http://ru.depositphotos.com</a:t>
            </a:r>
            <a:r>
              <a:rPr lang="en-US" sz="1800" dirty="0" smtClean="0">
                <a:hlinkClick r:id="rId7"/>
              </a:rPr>
              <a:t>/</a:t>
            </a:r>
            <a:r>
              <a:rPr lang="ru-RU" sz="1800" dirty="0" smtClean="0"/>
              <a:t> </a:t>
            </a:r>
          </a:p>
          <a:p>
            <a:r>
              <a:rPr lang="en-US" sz="1800" dirty="0" smtClean="0">
                <a:hlinkClick r:id="rId8"/>
              </a:rPr>
              <a:t>dengi-novichku.ru</a:t>
            </a:r>
            <a:endParaRPr lang="ru-RU" sz="1800" dirty="0" smtClean="0"/>
          </a:p>
          <a:p>
            <a:r>
              <a:rPr lang="en-US" sz="1800" dirty="0" smtClean="0">
                <a:hlinkClick r:id="rId9"/>
              </a:rPr>
              <a:t>www.sputnik2016.ru</a:t>
            </a:r>
            <a:r>
              <a:rPr lang="ru-RU" sz="1800" dirty="0" smtClean="0"/>
              <a:t> 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0666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0ccdab2aa68f7d291297be771b9c54cfac9e67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2237</TotalTime>
  <Words>244</Words>
  <Application>Microsoft Office PowerPoint</Application>
  <PresentationFormat>Экран (4:3)</PresentationFormat>
  <Paragraphs>79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Компьютерный вирус</vt:lpstr>
      <vt:lpstr>Компьютерный вирус</vt:lpstr>
      <vt:lpstr>Спам</vt:lpstr>
      <vt:lpstr>Онлайн-покупки</vt:lpstr>
      <vt:lpstr>Презентация PowerPoint</vt:lpstr>
      <vt:lpstr>Презентация PowerPoint</vt:lpstr>
      <vt:lpstr>Презентация PowerPoint</vt:lpstr>
      <vt:lpstr>Иллюстрации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</dc:creator>
  <cp:lastModifiedBy>Elena</cp:lastModifiedBy>
  <cp:revision>54</cp:revision>
  <dcterms:created xsi:type="dcterms:W3CDTF">2016-01-13T18:10:59Z</dcterms:created>
  <dcterms:modified xsi:type="dcterms:W3CDTF">2016-01-21T18:04:16Z</dcterms:modified>
</cp:coreProperties>
</file>