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33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ED331F"/>
                </a:solidFill>
                <a:latin typeface="Times New Roman" pitchFamily="18" charset="0"/>
                <a:cs typeface="Times New Roman" pitchFamily="18" charset="0"/>
              </a:rPr>
              <a:t>Компьютерные вирусы. Антивирусные программы.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7056784" cy="4248472"/>
          </a:xfrm>
        </p:spPr>
      </p:pic>
      <p:sp>
        <p:nvSpPr>
          <p:cNvPr id="5" name="Прямоугольник 4"/>
          <p:cNvSpPr/>
          <p:nvPr/>
        </p:nvSpPr>
        <p:spPr>
          <a:xfrm>
            <a:off x="1763688" y="5949280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Презентация подготовлена для конкурса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Интернешка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http://interneshka.org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2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132856"/>
            <a:ext cx="4392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Компьютерный вирус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вид вредоносного программного обеспечения, способного создавать копии самого себя и внедряться в код других программ, системные области памяти, загрузочные секторы, а также распространять свои копии по разнообразным каналам связи.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323078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Все мы знаем, что вирус - это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возбудитель заразной болезни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Но ведь сейчас век современных технологий и компьютер тоже может заразиться вирусом, но каким?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КОМПЬЮТЕРНЫМ!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Итак, что же такое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компьютерный вирус?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16832"/>
            <a:ext cx="4142302" cy="309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59409"/>
            <a:ext cx="3672408" cy="2065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26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5328" y="9346"/>
            <a:ext cx="51845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масштабу вредных воздействий компьютерные вирусы делятся на: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Безвредные – не влияют на работу ПК, лишь уменьшают объем свободной памяти на диске, в результате своего размножения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Неопасные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влияние, которых ограничивается уменьшением памяти на диске, графическими, звуковыми и другими внешними эффектами;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Опасные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приводят к сбоям и зависаниям при работе на ПК;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Очень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опасные – приводят к потери программ и данных (изменение, удаление), форматированию винчестера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346"/>
            <a:ext cx="3130390" cy="2780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293096"/>
            <a:ext cx="3498389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91544"/>
            <a:ext cx="3347864" cy="24064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8154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33238"/>
            <a:ext cx="488071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среде обитания компьютерные вирусы бывают: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Файловые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вирусы способны внедряться в программы и активизируются при их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запуске.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Загрузочные вирусы передаются через зараженные загрузочные сектора при загрузке ОС и внедряется в ОП,  заражая другие файлы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Макровирусы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заражают файлы документов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Excel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Эти вирусы являются фактически макрокомандами (макросами) и встраиваются в документ, заражая стандартный шаблон документов.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* Сетевые вирусы – распространяются по компьютерной сети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519992"/>
            <a:ext cx="3429000" cy="2270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136" y="724944"/>
            <a:ext cx="2887980" cy="38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6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868958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 ведь вирусы нужно лечить!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этого существуют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антивирусные программы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319" y="836712"/>
            <a:ext cx="4572000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Антивирусная программа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программа, предназначенная для борьбы с компьютерными вирусами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антивирусных программ: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Антивирусные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сканеры – после запуска проверяют файлы и оперативную память и обеспечивают нейтрализацию найденного вируса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Антивирусные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сторожа (мониторы) – постоянно находятся в ОП и обеспечивают проверку файлов в процессе их загрузки в ОП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Полифаги –проверяют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файлы, загрузочные сектора дисков и ОП на поиск новых и неизвестных вирусов.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Ревизоры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проверяют изменение длины файла.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Блокировщики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способны обнаружить и остановить вирус на самой ранней стадии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его.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36712"/>
            <a:ext cx="3617979" cy="27134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429000"/>
            <a:ext cx="3617979" cy="282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5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75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Рейтинг антивирусов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2015 год.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7917607" cy="4248472"/>
          </a:xfrm>
        </p:spPr>
      </p:pic>
    </p:spTree>
    <p:extLst>
      <p:ext uri="{BB962C8B-B14F-4D97-AF65-F5344CB8AC3E}">
        <p14:creationId xmlns:p14="http://schemas.microsoft.com/office/powerpoint/2010/main" val="22167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</TotalTime>
  <Words>348</Words>
  <Application>Microsoft Office PowerPoint</Application>
  <PresentationFormat>Экран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Углы</vt:lpstr>
      <vt:lpstr>Компьютерные вирусы. Антивирусные программы.</vt:lpstr>
      <vt:lpstr>    Все мы знаем, что вирус - это возбудитель заразной болезни. Но ведь сейчас век современных технологий и компьютер тоже может заразиться вирусом, но каким? КОМПЬЮТЕРНЫМ!     Итак, что же такое компьютерный вирус?</vt:lpstr>
      <vt:lpstr>Презентация PowerPoint</vt:lpstr>
      <vt:lpstr>Презентация PowerPoint</vt:lpstr>
      <vt:lpstr>Но ведь вирусы нужно лечить! Для этого существуют антивирусные программы.</vt:lpstr>
      <vt:lpstr>Рейтинг антивирусов на 2015 год.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вирусы. Антивирусные программы.</dc:title>
  <dc:creator>Урбан</dc:creator>
  <cp:lastModifiedBy>Урбан</cp:lastModifiedBy>
  <cp:revision>8</cp:revision>
  <dcterms:created xsi:type="dcterms:W3CDTF">2016-01-22T08:26:49Z</dcterms:created>
  <dcterms:modified xsi:type="dcterms:W3CDTF">2016-01-22T09:41:09Z</dcterms:modified>
</cp:coreProperties>
</file>