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61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012" y="-1512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CE21DE-D7CF-4C32-A3F0-723F619CE32B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1AE255-69DC-4987-A580-18C7D5A890CC}">
      <dgm:prSet phldrT="[Текст]"/>
      <dgm:spPr/>
      <dgm:t>
        <a:bodyPr/>
        <a:lstStyle/>
        <a:p>
          <a:r>
            <a:rPr lang="ru-RU" dirty="0" smtClean="0"/>
            <a:t>Сферы применения</a:t>
          </a:r>
          <a:endParaRPr lang="ru-RU" dirty="0"/>
        </a:p>
      </dgm:t>
    </dgm:pt>
    <dgm:pt modelId="{2FFE1247-B7B2-4545-BFC7-992411457FB9}" type="parTrans" cxnId="{C11CEFD1-685F-468A-9EF4-6E4E2091F564}">
      <dgm:prSet/>
      <dgm:spPr/>
      <dgm:t>
        <a:bodyPr/>
        <a:lstStyle/>
        <a:p>
          <a:endParaRPr lang="ru-RU"/>
        </a:p>
      </dgm:t>
    </dgm:pt>
    <dgm:pt modelId="{BFA29033-FA08-47E6-AAB3-B9D76E6753A7}" type="sibTrans" cxnId="{C11CEFD1-685F-468A-9EF4-6E4E2091F564}">
      <dgm:prSet/>
      <dgm:spPr/>
      <dgm:t>
        <a:bodyPr/>
        <a:lstStyle/>
        <a:p>
          <a:endParaRPr lang="ru-RU"/>
        </a:p>
      </dgm:t>
    </dgm:pt>
    <dgm:pt modelId="{2FD2873F-52A8-4576-91B4-4AE159A639AB}">
      <dgm:prSet phldrT="[Текст]" phldr="1"/>
      <dgm:spPr/>
      <dgm:t>
        <a:bodyPr/>
        <a:lstStyle/>
        <a:p>
          <a:endParaRPr lang="ru-RU"/>
        </a:p>
      </dgm:t>
    </dgm:pt>
    <dgm:pt modelId="{40AB2073-DD38-4040-A5C4-6BF167835A28}" type="parTrans" cxnId="{3E1ACCF3-0750-47C9-A816-69DDBDC8066E}">
      <dgm:prSet/>
      <dgm:spPr/>
      <dgm:t>
        <a:bodyPr/>
        <a:lstStyle/>
        <a:p>
          <a:endParaRPr lang="ru-RU"/>
        </a:p>
      </dgm:t>
    </dgm:pt>
    <dgm:pt modelId="{5850451D-71EB-4297-B285-1D2C5A6CA1FF}" type="sibTrans" cxnId="{3E1ACCF3-0750-47C9-A816-69DDBDC8066E}">
      <dgm:prSet/>
      <dgm:spPr/>
      <dgm:t>
        <a:bodyPr/>
        <a:lstStyle/>
        <a:p>
          <a:endParaRPr lang="ru-RU"/>
        </a:p>
      </dgm:t>
    </dgm:pt>
    <dgm:pt modelId="{901C30E9-1A41-4F08-A329-D91A41C435F3}">
      <dgm:prSet phldrT="[Текст]" phldr="1"/>
      <dgm:spPr/>
      <dgm:t>
        <a:bodyPr/>
        <a:lstStyle/>
        <a:p>
          <a:endParaRPr lang="ru-RU"/>
        </a:p>
      </dgm:t>
    </dgm:pt>
    <dgm:pt modelId="{5ECAA1AA-DF20-4500-8756-FEE9BB9D85CF}" type="parTrans" cxnId="{6253A3F5-9ADC-43CA-91D2-609E8328BCCF}">
      <dgm:prSet/>
      <dgm:spPr/>
      <dgm:t>
        <a:bodyPr/>
        <a:lstStyle/>
        <a:p>
          <a:endParaRPr lang="ru-RU"/>
        </a:p>
      </dgm:t>
    </dgm:pt>
    <dgm:pt modelId="{B12A8A3A-C8E0-494E-9A80-806EEA3E835B}" type="sibTrans" cxnId="{6253A3F5-9ADC-43CA-91D2-609E8328BCCF}">
      <dgm:prSet/>
      <dgm:spPr/>
      <dgm:t>
        <a:bodyPr/>
        <a:lstStyle/>
        <a:p>
          <a:endParaRPr lang="ru-RU"/>
        </a:p>
      </dgm:t>
    </dgm:pt>
    <dgm:pt modelId="{B5FB0671-F27B-49C8-9240-4238B5B17085}">
      <dgm:prSet phldrT="[Текст]" phldr="1"/>
      <dgm:spPr/>
      <dgm:t>
        <a:bodyPr/>
        <a:lstStyle/>
        <a:p>
          <a:endParaRPr lang="ru-RU" dirty="0"/>
        </a:p>
      </dgm:t>
    </dgm:pt>
    <dgm:pt modelId="{74612003-10D4-4524-A224-EDB159C6AA94}" type="parTrans" cxnId="{42496F82-A453-4C1C-B523-E7D2DF58B246}">
      <dgm:prSet/>
      <dgm:spPr/>
      <dgm:t>
        <a:bodyPr/>
        <a:lstStyle/>
        <a:p>
          <a:endParaRPr lang="ru-RU"/>
        </a:p>
      </dgm:t>
    </dgm:pt>
    <dgm:pt modelId="{53917A71-68BF-485C-A1BC-EB1A7B47119A}" type="sibTrans" cxnId="{42496F82-A453-4C1C-B523-E7D2DF58B246}">
      <dgm:prSet/>
      <dgm:spPr/>
      <dgm:t>
        <a:bodyPr/>
        <a:lstStyle/>
        <a:p>
          <a:endParaRPr lang="ru-RU"/>
        </a:p>
      </dgm:t>
    </dgm:pt>
    <dgm:pt modelId="{A225B8C5-9761-4DE9-AFED-768EE3D9A54D}" type="pres">
      <dgm:prSet presAssocID="{4ACE21DE-D7CF-4C32-A3F0-723F619CE32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251677D-2FA8-45B3-935B-28198FC2C902}" type="pres">
      <dgm:prSet presAssocID="{F81AE255-69DC-4987-A580-18C7D5A890CC}" presName="singleCycle" presStyleCnt="0"/>
      <dgm:spPr/>
    </dgm:pt>
    <dgm:pt modelId="{F6C9E743-D1D6-485E-B25F-160CE27A9D6C}" type="pres">
      <dgm:prSet presAssocID="{F81AE255-69DC-4987-A580-18C7D5A890CC}" presName="singleCenter" presStyleLbl="node1" presStyleIdx="0" presStyleCnt="4" custScaleX="167541" custLinFactNeighborX="-545" custLinFactNeighborY="-689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4C44CAD2-9089-4395-922A-C840B0DA20D9}" type="pres">
      <dgm:prSet presAssocID="{40AB2073-DD38-4040-A5C4-6BF167835A28}" presName="Name56" presStyleLbl="parChTrans1D2" presStyleIdx="0" presStyleCnt="3"/>
      <dgm:spPr/>
      <dgm:t>
        <a:bodyPr/>
        <a:lstStyle/>
        <a:p>
          <a:endParaRPr lang="ru-RU"/>
        </a:p>
      </dgm:t>
    </dgm:pt>
    <dgm:pt modelId="{C086E05F-050A-40D8-9FD0-02A57F7B3514}" type="pres">
      <dgm:prSet presAssocID="{2FD2873F-52A8-4576-91B4-4AE159A639AB}" presName="text0" presStyleLbl="node1" presStyleIdx="1" presStyleCnt="4" custScaleX="172967" custScaleY="141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4615B-EF2B-4596-B65C-0F1B20238CE1}" type="pres">
      <dgm:prSet presAssocID="{5ECAA1AA-DF20-4500-8756-FEE9BB9D85CF}" presName="Name56" presStyleLbl="parChTrans1D2" presStyleIdx="1" presStyleCnt="3"/>
      <dgm:spPr/>
      <dgm:t>
        <a:bodyPr/>
        <a:lstStyle/>
        <a:p>
          <a:endParaRPr lang="ru-RU"/>
        </a:p>
      </dgm:t>
    </dgm:pt>
    <dgm:pt modelId="{7362E9B0-1CF7-4BA3-83C2-B353DCFEE31F}" type="pres">
      <dgm:prSet presAssocID="{901C30E9-1A41-4F08-A329-D91A41C435F3}" presName="text0" presStyleLbl="node1" presStyleIdx="2" presStyleCnt="4" custScaleX="152521" custScaleY="142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96AED6-D1C5-44DA-9888-924D0D264732}" type="pres">
      <dgm:prSet presAssocID="{74612003-10D4-4524-A224-EDB159C6AA94}" presName="Name56" presStyleLbl="parChTrans1D2" presStyleIdx="2" presStyleCnt="3"/>
      <dgm:spPr/>
      <dgm:t>
        <a:bodyPr/>
        <a:lstStyle/>
        <a:p>
          <a:endParaRPr lang="ru-RU"/>
        </a:p>
      </dgm:t>
    </dgm:pt>
    <dgm:pt modelId="{D5A4C953-8B29-4D3E-83A8-99F01465834C}" type="pres">
      <dgm:prSet presAssocID="{B5FB0671-F27B-49C8-9240-4238B5B17085}" presName="text0" presStyleLbl="node1" presStyleIdx="3" presStyleCnt="4" custScaleX="148358" custScaleY="144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1ACCF3-0750-47C9-A816-69DDBDC8066E}" srcId="{F81AE255-69DC-4987-A580-18C7D5A890CC}" destId="{2FD2873F-52A8-4576-91B4-4AE159A639AB}" srcOrd="0" destOrd="0" parTransId="{40AB2073-DD38-4040-A5C4-6BF167835A28}" sibTransId="{5850451D-71EB-4297-B285-1D2C5A6CA1FF}"/>
    <dgm:cxn modelId="{8352B940-D0C2-446C-BBDC-3ED2AD918E08}" type="presOf" srcId="{F81AE255-69DC-4987-A580-18C7D5A890CC}" destId="{F6C9E743-D1D6-485E-B25F-160CE27A9D6C}" srcOrd="0" destOrd="0" presId="urn:microsoft.com/office/officeart/2008/layout/RadialCluster"/>
    <dgm:cxn modelId="{05A1FEAA-7B8B-4173-BEBB-2230D8FC2ED4}" type="presOf" srcId="{40AB2073-DD38-4040-A5C4-6BF167835A28}" destId="{4C44CAD2-9089-4395-922A-C840B0DA20D9}" srcOrd="0" destOrd="0" presId="urn:microsoft.com/office/officeart/2008/layout/RadialCluster"/>
    <dgm:cxn modelId="{E00E21DE-F83D-4082-9423-57D012DC8714}" type="presOf" srcId="{5ECAA1AA-DF20-4500-8756-FEE9BB9D85CF}" destId="{5584615B-EF2B-4596-B65C-0F1B20238CE1}" srcOrd="0" destOrd="0" presId="urn:microsoft.com/office/officeart/2008/layout/RadialCluster"/>
    <dgm:cxn modelId="{3C082B49-6DB2-4B97-A239-C481A9239005}" type="presOf" srcId="{901C30E9-1A41-4F08-A329-D91A41C435F3}" destId="{7362E9B0-1CF7-4BA3-83C2-B353DCFEE31F}" srcOrd="0" destOrd="0" presId="urn:microsoft.com/office/officeart/2008/layout/RadialCluster"/>
    <dgm:cxn modelId="{42496F82-A453-4C1C-B523-E7D2DF58B246}" srcId="{F81AE255-69DC-4987-A580-18C7D5A890CC}" destId="{B5FB0671-F27B-49C8-9240-4238B5B17085}" srcOrd="2" destOrd="0" parTransId="{74612003-10D4-4524-A224-EDB159C6AA94}" sibTransId="{53917A71-68BF-485C-A1BC-EB1A7B47119A}"/>
    <dgm:cxn modelId="{9114CDDA-0889-4AA0-9821-A4AB748224CF}" type="presOf" srcId="{4ACE21DE-D7CF-4C32-A3F0-723F619CE32B}" destId="{A225B8C5-9761-4DE9-AFED-768EE3D9A54D}" srcOrd="0" destOrd="0" presId="urn:microsoft.com/office/officeart/2008/layout/RadialCluster"/>
    <dgm:cxn modelId="{C11CEFD1-685F-468A-9EF4-6E4E2091F564}" srcId="{4ACE21DE-D7CF-4C32-A3F0-723F619CE32B}" destId="{F81AE255-69DC-4987-A580-18C7D5A890CC}" srcOrd="0" destOrd="0" parTransId="{2FFE1247-B7B2-4545-BFC7-992411457FB9}" sibTransId="{BFA29033-FA08-47E6-AAB3-B9D76E6753A7}"/>
    <dgm:cxn modelId="{BD60A3E7-B271-4BFB-A8E5-0C2B28F5B70C}" type="presOf" srcId="{B5FB0671-F27B-49C8-9240-4238B5B17085}" destId="{D5A4C953-8B29-4D3E-83A8-99F01465834C}" srcOrd="0" destOrd="0" presId="urn:microsoft.com/office/officeart/2008/layout/RadialCluster"/>
    <dgm:cxn modelId="{6253A3F5-9ADC-43CA-91D2-609E8328BCCF}" srcId="{F81AE255-69DC-4987-A580-18C7D5A890CC}" destId="{901C30E9-1A41-4F08-A329-D91A41C435F3}" srcOrd="1" destOrd="0" parTransId="{5ECAA1AA-DF20-4500-8756-FEE9BB9D85CF}" sibTransId="{B12A8A3A-C8E0-494E-9A80-806EEA3E835B}"/>
    <dgm:cxn modelId="{AF23FAA3-6C09-4AD3-B117-C6FA6C95FCB7}" type="presOf" srcId="{2FD2873F-52A8-4576-91B4-4AE159A639AB}" destId="{C086E05F-050A-40D8-9FD0-02A57F7B3514}" srcOrd="0" destOrd="0" presId="urn:microsoft.com/office/officeart/2008/layout/RadialCluster"/>
    <dgm:cxn modelId="{8ABA34F5-6EAD-4F84-B14C-34F6877D5106}" type="presOf" srcId="{74612003-10D4-4524-A224-EDB159C6AA94}" destId="{2896AED6-D1C5-44DA-9888-924D0D264732}" srcOrd="0" destOrd="0" presId="urn:microsoft.com/office/officeart/2008/layout/RadialCluster"/>
    <dgm:cxn modelId="{E23147FE-1AC1-45C5-B558-6B2D95704434}" type="presParOf" srcId="{A225B8C5-9761-4DE9-AFED-768EE3D9A54D}" destId="{6251677D-2FA8-45B3-935B-28198FC2C902}" srcOrd="0" destOrd="0" presId="urn:microsoft.com/office/officeart/2008/layout/RadialCluster"/>
    <dgm:cxn modelId="{B12E4D82-9BAC-4D04-9865-EF26464672FC}" type="presParOf" srcId="{6251677D-2FA8-45B3-935B-28198FC2C902}" destId="{F6C9E743-D1D6-485E-B25F-160CE27A9D6C}" srcOrd="0" destOrd="0" presId="urn:microsoft.com/office/officeart/2008/layout/RadialCluster"/>
    <dgm:cxn modelId="{FE0077C3-9A98-430E-A755-AEB907AA1385}" type="presParOf" srcId="{6251677D-2FA8-45B3-935B-28198FC2C902}" destId="{4C44CAD2-9089-4395-922A-C840B0DA20D9}" srcOrd="1" destOrd="0" presId="urn:microsoft.com/office/officeart/2008/layout/RadialCluster"/>
    <dgm:cxn modelId="{07398EBE-E689-48C6-82C3-7B0E7620AF3D}" type="presParOf" srcId="{6251677D-2FA8-45B3-935B-28198FC2C902}" destId="{C086E05F-050A-40D8-9FD0-02A57F7B3514}" srcOrd="2" destOrd="0" presId="urn:microsoft.com/office/officeart/2008/layout/RadialCluster"/>
    <dgm:cxn modelId="{C36639C9-684A-4E71-BC38-1AA543056664}" type="presParOf" srcId="{6251677D-2FA8-45B3-935B-28198FC2C902}" destId="{5584615B-EF2B-4596-B65C-0F1B20238CE1}" srcOrd="3" destOrd="0" presId="urn:microsoft.com/office/officeart/2008/layout/RadialCluster"/>
    <dgm:cxn modelId="{AA6E3539-F9C5-4172-9F75-20EA0A4A42E7}" type="presParOf" srcId="{6251677D-2FA8-45B3-935B-28198FC2C902}" destId="{7362E9B0-1CF7-4BA3-83C2-B353DCFEE31F}" srcOrd="4" destOrd="0" presId="urn:microsoft.com/office/officeart/2008/layout/RadialCluster"/>
    <dgm:cxn modelId="{6402D40F-EA35-497E-B885-D9FF951C048A}" type="presParOf" srcId="{6251677D-2FA8-45B3-935B-28198FC2C902}" destId="{2896AED6-D1C5-44DA-9888-924D0D264732}" srcOrd="5" destOrd="0" presId="urn:microsoft.com/office/officeart/2008/layout/RadialCluster"/>
    <dgm:cxn modelId="{C4A1B561-F9B1-43AC-AFD1-D59873301413}" type="presParOf" srcId="{6251677D-2FA8-45B3-935B-28198FC2C902}" destId="{D5A4C953-8B29-4D3E-83A8-99F01465834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9E743-D1D6-485E-B25F-160CE27A9D6C}">
      <dsp:nvSpPr>
        <dsp:cNvPr id="0" name=""/>
        <dsp:cNvSpPr/>
      </dsp:nvSpPr>
      <dsp:spPr>
        <a:xfrm>
          <a:off x="2905771" y="2024905"/>
          <a:ext cx="2541430" cy="1516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Сферы применения</a:t>
          </a:r>
          <a:endParaRPr lang="ru-RU" sz="3200" kern="1200" dirty="0"/>
        </a:p>
      </dsp:txBody>
      <dsp:txXfrm>
        <a:off x="2979820" y="2098954"/>
        <a:ext cx="2393332" cy="1368802"/>
      </dsp:txXfrm>
    </dsp:sp>
    <dsp:sp modelId="{4C44CAD2-9089-4395-922A-C840B0DA20D9}">
      <dsp:nvSpPr>
        <dsp:cNvPr id="0" name=""/>
        <dsp:cNvSpPr/>
      </dsp:nvSpPr>
      <dsp:spPr>
        <a:xfrm rot="16243464">
          <a:off x="3923994" y="1759489"/>
          <a:ext cx="5308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087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6E05F-050A-40D8-9FD0-02A57F7B3514}">
      <dsp:nvSpPr>
        <dsp:cNvPr id="0" name=""/>
        <dsp:cNvSpPr/>
      </dsp:nvSpPr>
      <dsp:spPr>
        <a:xfrm>
          <a:off x="3322938" y="54216"/>
          <a:ext cx="1757904" cy="1439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3393226" y="124504"/>
        <a:ext cx="1617328" cy="1299280"/>
      </dsp:txXfrm>
    </dsp:sp>
    <dsp:sp modelId="{5584615B-EF2B-4596-B65C-0F1B20238CE1}">
      <dsp:nvSpPr>
        <dsp:cNvPr id="0" name=""/>
        <dsp:cNvSpPr/>
      </dsp:nvSpPr>
      <dsp:spPr>
        <a:xfrm rot="2162043">
          <a:off x="5192347" y="3624060"/>
          <a:ext cx="2796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64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2E9B0-1CF7-4BA3-83C2-B353DCFEE31F}">
      <dsp:nvSpPr>
        <dsp:cNvPr id="0" name=""/>
        <dsp:cNvSpPr/>
      </dsp:nvSpPr>
      <dsp:spPr>
        <a:xfrm>
          <a:off x="5445243" y="3544167"/>
          <a:ext cx="1550106" cy="14519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516120" y="3615044"/>
        <a:ext cx="1408352" cy="1310165"/>
      </dsp:txXfrm>
    </dsp:sp>
    <dsp:sp modelId="{2896AED6-D1C5-44DA-9888-924D0D264732}">
      <dsp:nvSpPr>
        <dsp:cNvPr id="0" name=""/>
        <dsp:cNvSpPr/>
      </dsp:nvSpPr>
      <dsp:spPr>
        <a:xfrm rot="8596633">
          <a:off x="2909848" y="3624764"/>
          <a:ext cx="2774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747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4C953-8B29-4D3E-83A8-99F01465834C}">
      <dsp:nvSpPr>
        <dsp:cNvPr id="0" name=""/>
        <dsp:cNvSpPr/>
      </dsp:nvSpPr>
      <dsp:spPr>
        <a:xfrm>
          <a:off x="1429585" y="3538135"/>
          <a:ext cx="1507797" cy="146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>
        <a:off x="1501051" y="3609601"/>
        <a:ext cx="1364865" cy="1321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C02AA-7373-4C09-AB36-80E380F1A07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F09E-D913-4EE3-A393-CCD44290A7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9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F09E-D913-4EE3-A393-CCD44290A7F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108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F09E-D913-4EE3-A393-CCD44290A7F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10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0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18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538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18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3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98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44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53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79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58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D8AE-D585-4FF8-84A7-1B86B944AC73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7528-1488-42B8-8954-A7C22DA3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2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Фрактал, Фрактальная Искусства, Компьютерная Граф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762"/>
            <a:ext cx="5703489" cy="3208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обот, Червь, Apple, Троян, Компьютерная Графи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4" r="9190"/>
          <a:stretch/>
        </p:blipFill>
        <p:spPr bwMode="auto">
          <a:xfrm>
            <a:off x="4894379" y="3234451"/>
            <a:ext cx="4228834" cy="3623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Бабочка, Насекомые, Сепия, Графический, Дизайн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6" b="12697"/>
          <a:stretch/>
        </p:blipFill>
        <p:spPr bwMode="auto">
          <a:xfrm>
            <a:off x="4894380" y="4762"/>
            <a:ext cx="4228833" cy="34633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Ягуар, Дикая Кошка, Животных, Млекопитающее, Отдых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5279359" cy="3789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296859"/>
            <a:ext cx="8423279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500" b="1" cap="none" spc="0" dirty="0" smtClean="0">
                <a:ln w="28575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КОМПЬЮТЕРНАЯ </a:t>
            </a:r>
          </a:p>
          <a:p>
            <a:pPr algn="ctr"/>
            <a:r>
              <a:rPr lang="ru-RU" sz="6500" b="1" cap="none" spc="0" dirty="0" smtClean="0">
                <a:ln w="28575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ГРАФИКА</a:t>
            </a:r>
            <a:endParaRPr lang="ru-RU" sz="6500" b="1" cap="none" spc="0" dirty="0">
              <a:ln w="28575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2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ннотация, Линии, Красочные, Радуга, Дизайн, 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/>
          <a:p>
            <a:r>
              <a:rPr lang="ru-RU" dirty="0" smtClean="0"/>
              <a:t>Виды графики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ru-RU" dirty="0" smtClean="0"/>
              <a:t>Вид графики</a:t>
            </a:r>
          </a:p>
          <a:p>
            <a:pPr>
              <a:buBlip>
                <a:blip r:embed="rId3"/>
              </a:buBlip>
            </a:pPr>
            <a:r>
              <a:rPr lang="ru-RU" dirty="0" smtClean="0"/>
              <a:t>Вид графики</a:t>
            </a:r>
          </a:p>
          <a:p>
            <a:pPr>
              <a:buBlip>
                <a:blip r:embed="rId3"/>
              </a:buBlip>
            </a:pPr>
            <a:r>
              <a:rPr lang="ru-RU" dirty="0"/>
              <a:t> </a:t>
            </a:r>
            <a:r>
              <a:rPr lang="ru-RU" dirty="0" smtClean="0"/>
              <a:t> </a:t>
            </a:r>
          </a:p>
          <a:p>
            <a:pPr>
              <a:buBlip>
                <a:blip r:embed="rId3"/>
              </a:buBlip>
            </a:pPr>
            <a:r>
              <a:rPr lang="ru-RU" dirty="0"/>
              <a:t> </a:t>
            </a:r>
            <a:r>
              <a:rPr lang="ru-RU" dirty="0" smtClean="0"/>
              <a:t>   </a:t>
            </a:r>
          </a:p>
          <a:p>
            <a:pPr>
              <a:buBlip>
                <a:blip r:embed="rId3"/>
              </a:buBlip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9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ннотация, Линии, Красочные, Радуга, Дизайн, Фо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4"/>
          <a:stretch/>
        </p:blipFill>
        <p:spPr bwMode="auto">
          <a:xfrm rot="16200000">
            <a:off x="1129123" y="-1129125"/>
            <a:ext cx="6885755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347048" cy="1143000"/>
          </a:xfrm>
        </p:spPr>
        <p:txBody>
          <a:bodyPr/>
          <a:lstStyle/>
          <a:p>
            <a:r>
              <a:rPr lang="ru-RU" dirty="0" smtClean="0"/>
              <a:t>Определение графики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86408" y="1628800"/>
            <a:ext cx="7571184" cy="2260848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1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ннотация, Линии, Красочные, Радуга, Дизайн, Фо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4"/>
          <a:stretch/>
        </p:blipFill>
        <p:spPr bwMode="auto">
          <a:xfrm rot="5400000" flipV="1">
            <a:off x="1129123" y="-1129125"/>
            <a:ext cx="6885755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49939905"/>
              </p:ext>
            </p:extLst>
          </p:nvPr>
        </p:nvGraphicFramePr>
        <p:xfrm>
          <a:off x="395536" y="1397000"/>
          <a:ext cx="842493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321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ннотация, Линии, Красочные, Радуга, Дизайн, Ф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Ссылки на использованные изображения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600200"/>
            <a:ext cx="7056784" cy="4997152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en-US" sz="1400" dirty="0" smtClean="0"/>
              <a:t>https://pixabay.com/ru/%D1%84%D1%80%D0%B0%D0%BA%D1%82%D0%B0%D0%BB-%D1%84%D1%80%D0%B0%D0%BA%D1%82%D0%B0%D0%BB%D1%8C%D0%BD%D0%B0%D1%8F-%D0%B8%D1%81%D0%BA%D1%83%D1%81%D1%81%D1%82%D0%B2%D0%B0-969515/</a:t>
            </a:r>
            <a:r>
              <a:rPr lang="ru-RU" sz="1400" dirty="0" smtClean="0"/>
              <a:t>Вид графики</a:t>
            </a:r>
          </a:p>
          <a:p>
            <a:pPr>
              <a:buBlip>
                <a:blip r:embed="rId3"/>
              </a:buBlip>
            </a:pPr>
            <a:r>
              <a:rPr lang="en-US" sz="1400" dirty="0" smtClean="0"/>
              <a:t>https://pixabay.com/ru/%D0%B1%D0%B0%D0%B1%D0%BE%D1%87%D0%BA%D0%B0-%D0%BD%D0%B0%D1%81%D0%B5%D0%BA%D0%BE%D0%BC%D1%8B%D0%B5-%D1%81%D0%B5%D0%BF%D0%B8%D1%8F-%D0%B3%D1%80%D0%B0%D1%84%D0%B8%D1%87%D0%B5%D1%81%D0%BA%D0%B8%D0%B9-343701/</a:t>
            </a:r>
            <a:endParaRPr lang="ru-RU" sz="1400" dirty="0" smtClean="0"/>
          </a:p>
          <a:p>
            <a:pPr>
              <a:buBlip>
                <a:blip r:embed="rId3"/>
              </a:buBlip>
            </a:pPr>
            <a:r>
              <a:rPr lang="en-US" sz="1400" dirty="0" smtClean="0"/>
              <a:t>https://pixabay.com/ru/%D1%8F%D0%B3%D1%83%D0%B0%D1%80-%D0%B4%D0%B8%D0%BA%D0%B0%D1%8F-%D0%BA%D0%BE%D1%88%D0%BA%D0%B0-%D0%B6%D0%B8%D0%B2%D0%BE%D1%82%D0%BD%D1%8B%D1%85-95313/</a:t>
            </a:r>
            <a:endParaRPr lang="ru-RU" sz="1400" dirty="0" smtClean="0"/>
          </a:p>
          <a:p>
            <a:pPr>
              <a:buBlip>
                <a:blip r:embed="rId3"/>
              </a:buBlip>
            </a:pPr>
            <a:r>
              <a:rPr lang="en-US" sz="1400" dirty="0" smtClean="0"/>
              <a:t>https://pixabay.com/ru/%D1%80%D0%BE%D0%B1%D0%BE%D1%82-%D1%87%D0%B5%D1%80%D0%B2%D1%8C-apple-%D1%82%D1%80%D0%BE%D1%8F%D0%BD-707219/</a:t>
            </a:r>
            <a:r>
              <a:rPr lang="ru-RU" sz="1400" dirty="0" smtClean="0"/>
              <a:t>  </a:t>
            </a:r>
          </a:p>
          <a:p>
            <a:pPr>
              <a:buBlip>
                <a:blip r:embed="rId3"/>
              </a:buBlip>
            </a:pPr>
            <a:r>
              <a:rPr lang="en-US" sz="1400" dirty="0" smtClean="0"/>
              <a:t>https://pixabay.com/ru/%D0%B0%D0%BD%D0%BD%D0%BE%D1%82%D0%B0%D1%86%D0%B8%D1%8F-%D0%BB%D0%B8%D0%BD%D0%B8%D0%B8-%D0%BA%D1%80%D0%B0%D1%81%D0%BE%D1%87%D0%BD%D1%8B%D0%B5-%D1%80%D0%B0%D0%B4%D1%83%D0%B3%D0%B0-258342/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8005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78</Words>
  <Application>Microsoft Office PowerPoint</Application>
  <PresentationFormat>Экран (4:3)</PresentationFormat>
  <Paragraphs>19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Виды графики</vt:lpstr>
      <vt:lpstr>Определение графики</vt:lpstr>
      <vt:lpstr>Презентация PowerPoint</vt:lpstr>
      <vt:lpstr>Ссылки на использованные изображения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boss</dc:creator>
  <cp:lastModifiedBy>admin</cp:lastModifiedBy>
  <cp:revision>6</cp:revision>
  <dcterms:created xsi:type="dcterms:W3CDTF">2016-05-19T03:55:42Z</dcterms:created>
  <dcterms:modified xsi:type="dcterms:W3CDTF">2016-05-23T03:31:34Z</dcterms:modified>
</cp:coreProperties>
</file>