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0" autoAdjust="0"/>
    <p:restoredTop sz="94660"/>
  </p:normalViewPr>
  <p:slideViewPr>
    <p:cSldViewPr>
      <p:cViewPr varScale="1">
        <p:scale>
          <a:sx n="103" d="100"/>
          <a:sy n="103" d="100"/>
        </p:scale>
        <p:origin x="2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274E647-EF4E-486E-A082-ACDE55E06F5E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1CB96C1-4B0C-45E6-847B-AC1313D594D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irov.ru/news/17445-chto-takoe-zaschita-ot-nesanktsionirovannogo-dostupa-k-informatsii" TargetMode="External"/><Relationship Id="rId2" Type="http://schemas.openxmlformats.org/officeDocument/2006/relationships/hyperlink" Target="http://life-prog.ru/1_13300_zashchita-informatsii-ot-nesanktsionirovannogo-dostup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Защита собственной информации от несанкционированного доступа.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Работу выполнила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Антропова Мария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Ученица 10 «а» класса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школа №54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Презентация подготовлена для конкурса «</a:t>
            </a:r>
            <a:r>
              <a:rPr lang="ru-RU" dirty="0" err="1" smtClean="0">
                <a:solidFill>
                  <a:schemeClr val="tx1"/>
                </a:solidFill>
              </a:rPr>
              <a:t>Интернешка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http://interneshka.org/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2857520" cy="45720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Несанкционированный доступ –</a:t>
            </a:r>
            <a:r>
              <a:rPr lang="ru-RU" dirty="0" smtClean="0"/>
              <a:t>чтение, обновление или разрушение информации при отсутствии на это соответствующих полномочий.</a:t>
            </a:r>
            <a:endParaRPr lang="ru-RU" dirty="0"/>
          </a:p>
        </p:txBody>
      </p:sp>
      <p:pic>
        <p:nvPicPr>
          <p:cNvPr id="4" name="Рисунок 3" descr="1297.9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1071546"/>
            <a:ext cx="4857784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защиты информации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Verdana"/>
              </a:rPr>
              <a:t>1) организационные мероприятия(пропускной режим);</a:t>
            </a:r>
          </a:p>
          <a:p>
            <a:r>
              <a:rPr lang="ru-RU" dirty="0" smtClean="0">
                <a:latin typeface="Verdana"/>
              </a:rPr>
              <a:t>2) технические средства(ключ для блокировки клавиатуры);</a:t>
            </a:r>
          </a:p>
          <a:p>
            <a:r>
              <a:rPr lang="ru-RU" dirty="0" smtClean="0">
                <a:latin typeface="Verdana"/>
              </a:rPr>
              <a:t>3) программные средства(парольный доступ – задание полномочий пользователя);</a:t>
            </a:r>
          </a:p>
          <a:p>
            <a:r>
              <a:rPr lang="ru-RU" dirty="0" smtClean="0">
                <a:latin typeface="Verdana"/>
              </a:rPr>
              <a:t>4) </a:t>
            </a:r>
            <a:r>
              <a:rPr lang="ru-RU" dirty="0" err="1" smtClean="0">
                <a:latin typeface="Verdana"/>
              </a:rPr>
              <a:t>щифрование</a:t>
            </a:r>
            <a:r>
              <a:rPr lang="ru-RU" dirty="0" smtClean="0">
                <a:latin typeface="Verdana"/>
              </a:rPr>
              <a:t>(недоступная для посторонних информация).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14127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dirty="0" smtClean="0"/>
              <a:t>Для успешной защиты своей информации пользователь должен иметь абсолютно ясное представление о возможных</a:t>
            </a:r>
            <a:r>
              <a:rPr lang="ru-RU" sz="3400" i="1" dirty="0" smtClean="0"/>
              <a:t> путях несанкционированного доступа</a:t>
            </a:r>
            <a:r>
              <a:rPr lang="ru-RU" sz="3400" dirty="0" smtClean="0"/>
              <a:t>. </a:t>
            </a:r>
          </a:p>
          <a:p>
            <a:pPr>
              <a:buNone/>
            </a:pPr>
            <a:r>
              <a:rPr lang="ru-RU" dirty="0" smtClean="0"/>
              <a:t>Перечислим основные типовые пути несанкционированного получения информации:</a:t>
            </a:r>
          </a:p>
          <a:p>
            <a:r>
              <a:rPr lang="ru-RU" dirty="0" smtClean="0"/>
              <a:t>· хищение носителей информации и производственных отходов;</a:t>
            </a:r>
          </a:p>
          <a:p>
            <a:r>
              <a:rPr lang="ru-RU" dirty="0" smtClean="0"/>
              <a:t>· копирование носителей информации с преодолением мер защиты;</a:t>
            </a:r>
          </a:p>
          <a:p>
            <a:r>
              <a:rPr lang="ru-RU" dirty="0" smtClean="0"/>
              <a:t>· маскировка под зарегистрированного пользователя;</a:t>
            </a:r>
          </a:p>
          <a:p>
            <a:r>
              <a:rPr lang="ru-RU" dirty="0" smtClean="0"/>
              <a:t>· мистификация (маскировка под запросы системы);</a:t>
            </a:r>
          </a:p>
          <a:p>
            <a:r>
              <a:rPr lang="ru-RU" dirty="0" smtClean="0"/>
              <a:t>· использование недостатков операционных систем и языков программирования;</a:t>
            </a:r>
          </a:p>
          <a:p>
            <a:r>
              <a:rPr lang="ru-RU" dirty="0" smtClean="0"/>
              <a:t>· использование программных закладок и программных блоков типа "троянский конь";</a:t>
            </a:r>
          </a:p>
          <a:p>
            <a:r>
              <a:rPr lang="ru-RU" dirty="0" smtClean="0"/>
              <a:t>· перехват электронных излучений;</a:t>
            </a:r>
          </a:p>
          <a:p>
            <a:r>
              <a:rPr lang="ru-RU" dirty="0" smtClean="0"/>
              <a:t>· перехват акустических излучений;</a:t>
            </a:r>
          </a:p>
          <a:p>
            <a:r>
              <a:rPr lang="ru-RU" dirty="0" smtClean="0"/>
              <a:t>· дистанционное фотографирование;</a:t>
            </a:r>
          </a:p>
          <a:p>
            <a:r>
              <a:rPr lang="ru-RU" dirty="0" smtClean="0"/>
              <a:t>· применение подслушивающих устройств;</a:t>
            </a:r>
          </a:p>
          <a:p>
            <a:r>
              <a:rPr lang="ru-RU" dirty="0" smtClean="0"/>
              <a:t>· злоумышленный вывод из строя механизмов защиты и т.д..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429552" cy="1928826"/>
          </a:xfrm>
        </p:spPr>
        <p:txBody>
          <a:bodyPr/>
          <a:lstStyle/>
          <a:p>
            <a:r>
              <a:rPr lang="ru-RU" dirty="0" smtClean="0"/>
              <a:t>Последствия несанкционированного доступа к информации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357430"/>
            <a:ext cx="5643602" cy="450057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1. утечка персональных данных (сотрудников компании и организаций-партнеров),</a:t>
            </a:r>
          </a:p>
          <a:p>
            <a:r>
              <a:rPr lang="ru-RU" dirty="0" smtClean="0"/>
              <a:t>2. утечка коммерческой тайны и ноу-хау,</a:t>
            </a:r>
          </a:p>
          <a:p>
            <a:r>
              <a:rPr lang="ru-RU" dirty="0" smtClean="0"/>
              <a:t>3. утечка служебной переписки,</a:t>
            </a:r>
          </a:p>
          <a:p>
            <a:r>
              <a:rPr lang="ru-RU" dirty="0" smtClean="0"/>
              <a:t>4. утечка государственной тайны,</a:t>
            </a:r>
          </a:p>
          <a:p>
            <a:r>
              <a:rPr lang="ru-RU" dirty="0" smtClean="0"/>
              <a:t>5. полное либо частичное лишение работоспособности системы безопасности компании.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658128" cy="1202424"/>
          </a:xfrm>
        </p:spPr>
        <p:txBody>
          <a:bodyPr/>
          <a:lstStyle/>
          <a:p>
            <a:r>
              <a:rPr lang="ru-RU" dirty="0" smtClean="0"/>
              <a:t>Причины несанкционированного доступа к информации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928802"/>
            <a:ext cx="5686436" cy="442675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слабая защищённость средств авторизации </a:t>
            </a:r>
          </a:p>
          <a:p>
            <a:r>
              <a:rPr lang="ru-RU" dirty="0" smtClean="0"/>
              <a:t>ошибки конфигурации прав доступа </a:t>
            </a:r>
          </a:p>
          <a:p>
            <a:r>
              <a:rPr lang="ru-RU" dirty="0" smtClean="0"/>
              <a:t>ошибки в программном обеспечении</a:t>
            </a:r>
          </a:p>
          <a:p>
            <a:r>
              <a:rPr lang="ru-RU" dirty="0" smtClean="0"/>
              <a:t>злоупотребление служебными полномочиями </a:t>
            </a:r>
          </a:p>
          <a:p>
            <a:r>
              <a:rPr lang="ru-RU" dirty="0" smtClean="0"/>
              <a:t>использование клавиатурных шпионов, вирусов и </a:t>
            </a:r>
            <a:r>
              <a:rPr lang="ru-RU" dirty="0" err="1" smtClean="0"/>
              <a:t>троянов</a:t>
            </a:r>
            <a:r>
              <a:rPr lang="ru-RU" dirty="0" smtClean="0"/>
              <a:t> на компьютерах сотрудников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12064"/>
            <a:ext cx="4143404" cy="1130986"/>
          </a:xfrm>
        </p:spPr>
        <p:txBody>
          <a:bodyPr/>
          <a:lstStyle/>
          <a:p>
            <a:r>
              <a:rPr lang="ru-RU" sz="2800" dirty="0" smtClean="0"/>
              <a:t>Защита от несанкционированного доступа к информации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258204" cy="4355320"/>
          </a:xfrm>
        </p:spPr>
        <p:txBody>
          <a:bodyPr>
            <a:normAutofit/>
          </a:bodyPr>
          <a:lstStyle/>
          <a:p>
            <a:r>
              <a:rPr lang="ru-RU" dirty="0" smtClean="0"/>
              <a:t>Для защиты от несанкционированного доступа к данным,, используются пароли.</a:t>
            </a:r>
          </a:p>
          <a:p>
            <a:r>
              <a:rPr lang="ru-RU" dirty="0" smtClean="0"/>
              <a:t> Компьютер разрешает доступ к своим ресурсам только тем пользователям, которые зарегистрированы и ввели правильный пароль. Каждому конкретному пользователю может быть разрешен доступ только к определенным информационным ресурсам.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Компьютерные преступления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преступления, совершенные с использованием компьютерной информации. При этом компьютерная информация является предметом и / или средством совершения преступления.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Преступными</a:t>
            </a:r>
            <a:r>
              <a:rPr lang="ru-RU" dirty="0" smtClean="0"/>
              <a:t> являются следующие виды действий: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mtClean="0"/>
              <a:t> </a:t>
            </a:r>
            <a:r>
              <a:rPr lang="ru-RU" dirty="0" smtClean="0"/>
              <a:t>Неправомерный доступ к охраняемой законом компьютерной информации.</a:t>
            </a:r>
          </a:p>
          <a:p>
            <a:r>
              <a:rPr lang="ru-RU" dirty="0" smtClean="0"/>
              <a:t> Создание, использование и распространение вредоносных программ для ЭВМ или машинных носителей с такими программами.</a:t>
            </a:r>
          </a:p>
          <a:p>
            <a:r>
              <a:rPr lang="ru-RU" dirty="0" smtClean="0"/>
              <a:t> Нарушение правил эксплуатации ЭВМ, системы ЭВМ или их сети.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Почему люди совершают компьютерные преступления: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личная или финансовая выгода;</a:t>
            </a:r>
          </a:p>
          <a:p>
            <a:r>
              <a:rPr lang="ru-RU" dirty="0" smtClean="0"/>
              <a:t> развлечение;</a:t>
            </a:r>
          </a:p>
          <a:p>
            <a:r>
              <a:rPr lang="ru-RU" dirty="0" smtClean="0"/>
              <a:t> месть;</a:t>
            </a:r>
          </a:p>
          <a:p>
            <a:r>
              <a:rPr lang="ru-RU" dirty="0" smtClean="0"/>
              <a:t> случайность, ошибки;</a:t>
            </a:r>
          </a:p>
          <a:p>
            <a:r>
              <a:rPr lang="ru-RU" dirty="0" smtClean="0"/>
              <a:t> самовыражение;</a:t>
            </a:r>
          </a:p>
          <a:p>
            <a:r>
              <a:rPr lang="ru-RU" dirty="0" smtClean="0"/>
              <a:t> попытка добиться расположения.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http://life-prog.ru/1_13300_zashchita-informatsii-ot-nesanktsionirovannogo-dostupa.html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http://www.ikirov.ru/news/17445-chto-takoe-zaschita-ot-nesanktsionirovannogo-dostupa-k-informatsii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259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Consolas</vt:lpstr>
      <vt:lpstr>Corbel</vt:lpstr>
      <vt:lpstr>Verdana</vt:lpstr>
      <vt:lpstr>Wingdings</vt:lpstr>
      <vt:lpstr>Wingdings 2</vt:lpstr>
      <vt:lpstr>Wingdings 3</vt:lpstr>
      <vt:lpstr>Метро</vt:lpstr>
      <vt:lpstr>Защита собственной информации от несанкционированного доступа.</vt:lpstr>
      <vt:lpstr>Презентация PowerPoint</vt:lpstr>
      <vt:lpstr>Способы защиты информации  </vt:lpstr>
      <vt:lpstr>Презентация PowerPoint</vt:lpstr>
      <vt:lpstr>Последствия несанкционированного доступа к информации </vt:lpstr>
      <vt:lpstr>Причины несанкционированного доступа к информации </vt:lpstr>
      <vt:lpstr>Защита от несанкционированного доступа к информации </vt:lpstr>
      <vt:lpstr>Компьютерные преступления</vt:lpstr>
      <vt:lpstr>Преступными являются следующие виды действий: </vt:lpstr>
      <vt:lpstr>Почему люди совершают компьютерные преступления: </vt:lpstr>
      <vt:lpstr>Ссылки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Савельева Елена Николаевна (МБОУ СОШ №54, г. Киров)</cp:lastModifiedBy>
  <cp:revision>9</cp:revision>
  <dcterms:created xsi:type="dcterms:W3CDTF">2016-01-15T21:14:49Z</dcterms:created>
  <dcterms:modified xsi:type="dcterms:W3CDTF">2016-01-16T06:17:49Z</dcterms:modified>
</cp:coreProperties>
</file>