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interneshka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подготовлена для конкурса «</a:t>
            </a:r>
            <a:r>
              <a:rPr lang="ru-RU" dirty="0" err="1" smtClean="0"/>
              <a:t>Интернешка</a:t>
            </a:r>
            <a:r>
              <a:rPr lang="ru-RU" dirty="0" smtClean="0"/>
              <a:t>» </a:t>
            </a:r>
            <a:r>
              <a:rPr lang="en-US" dirty="0" smtClean="0">
                <a:hlinkClick r:id="rId2"/>
              </a:rPr>
              <a:t>http://interneshka.org/</a:t>
            </a:r>
            <a:r>
              <a:rPr lang="ru-RU" dirty="0" smtClean="0"/>
              <a:t>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ru-RU" sz="4800" dirty="0" smtClean="0"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Компьютерные вирусы. Антивирусные программы.</a:t>
            </a:r>
            <a:endParaRPr lang="ru-RU" sz="4800" dirty="0"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pic>
        <p:nvPicPr>
          <p:cNvPr id="1026" name="Picture 2" descr="C:\Users\Токпаев\Desktop\Ошибка!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077073"/>
            <a:ext cx="2376264" cy="2088231"/>
          </a:xfrm>
          <a:prstGeom prst="rect">
            <a:avLst/>
          </a:prstGeom>
          <a:noFill/>
        </p:spPr>
      </p:pic>
      <p:pic>
        <p:nvPicPr>
          <p:cNvPr id="1027" name="Picture 3" descr="C:\Users\Токпаев\Desktop\images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077072"/>
            <a:ext cx="2304256" cy="199072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72400" cy="26551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Компьютерный вирус</a:t>
            </a:r>
            <a:r>
              <a:rPr lang="ru-RU" sz="2800" dirty="0" smtClean="0">
                <a:solidFill>
                  <a:schemeClr val="tx1"/>
                </a:solidFill>
              </a:rPr>
              <a:t> — вредоносное программное обеспечение. Способен создавать копии самого себя и внедрятся в код других программ, системные области памяти, загрузочные секторы, а также распространяться по разнообразным каналам связи.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99592" y="3068960"/>
            <a:ext cx="7772400" cy="2086744"/>
          </a:xfrm>
        </p:spPr>
        <p:txBody>
          <a:bodyPr/>
          <a:lstStyle/>
          <a:p>
            <a:r>
              <a:rPr lang="ru-RU" dirty="0" smtClean="0"/>
              <a:t>Основные классы двоичных вирусов</a:t>
            </a:r>
            <a:r>
              <a:rPr lang="en-US" dirty="0" smtClean="0"/>
              <a:t>:</a:t>
            </a:r>
            <a:r>
              <a:rPr lang="ru-RU" dirty="0" smtClean="0"/>
              <a:t> сетевые черви (червь Морриса, 1987), троянские кони (AIDS, 1989), полиморфные вирусы (</a:t>
            </a:r>
            <a:r>
              <a:rPr lang="ru-RU" dirty="0" err="1" smtClean="0"/>
              <a:t>Chameleon</a:t>
            </a:r>
            <a:r>
              <a:rPr lang="ru-RU" dirty="0" smtClean="0"/>
              <a:t>, 1990), </a:t>
            </a:r>
            <a:r>
              <a:rPr lang="ru-RU" dirty="0" err="1" smtClean="0"/>
              <a:t>стелс-вирусы</a:t>
            </a:r>
            <a:r>
              <a:rPr lang="ru-RU" dirty="0" smtClean="0"/>
              <a:t> (</a:t>
            </a:r>
            <a:r>
              <a:rPr lang="ru-RU" dirty="0" err="1" smtClean="0"/>
              <a:t>Frodo</a:t>
            </a:r>
            <a:r>
              <a:rPr lang="ru-RU" dirty="0" smtClean="0"/>
              <a:t>, </a:t>
            </a:r>
            <a:r>
              <a:rPr lang="ru-RU" dirty="0" err="1" smtClean="0"/>
              <a:t>Whale</a:t>
            </a:r>
            <a:r>
              <a:rPr lang="ru-RU" dirty="0" smtClean="0"/>
              <a:t>, 2-я половина 1990).</a:t>
            </a:r>
            <a:endParaRPr lang="ru-RU" dirty="0"/>
          </a:p>
        </p:txBody>
      </p:sp>
      <p:pic>
        <p:nvPicPr>
          <p:cNvPr id="2051" name="Picture 3" descr="C:\Users\Токпаев\Desktop\в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013176"/>
            <a:ext cx="1524000" cy="1524000"/>
          </a:xfrm>
          <a:prstGeom prst="rect">
            <a:avLst/>
          </a:prstGeom>
          <a:noFill/>
        </p:spPr>
      </p:pic>
    </p:spTree>
  </p:cSld>
  <p:clrMapOvr>
    <a:masterClrMapping/>
  </p:clrMapOvr>
  <p:transition advTm="2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tx1"/>
                </a:solidFill>
              </a:rPr>
              <a:t>Механизм вирусов</a:t>
            </a:r>
            <a:endParaRPr lang="ru-RU" sz="72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Вирусы копируют свое тело и обеспечивают последующее исполнение: внедрение себя в исполняемый код других программ, заменяя собой другие программы, прописываясь в автозапуск.</a:t>
            </a:r>
          </a:p>
          <a:p>
            <a:r>
              <a:rPr lang="ru-RU" dirty="0" smtClean="0"/>
              <a:t> Вирусом или его носителем может быть не только программа, содержащая машинный код, но и любая информация, содержащая автоматически исполняемые команды</a:t>
            </a:r>
            <a:endParaRPr lang="ru-RU" dirty="0"/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Меры предосторожности: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05536"/>
          </a:xfrm>
        </p:spPr>
        <p:txBody>
          <a:bodyPr>
            <a:noAutofit/>
          </a:bodyPr>
          <a:lstStyle/>
          <a:p>
            <a:r>
              <a:rPr lang="ru-RU" sz="1900" dirty="0" smtClean="0"/>
              <a:t>Не работать под привилегированными учётными записями без крайней необходимости.</a:t>
            </a:r>
          </a:p>
          <a:p>
            <a:r>
              <a:rPr lang="ru-RU" sz="1900" dirty="0" smtClean="0"/>
              <a:t>Не запускать незнакомые программы из сомнительных источников.</a:t>
            </a:r>
          </a:p>
          <a:p>
            <a:r>
              <a:rPr lang="ru-RU" sz="1900" dirty="0" smtClean="0"/>
              <a:t>Стараться блокировать возможность несанкционированного изменения системных файлов.</a:t>
            </a:r>
          </a:p>
          <a:p>
            <a:r>
              <a:rPr lang="ru-RU" sz="1900" dirty="0" smtClean="0"/>
              <a:t>Отключать потенциально опасную функциональность системы.</a:t>
            </a:r>
          </a:p>
          <a:p>
            <a:r>
              <a:rPr lang="ru-RU" sz="1900" dirty="0" smtClean="0"/>
              <a:t>Не заходить на подозрительные сайты, не обращать внимание на адрес в адресной строке обозревателя.</a:t>
            </a:r>
          </a:p>
          <a:p>
            <a:r>
              <a:rPr lang="ru-RU" sz="1900" dirty="0" smtClean="0"/>
              <a:t>Пользоваться только доверенными дистрибутивами.</a:t>
            </a:r>
          </a:p>
          <a:p>
            <a:r>
              <a:rPr lang="ru-RU" sz="1900" dirty="0" smtClean="0"/>
              <a:t>Постоянно делать резервные копии важных данных.</a:t>
            </a:r>
          </a:p>
          <a:p>
            <a:r>
              <a:rPr lang="ru-RU" sz="1900" dirty="0" smtClean="0"/>
              <a:t>Выполнять регулярные обновления часто используемых программ.</a:t>
            </a:r>
          </a:p>
          <a:p>
            <a:endParaRPr lang="ru-RU" sz="1900" dirty="0"/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72400" cy="436510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Антивирусная программа (антивирус)</a:t>
            </a:r>
            <a:r>
              <a:rPr lang="ru-RU" sz="2800" dirty="0" smtClean="0">
                <a:solidFill>
                  <a:schemeClr val="tx1"/>
                </a:solidFill>
              </a:rPr>
              <a:t> — специализированная программа для обнаружения компьютерных вирусов, а также нежелательных (считающихся вредоносными) программ и восстановления заражённых такими программами файлов, а также для профилактики — предотвращения заражения файлов или операционной системы вредоносным кодом.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27584" y="4581128"/>
            <a:ext cx="7772400" cy="2016224"/>
          </a:xfrm>
        </p:spPr>
        <p:txBody>
          <a:bodyPr>
            <a:normAutofit/>
          </a:bodyPr>
          <a:lstStyle/>
          <a:p>
            <a:r>
              <a:rPr lang="ru-RU" dirty="0" smtClean="0"/>
              <a:t>Их можно поделить на 3 типа:</a:t>
            </a:r>
          </a:p>
          <a:p>
            <a:pPr>
              <a:buNone/>
            </a:pPr>
            <a:r>
              <a:rPr lang="ru-RU" dirty="0" smtClean="0"/>
              <a:t> 1)Серверный</a:t>
            </a:r>
          </a:p>
          <a:p>
            <a:pPr>
              <a:buNone/>
            </a:pPr>
            <a:r>
              <a:rPr lang="ru-RU" dirty="0" smtClean="0"/>
              <a:t> 2)</a:t>
            </a:r>
            <a:r>
              <a:rPr lang="ru-RU" dirty="0" err="1" smtClean="0"/>
              <a:t>Скрипт</a:t>
            </a:r>
            <a:r>
              <a:rPr lang="ru-RU" dirty="0" smtClean="0"/>
              <a:t> или компонент </a:t>
            </a:r>
            <a:r>
              <a:rPr lang="en-US" dirty="0" smtClean="0"/>
              <a:t>CMS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3)</a:t>
            </a:r>
            <a:r>
              <a:rPr lang="en-US" dirty="0" smtClean="0"/>
              <a:t>SAAS </a:t>
            </a:r>
            <a:r>
              <a:rPr lang="ru-RU" dirty="0" smtClean="0"/>
              <a:t>сервис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3" descr="C:\Users\Токпаев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509120"/>
            <a:ext cx="2304256" cy="1990725"/>
          </a:xfrm>
          <a:prstGeom prst="rect">
            <a:avLst/>
          </a:prstGeom>
          <a:noFill/>
        </p:spPr>
      </p:pic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772400" cy="2578298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chemeClr val="tx1"/>
                </a:solidFill>
              </a:rPr>
              <a:t>Лжеантивирус</a:t>
            </a:r>
            <a:r>
              <a:rPr lang="ru-RU" sz="2800" dirty="0" smtClean="0">
                <a:solidFill>
                  <a:schemeClr val="tx1"/>
                </a:solidFill>
              </a:rPr>
              <a:t> — программное обеспечение, не являющегося антивирусным (то есть не имеющего реальной функциональности для противодействия вредоносным программам), но выдающим себя за таковое.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2996952"/>
            <a:ext cx="7772400" cy="3022848"/>
          </a:xfrm>
        </p:spPr>
        <p:txBody>
          <a:bodyPr/>
          <a:lstStyle/>
          <a:p>
            <a:r>
              <a:rPr lang="ru-RU" dirty="0" smtClean="0"/>
              <a:t>По сути, </a:t>
            </a:r>
            <a:r>
              <a:rPr lang="ru-RU" dirty="0" err="1" smtClean="0"/>
              <a:t>лжеантивирусы</a:t>
            </a:r>
            <a:r>
              <a:rPr lang="ru-RU" dirty="0" smtClean="0"/>
              <a:t> являются программами для обмана пользователей и получения прибыли в виде платежей за «лечение системы от вирусов», так и обычным вредоносным программным обеспечением. В настоящий момент это распространение приостановлено.</a:t>
            </a:r>
            <a:endParaRPr lang="ru-RU" dirty="0"/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8621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Обычно антивирус действует по схеме:</a:t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Поиск в базе данных антивирусного ПО сигнатур вирусов.</a:t>
            </a:r>
          </a:p>
          <a:p>
            <a:r>
              <a:rPr lang="ru-RU" dirty="0" smtClean="0"/>
              <a:t>Если найден инфицированный код в памяти (оперативной и/или постоянной), запускается процесс «карантина», и процесс блокируется.</a:t>
            </a:r>
          </a:p>
          <a:p>
            <a:r>
              <a:rPr lang="ru-RU" dirty="0" smtClean="0"/>
              <a:t>Зарегистрированная программа обычно удаляет вирус. Незарегистрированная просит регистрации и оставляет систему уязвимой.</a:t>
            </a:r>
          </a:p>
          <a:p>
            <a:endParaRPr lang="ru-RU" dirty="0"/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420888"/>
            <a:ext cx="7772400" cy="1143000"/>
          </a:xfrm>
        </p:spPr>
        <p:txBody>
          <a:bodyPr>
            <a:noAutofit/>
          </a:bodyPr>
          <a:lstStyle/>
          <a:p>
            <a:r>
              <a:rPr lang="ru-RU" sz="9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Пока!</a:t>
            </a:r>
            <a:endParaRPr lang="ru-RU" sz="9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105</TotalTime>
  <Words>234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Компьютерные вирусы. Антивирусные программы.</vt:lpstr>
      <vt:lpstr>Компьютерный вирус — вредоносное программное обеспечение. Способен создавать копии самого себя и внедрятся в код других программ, системные области памяти, загрузочные секторы, а также распространяться по разнообразным каналам связи.</vt:lpstr>
      <vt:lpstr>Механизм вирусов</vt:lpstr>
      <vt:lpstr>Меры предосторожности:</vt:lpstr>
      <vt:lpstr>Антивирусная программа (антивирус) — специализированная программа для обнаружения компьютерных вирусов, а также нежелательных (считающихся вредоносными) программ и восстановления заражённых такими программами файлов, а также для профилактики — предотвращения заражения файлов или операционной системы вредоносным кодом.</vt:lpstr>
      <vt:lpstr>Лжеантивирус — программное обеспечение, не являющегося антивирусным (то есть не имеющего реальной функциональности для противодействия вредоносным программам), но выдающим себя за таковое.</vt:lpstr>
      <vt:lpstr>Обычно антивирус действует по схеме: </vt:lpstr>
      <vt:lpstr>       Пока!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пользоваться интернетом?</dc:title>
  <dc:creator>Токпаев</dc:creator>
  <cp:lastModifiedBy>COMP10</cp:lastModifiedBy>
  <cp:revision>15</cp:revision>
  <dcterms:created xsi:type="dcterms:W3CDTF">2015-12-24T10:54:06Z</dcterms:created>
  <dcterms:modified xsi:type="dcterms:W3CDTF">2016-01-22T22:46:01Z</dcterms:modified>
</cp:coreProperties>
</file>