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9" r:id="rId4"/>
    <p:sldId id="257" r:id="rId5"/>
    <p:sldId id="258" r:id="rId6"/>
    <p:sldId id="264" r:id="rId7"/>
    <p:sldId id="263" r:id="rId8"/>
    <p:sldId id="262" r:id="rId9"/>
    <p:sldId id="265" r:id="rId10"/>
    <p:sldId id="266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Ноутбук,КПК</c:v>
                </c:pt>
                <c:pt idx="1">
                  <c:v>Интернет,интранет</c:v>
                </c:pt>
                <c:pt idx="2">
                  <c:v>ПК, сервер</c:v>
                </c:pt>
                <c:pt idx="3">
                  <c:v>Бумажный носитель</c:v>
                </c:pt>
                <c:pt idx="4">
                  <c:v>CD,DVD,флешка</c:v>
                </c:pt>
                <c:pt idx="5">
                  <c:v>Другое</c:v>
                </c:pt>
                <c:pt idx="6">
                  <c:v>E-mail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0.21</c:v>
                </c:pt>
                <c:pt idx="1">
                  <c:v>0.27</c:v>
                </c:pt>
                <c:pt idx="2">
                  <c:v>0.13</c:v>
                </c:pt>
                <c:pt idx="3">
                  <c:v>0.1</c:v>
                </c:pt>
                <c:pt idx="4">
                  <c:v>0.06</c:v>
                </c:pt>
                <c:pt idx="5">
                  <c:v>0.17</c:v>
                </c:pt>
                <c:pt idx="6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782994384639525"/>
          <c:y val="6.3844978423914109E-2"/>
          <c:w val="0.34288746182198082"/>
          <c:h val="0.9031046814904165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148726164929041E-2"/>
          <c:y val="2.8956152467304628E-2"/>
          <c:w val="0.5536831190296595"/>
          <c:h val="0.942087695065390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cat>
            <c:strRef>
              <c:f>Лист1!$A$2:$A$8</c:f>
              <c:strCache>
                <c:ptCount val="7"/>
                <c:pt idx="0">
                  <c:v>Потеря.кража конфидециальной информации,персональной информации</c:v>
                </c:pt>
                <c:pt idx="1">
                  <c:v>НДС собственных сотрудников к конфидециальной информации</c:v>
                </c:pt>
                <c:pt idx="2">
                  <c:v>Вирусы,черви</c:v>
                </c:pt>
                <c:pt idx="3">
                  <c:v>Атака из интернета</c:v>
                </c:pt>
                <c:pt idx="4">
                  <c:v>Шпионские программы</c:v>
                </c:pt>
                <c:pt idx="5">
                  <c:v>Спам</c:v>
                </c:pt>
                <c:pt idx="6">
                  <c:v>Другие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0.23</c:v>
                </c:pt>
                <c:pt idx="1">
                  <c:v>0.25</c:v>
                </c:pt>
                <c:pt idx="2">
                  <c:v>0.19</c:v>
                </c:pt>
                <c:pt idx="3">
                  <c:v>0.14000000000000001</c:v>
                </c:pt>
                <c:pt idx="4">
                  <c:v>0.09</c:v>
                </c:pt>
                <c:pt idx="5">
                  <c:v>0.09</c:v>
                </c:pt>
                <c:pt idx="6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0.56099358843169478"/>
          <c:y val="0"/>
          <c:w val="0.43900641156830522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0A18B-E038-4BAD-A8B2-E38473372D47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84B2A-77F6-403E-9164-B02003CB2C66}">
      <dgm:prSet phldrT="[Текст]"/>
      <dgm:spPr/>
      <dgm:t>
        <a:bodyPr/>
        <a:lstStyle/>
        <a:p>
          <a:r>
            <a:rPr lang="ru-RU" b="1" dirty="0" smtClean="0"/>
            <a:t>законодательный: </a:t>
          </a:r>
          <a:r>
            <a:rPr lang="ru-RU" dirty="0" smtClean="0"/>
            <a:t>законы, нормативные акты, стандарты и т. п.</a:t>
          </a:r>
          <a:endParaRPr lang="ru-RU" dirty="0"/>
        </a:p>
      </dgm:t>
    </dgm:pt>
    <dgm:pt modelId="{2B8A572D-6FD2-45D3-BA8B-299EB84AECA7}" type="parTrans" cxnId="{7F5944CC-1AC9-472F-ADA3-CC90FB2EACA2}">
      <dgm:prSet/>
      <dgm:spPr/>
      <dgm:t>
        <a:bodyPr/>
        <a:lstStyle/>
        <a:p>
          <a:endParaRPr lang="ru-RU"/>
        </a:p>
      </dgm:t>
    </dgm:pt>
    <dgm:pt modelId="{2D72A173-5551-4664-A86F-C081121154E2}" type="sibTrans" cxnId="{7F5944CC-1AC9-472F-ADA3-CC90FB2EACA2}">
      <dgm:prSet/>
      <dgm:spPr/>
      <dgm:t>
        <a:bodyPr/>
        <a:lstStyle/>
        <a:p>
          <a:endParaRPr lang="ru-RU"/>
        </a:p>
      </dgm:t>
    </dgm:pt>
    <dgm:pt modelId="{54CF8B94-8E85-4B35-8FE2-1FBBD3A89B06}">
      <dgm:prSet phldrT="[Текст]"/>
      <dgm:spPr/>
      <dgm:t>
        <a:bodyPr/>
        <a:lstStyle/>
        <a:p>
          <a:r>
            <a:rPr lang="ru-RU" b="1" dirty="0" smtClean="0"/>
            <a:t>административный:</a:t>
          </a:r>
          <a:r>
            <a:rPr lang="ru-RU" dirty="0" smtClean="0"/>
            <a:t> действия общего характера, предпринимаемые руководством организации</a:t>
          </a:r>
          <a:endParaRPr lang="ru-RU" dirty="0"/>
        </a:p>
      </dgm:t>
    </dgm:pt>
    <dgm:pt modelId="{6966EBB9-C9F4-43DC-95FA-85DB1394D79B}" type="parTrans" cxnId="{1C7689CC-FB2F-43DD-918D-5BCEA604A55F}">
      <dgm:prSet/>
      <dgm:spPr/>
      <dgm:t>
        <a:bodyPr/>
        <a:lstStyle/>
        <a:p>
          <a:endParaRPr lang="ru-RU"/>
        </a:p>
      </dgm:t>
    </dgm:pt>
    <dgm:pt modelId="{6404104C-A59F-4EDD-939D-F68C337CCBC5}" type="sibTrans" cxnId="{1C7689CC-FB2F-43DD-918D-5BCEA604A55F}">
      <dgm:prSet/>
      <dgm:spPr/>
      <dgm:t>
        <a:bodyPr/>
        <a:lstStyle/>
        <a:p>
          <a:endParaRPr lang="ru-RU"/>
        </a:p>
      </dgm:t>
    </dgm:pt>
    <dgm:pt modelId="{01850D13-CF73-4771-A9F9-23C666A22ED1}">
      <dgm:prSet phldrT="[Текст]"/>
      <dgm:spPr/>
      <dgm:t>
        <a:bodyPr/>
        <a:lstStyle/>
        <a:p>
          <a:r>
            <a:rPr lang="ru-RU" dirty="0" smtClean="0"/>
            <a:t> </a:t>
          </a:r>
          <a:r>
            <a:rPr lang="ru-RU" b="1" dirty="0" smtClean="0"/>
            <a:t>процедурный:</a:t>
          </a:r>
          <a:r>
            <a:rPr lang="ru-RU" dirty="0" smtClean="0"/>
            <a:t> конкретные меры безопасности, имеющие дело с людьми</a:t>
          </a:r>
        </a:p>
      </dgm:t>
    </dgm:pt>
    <dgm:pt modelId="{1FD9D124-1EA4-4BF4-9D97-0F1A917DC23A}" type="parTrans" cxnId="{B401DD25-AF11-42DB-8E4F-2B716C8BC51B}">
      <dgm:prSet/>
      <dgm:spPr/>
      <dgm:t>
        <a:bodyPr/>
        <a:lstStyle/>
        <a:p>
          <a:endParaRPr lang="ru-RU"/>
        </a:p>
      </dgm:t>
    </dgm:pt>
    <dgm:pt modelId="{D521435B-465A-4942-9075-04A40E11E525}" type="sibTrans" cxnId="{B401DD25-AF11-42DB-8E4F-2B716C8BC51B}">
      <dgm:prSet/>
      <dgm:spPr/>
      <dgm:t>
        <a:bodyPr/>
        <a:lstStyle/>
        <a:p>
          <a:endParaRPr lang="ru-RU"/>
        </a:p>
      </dgm:t>
    </dgm:pt>
    <dgm:pt modelId="{9C25BE45-4DFF-48EC-8831-8CD635B1DD23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 </a:t>
          </a:r>
          <a:r>
            <a:rPr lang="ru-RU" b="1" dirty="0" smtClean="0"/>
            <a:t>программно-технический:</a:t>
          </a:r>
          <a:r>
            <a:rPr lang="ru-RU" dirty="0" smtClean="0"/>
            <a:t> конкретные технические меры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B2B94C07-FFE4-43DF-A08A-9F49712C1AE1}" type="parTrans" cxnId="{C432DC0F-E785-425D-A5EC-0D2EB467D253}">
      <dgm:prSet/>
      <dgm:spPr/>
      <dgm:t>
        <a:bodyPr/>
        <a:lstStyle/>
        <a:p>
          <a:endParaRPr lang="ru-RU"/>
        </a:p>
      </dgm:t>
    </dgm:pt>
    <dgm:pt modelId="{E69C0922-AA86-4B6E-8B01-7E8C0476BC20}" type="sibTrans" cxnId="{C432DC0F-E785-425D-A5EC-0D2EB467D253}">
      <dgm:prSet/>
      <dgm:spPr/>
      <dgm:t>
        <a:bodyPr/>
        <a:lstStyle/>
        <a:p>
          <a:endParaRPr lang="ru-RU"/>
        </a:p>
      </dgm:t>
    </dgm:pt>
    <dgm:pt modelId="{C0CBC8F4-9352-4214-A2BD-3F6BD0E3C100}" type="pres">
      <dgm:prSet presAssocID="{1FA0A18B-E038-4BAD-A8B2-E38473372D4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75CC0F-922E-4967-9C8A-5B55F70BA9CF}" type="pres">
      <dgm:prSet presAssocID="{3D784B2A-77F6-403E-9164-B02003CB2C6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D2794-903C-49AC-8663-67DB8D3D2BB7}" type="pres">
      <dgm:prSet presAssocID="{2D72A173-5551-4664-A86F-C081121154E2}" presName="sibTrans" presStyleCnt="0"/>
      <dgm:spPr/>
      <dgm:t>
        <a:bodyPr/>
        <a:lstStyle/>
        <a:p>
          <a:endParaRPr lang="ru-RU"/>
        </a:p>
      </dgm:t>
    </dgm:pt>
    <dgm:pt modelId="{6144365A-7396-402C-87C6-6A0ACE4E6545}" type="pres">
      <dgm:prSet presAssocID="{54CF8B94-8E85-4B35-8FE2-1FBBD3A89B0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9B44EF-E8E9-418C-A623-DD0C3B463639}" type="pres">
      <dgm:prSet presAssocID="{6404104C-A59F-4EDD-939D-F68C337CCBC5}" presName="sibTrans" presStyleCnt="0"/>
      <dgm:spPr/>
      <dgm:t>
        <a:bodyPr/>
        <a:lstStyle/>
        <a:p>
          <a:endParaRPr lang="ru-RU"/>
        </a:p>
      </dgm:t>
    </dgm:pt>
    <dgm:pt modelId="{85148BBC-00D8-436F-9C44-42B112579651}" type="pres">
      <dgm:prSet presAssocID="{01850D13-CF73-4771-A9F9-23C666A22ED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E7720-B9EE-40EF-9BC5-694D0FCAAA2E}" type="pres">
      <dgm:prSet presAssocID="{D521435B-465A-4942-9075-04A40E11E525}" presName="sibTrans" presStyleCnt="0"/>
      <dgm:spPr/>
      <dgm:t>
        <a:bodyPr/>
        <a:lstStyle/>
        <a:p>
          <a:endParaRPr lang="ru-RU"/>
        </a:p>
      </dgm:t>
    </dgm:pt>
    <dgm:pt modelId="{FD256058-36A5-47CA-9444-0530C8AA4308}" type="pres">
      <dgm:prSet presAssocID="{9C25BE45-4DFF-48EC-8831-8CD635B1DD2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3783D8-2ACF-45DE-A51E-A65D084EAC88}" type="presOf" srcId="{54CF8B94-8E85-4B35-8FE2-1FBBD3A89B06}" destId="{6144365A-7396-402C-87C6-6A0ACE4E6545}" srcOrd="0" destOrd="0" presId="urn:microsoft.com/office/officeart/2005/8/layout/default"/>
    <dgm:cxn modelId="{BD1C0DFF-64CF-478B-86A5-2CCC9A7D4002}" type="presOf" srcId="{01850D13-CF73-4771-A9F9-23C666A22ED1}" destId="{85148BBC-00D8-436F-9C44-42B112579651}" srcOrd="0" destOrd="0" presId="urn:microsoft.com/office/officeart/2005/8/layout/default"/>
    <dgm:cxn modelId="{C66E77F1-F8F3-419C-B28A-224379289B68}" type="presOf" srcId="{9C25BE45-4DFF-48EC-8831-8CD635B1DD23}" destId="{FD256058-36A5-47CA-9444-0530C8AA4308}" srcOrd="0" destOrd="0" presId="urn:microsoft.com/office/officeart/2005/8/layout/default"/>
    <dgm:cxn modelId="{B401DD25-AF11-42DB-8E4F-2B716C8BC51B}" srcId="{1FA0A18B-E038-4BAD-A8B2-E38473372D47}" destId="{01850D13-CF73-4771-A9F9-23C666A22ED1}" srcOrd="2" destOrd="0" parTransId="{1FD9D124-1EA4-4BF4-9D97-0F1A917DC23A}" sibTransId="{D521435B-465A-4942-9075-04A40E11E525}"/>
    <dgm:cxn modelId="{1C7689CC-FB2F-43DD-918D-5BCEA604A55F}" srcId="{1FA0A18B-E038-4BAD-A8B2-E38473372D47}" destId="{54CF8B94-8E85-4B35-8FE2-1FBBD3A89B06}" srcOrd="1" destOrd="0" parTransId="{6966EBB9-C9F4-43DC-95FA-85DB1394D79B}" sibTransId="{6404104C-A59F-4EDD-939D-F68C337CCBC5}"/>
    <dgm:cxn modelId="{33F84D54-4653-492A-B9E3-D1F9D2AD2414}" type="presOf" srcId="{3D784B2A-77F6-403E-9164-B02003CB2C66}" destId="{BC75CC0F-922E-4967-9C8A-5B55F70BA9CF}" srcOrd="0" destOrd="0" presId="urn:microsoft.com/office/officeart/2005/8/layout/default"/>
    <dgm:cxn modelId="{7F5944CC-1AC9-472F-ADA3-CC90FB2EACA2}" srcId="{1FA0A18B-E038-4BAD-A8B2-E38473372D47}" destId="{3D784B2A-77F6-403E-9164-B02003CB2C66}" srcOrd="0" destOrd="0" parTransId="{2B8A572D-6FD2-45D3-BA8B-299EB84AECA7}" sibTransId="{2D72A173-5551-4664-A86F-C081121154E2}"/>
    <dgm:cxn modelId="{5E6E930F-3788-4C33-BFD1-1F3935F03645}" type="presOf" srcId="{1FA0A18B-E038-4BAD-A8B2-E38473372D47}" destId="{C0CBC8F4-9352-4214-A2BD-3F6BD0E3C100}" srcOrd="0" destOrd="0" presId="urn:microsoft.com/office/officeart/2005/8/layout/default"/>
    <dgm:cxn modelId="{C432DC0F-E785-425D-A5EC-0D2EB467D253}" srcId="{1FA0A18B-E038-4BAD-A8B2-E38473372D47}" destId="{9C25BE45-4DFF-48EC-8831-8CD635B1DD23}" srcOrd="3" destOrd="0" parTransId="{B2B94C07-FFE4-43DF-A08A-9F49712C1AE1}" sibTransId="{E69C0922-AA86-4B6E-8B01-7E8C0476BC20}"/>
    <dgm:cxn modelId="{F3716C30-C26D-4A37-B6CC-E922F93F0E5C}" type="presParOf" srcId="{C0CBC8F4-9352-4214-A2BD-3F6BD0E3C100}" destId="{BC75CC0F-922E-4967-9C8A-5B55F70BA9CF}" srcOrd="0" destOrd="0" presId="urn:microsoft.com/office/officeart/2005/8/layout/default"/>
    <dgm:cxn modelId="{FBB720B0-068D-4647-A6D8-65944852C055}" type="presParOf" srcId="{C0CBC8F4-9352-4214-A2BD-3F6BD0E3C100}" destId="{678D2794-903C-49AC-8663-67DB8D3D2BB7}" srcOrd="1" destOrd="0" presId="urn:microsoft.com/office/officeart/2005/8/layout/default"/>
    <dgm:cxn modelId="{D6D80BCB-218F-4532-A5E0-49869FC891A0}" type="presParOf" srcId="{C0CBC8F4-9352-4214-A2BD-3F6BD0E3C100}" destId="{6144365A-7396-402C-87C6-6A0ACE4E6545}" srcOrd="2" destOrd="0" presId="urn:microsoft.com/office/officeart/2005/8/layout/default"/>
    <dgm:cxn modelId="{8B48BDCF-BB14-434C-A34A-CBF1DDE9CD10}" type="presParOf" srcId="{C0CBC8F4-9352-4214-A2BD-3F6BD0E3C100}" destId="{409B44EF-E8E9-418C-A623-DD0C3B463639}" srcOrd="3" destOrd="0" presId="urn:microsoft.com/office/officeart/2005/8/layout/default"/>
    <dgm:cxn modelId="{B5DA71FC-4446-4DA0-A0AF-D92329A0C0CE}" type="presParOf" srcId="{C0CBC8F4-9352-4214-A2BD-3F6BD0E3C100}" destId="{85148BBC-00D8-436F-9C44-42B112579651}" srcOrd="4" destOrd="0" presId="urn:microsoft.com/office/officeart/2005/8/layout/default"/>
    <dgm:cxn modelId="{F57364E4-B429-4DEE-BD84-36BE94BB614A}" type="presParOf" srcId="{C0CBC8F4-9352-4214-A2BD-3F6BD0E3C100}" destId="{4B0E7720-B9EE-40EF-9BC5-694D0FCAAA2E}" srcOrd="5" destOrd="0" presId="urn:microsoft.com/office/officeart/2005/8/layout/default"/>
    <dgm:cxn modelId="{0020DE47-DDD2-4472-A1E4-910DB7F6C3D2}" type="presParOf" srcId="{C0CBC8F4-9352-4214-A2BD-3F6BD0E3C100}" destId="{FD256058-36A5-47CA-9444-0530C8AA430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38EB9-3C6E-4105-A51B-654BFC171DBE}" type="doc">
      <dgm:prSet loTypeId="urn:microsoft.com/office/officeart/2005/8/layout/defaul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5F6CF77-E084-4E08-B4A8-5CE421E0D86A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Препятствия</a:t>
          </a:r>
          <a:r>
            <a:rPr lang="ru-RU" dirty="0" smtClean="0">
              <a:solidFill>
                <a:schemeClr val="bg1"/>
              </a:solidFill>
            </a:rPr>
            <a:t> — методы физического преграждения пути злоумышленнику к защищаемой информации (к аппаратуре, носителям информации и т. д.).</a:t>
          </a:r>
          <a:br>
            <a:rPr lang="ru-RU" dirty="0" smtClean="0">
              <a:solidFill>
                <a:schemeClr val="bg1"/>
              </a:solidFill>
            </a:rPr>
          </a:br>
          <a:endParaRPr lang="ru-RU" dirty="0">
            <a:solidFill>
              <a:schemeClr val="bg1"/>
            </a:solidFill>
          </a:endParaRPr>
        </a:p>
      </dgm:t>
    </dgm:pt>
    <dgm:pt modelId="{1113F9BF-FE2C-4D58-A49A-DBBEF263C732}" type="parTrans" cxnId="{41D9BA37-0841-4347-81F0-038297E64B6E}">
      <dgm:prSet/>
      <dgm:spPr/>
      <dgm:t>
        <a:bodyPr/>
        <a:lstStyle/>
        <a:p>
          <a:endParaRPr lang="ru-RU"/>
        </a:p>
      </dgm:t>
    </dgm:pt>
    <dgm:pt modelId="{8732AAA1-3CAC-45A6-811A-D45928F13EB8}" type="sibTrans" cxnId="{41D9BA37-0841-4347-81F0-038297E64B6E}">
      <dgm:prSet/>
      <dgm:spPr/>
      <dgm:t>
        <a:bodyPr/>
        <a:lstStyle/>
        <a:p>
          <a:endParaRPr lang="ru-RU"/>
        </a:p>
      </dgm:t>
    </dgm:pt>
    <dgm:pt modelId="{A8F63549-DC91-44C5-A753-1127834AF765}">
      <dgm:prSet phldrT="[Текст]"/>
      <dgm:spPr/>
      <dgm:t>
        <a:bodyPr/>
        <a:lstStyle/>
        <a:p>
          <a:r>
            <a:rPr lang="ru-RU" b="1" dirty="0" smtClean="0"/>
            <a:t>Управление доступом</a:t>
          </a:r>
          <a:r>
            <a:rPr lang="ru-RU" dirty="0" smtClean="0"/>
            <a:t> – метод </a:t>
          </a:r>
          <a:r>
            <a:rPr lang="ru-RU" b="1" dirty="0" smtClean="0"/>
            <a:t>защиты информации от несанкционированного доступа</a:t>
          </a:r>
          <a:r>
            <a:rPr lang="ru-RU" dirty="0" smtClean="0"/>
            <a:t> регулированием использования всех ресурсов компьютерной информационной системы (элементов баз данных, программных и технических средств). Управление доступом включает следующие функции </a:t>
          </a:r>
          <a:endParaRPr lang="ru-RU" dirty="0"/>
        </a:p>
      </dgm:t>
    </dgm:pt>
    <dgm:pt modelId="{91006786-1EF9-4755-842D-02D75B32FC6F}" type="parTrans" cxnId="{DCF0B04E-68C0-4B0F-AB3C-3E5A4CD5E24A}">
      <dgm:prSet/>
      <dgm:spPr/>
      <dgm:t>
        <a:bodyPr/>
        <a:lstStyle/>
        <a:p>
          <a:endParaRPr lang="ru-RU"/>
        </a:p>
      </dgm:t>
    </dgm:pt>
    <dgm:pt modelId="{A530D6E4-D739-42D5-AFC9-7D0FFDDB4F26}" type="sibTrans" cxnId="{DCF0B04E-68C0-4B0F-AB3C-3E5A4CD5E24A}">
      <dgm:prSet/>
      <dgm:spPr/>
      <dgm:t>
        <a:bodyPr/>
        <a:lstStyle/>
        <a:p>
          <a:endParaRPr lang="ru-RU"/>
        </a:p>
      </dgm:t>
    </dgm:pt>
    <dgm:pt modelId="{03A8DCDC-E397-4C04-9D27-91E5A9EC577C}">
      <dgm:prSet phldrT="[Текст]"/>
      <dgm:spPr/>
      <dgm:t>
        <a:bodyPr/>
        <a:lstStyle/>
        <a:p>
          <a:r>
            <a:rPr lang="ru-RU" b="1" dirty="0" smtClean="0"/>
            <a:t>Маскировка</a:t>
          </a:r>
          <a:r>
            <a:rPr lang="ru-RU" dirty="0" smtClean="0"/>
            <a:t> — метод </a:t>
          </a:r>
          <a:r>
            <a:rPr lang="ru-RU" b="1" dirty="0" smtClean="0"/>
            <a:t>защиты информации</a:t>
          </a:r>
          <a:r>
            <a:rPr lang="ru-RU" dirty="0" smtClean="0"/>
            <a:t> путем ее криптографического закрытия. Этот метод широко применяется за рубежом как при обработке, так и при хранении информации, в том числе на дискетах. При передаче информации по каналам связи большой протяженности данный метод является единственно надежным.</a:t>
          </a:r>
          <a:br>
            <a:rPr lang="ru-RU" dirty="0" smtClean="0"/>
          </a:br>
          <a:endParaRPr lang="ru-RU" dirty="0"/>
        </a:p>
      </dgm:t>
    </dgm:pt>
    <dgm:pt modelId="{B6505CA7-E106-4E09-9D4C-CEE58964B5AA}" type="parTrans" cxnId="{7D418580-E32D-45F4-9DA9-26EA42318292}">
      <dgm:prSet/>
      <dgm:spPr/>
      <dgm:t>
        <a:bodyPr/>
        <a:lstStyle/>
        <a:p>
          <a:endParaRPr lang="ru-RU"/>
        </a:p>
      </dgm:t>
    </dgm:pt>
    <dgm:pt modelId="{5441C7B1-0511-4283-A966-1540C3368C69}" type="sibTrans" cxnId="{7D418580-E32D-45F4-9DA9-26EA42318292}">
      <dgm:prSet/>
      <dgm:spPr/>
      <dgm:t>
        <a:bodyPr/>
        <a:lstStyle/>
        <a:p>
          <a:endParaRPr lang="ru-RU"/>
        </a:p>
      </dgm:t>
    </dgm:pt>
    <dgm:pt modelId="{474A6A45-B944-4372-8F60-D5FE75752C82}">
      <dgm:prSet phldrT="[Текст]"/>
      <dgm:spPr/>
      <dgm:t>
        <a:bodyPr/>
        <a:lstStyle/>
        <a:p>
          <a:r>
            <a:rPr lang="ru-RU" b="1" dirty="0" smtClean="0"/>
            <a:t>Регламентация</a:t>
          </a:r>
          <a:r>
            <a:rPr lang="ru-RU" dirty="0" smtClean="0"/>
            <a:t> — метод </a:t>
          </a:r>
          <a:r>
            <a:rPr lang="ru-RU" b="1" dirty="0" smtClean="0"/>
            <a:t>защиты информации</a:t>
          </a:r>
          <a:r>
            <a:rPr lang="ru-RU" dirty="0" smtClean="0"/>
            <a:t>, создающий такие условия автоматизированной обработки, хранения и передачи защищаемой информации, при которых возможности несанкционированного доступа к ней сводились бы к минимуму.</a:t>
          </a:r>
          <a:br>
            <a:rPr lang="ru-RU" dirty="0" smtClean="0"/>
          </a:br>
          <a:endParaRPr lang="ru-RU" dirty="0"/>
        </a:p>
      </dgm:t>
    </dgm:pt>
    <dgm:pt modelId="{8D22B7BA-A811-4439-A7D7-E8FA6B1EF42B}" type="parTrans" cxnId="{9A85E25E-BA74-4D27-985C-A15832B52F4C}">
      <dgm:prSet/>
      <dgm:spPr/>
      <dgm:t>
        <a:bodyPr/>
        <a:lstStyle/>
        <a:p>
          <a:endParaRPr lang="ru-RU"/>
        </a:p>
      </dgm:t>
    </dgm:pt>
    <dgm:pt modelId="{5A2E0E3F-647B-4BEE-91DF-7F6539202632}" type="sibTrans" cxnId="{9A85E25E-BA74-4D27-985C-A15832B52F4C}">
      <dgm:prSet/>
      <dgm:spPr/>
      <dgm:t>
        <a:bodyPr/>
        <a:lstStyle/>
        <a:p>
          <a:endParaRPr lang="ru-RU"/>
        </a:p>
      </dgm:t>
    </dgm:pt>
    <dgm:pt modelId="{FEEB87D1-7C47-4697-AEC8-5EBCE3CA980D}">
      <dgm:prSet phldrT="[Текст]"/>
      <dgm:spPr/>
      <dgm:t>
        <a:bodyPr/>
        <a:lstStyle/>
        <a:p>
          <a:r>
            <a:rPr lang="ru-RU" b="1" smtClean="0"/>
            <a:t>Принуждение</a:t>
          </a:r>
          <a:r>
            <a:rPr lang="ru-RU" smtClean="0"/>
            <a:t> — метод</a:t>
          </a:r>
          <a:r>
            <a:rPr lang="ru-RU" b="1" smtClean="0"/>
            <a:t>защиты информации</a:t>
          </a:r>
          <a:r>
            <a:rPr lang="ru-RU" smtClean="0"/>
            <a:t>, при котором пользователи и персонал системы вынуждены соблюдать правила обработки, передачи и использования защищаемой информации под угрозой материальной, административной или уголовной ответственности.</a:t>
          </a:r>
          <a:r>
            <a:rPr lang="ru-RU" dirty="0" smtClean="0"/>
            <a:t/>
          </a:r>
          <a:br>
            <a:rPr lang="ru-RU" dirty="0" smtClean="0"/>
          </a:br>
          <a:endParaRPr lang="ru-RU" dirty="0"/>
        </a:p>
      </dgm:t>
    </dgm:pt>
    <dgm:pt modelId="{834880DC-E6BE-4EA3-A461-660CEF68D332}" type="parTrans" cxnId="{B8EAE378-1478-4B63-9F05-EC15774F69A5}">
      <dgm:prSet/>
      <dgm:spPr/>
      <dgm:t>
        <a:bodyPr/>
        <a:lstStyle/>
        <a:p>
          <a:endParaRPr lang="ru-RU"/>
        </a:p>
      </dgm:t>
    </dgm:pt>
    <dgm:pt modelId="{D085D082-9223-4E58-94C5-9F39E93B3CB1}" type="sibTrans" cxnId="{B8EAE378-1478-4B63-9F05-EC15774F69A5}">
      <dgm:prSet/>
      <dgm:spPr/>
      <dgm:t>
        <a:bodyPr/>
        <a:lstStyle/>
        <a:p>
          <a:endParaRPr lang="ru-RU"/>
        </a:p>
      </dgm:t>
    </dgm:pt>
    <dgm:pt modelId="{70D867B2-4C00-4A50-8CFD-E32740E4D0B6}">
      <dgm:prSet/>
      <dgm:spPr/>
      <dgm:t>
        <a:bodyPr/>
        <a:lstStyle/>
        <a:p>
          <a:r>
            <a:rPr lang="ru-RU" b="1" smtClean="0"/>
            <a:t>Побуждение</a:t>
          </a:r>
          <a:r>
            <a:rPr lang="ru-RU" smtClean="0"/>
            <a:t> — метод</a:t>
          </a:r>
          <a:r>
            <a:rPr lang="ru-RU" b="1" smtClean="0"/>
            <a:t>защиты информации</a:t>
          </a:r>
          <a:r>
            <a:rPr lang="ru-RU" smtClean="0"/>
            <a:t>, который побуждает пользователя и персонал системы не нарушать установленный порядок за счет соблюдения сложившихся моральных и этических норм (как регламентированных, так и неписаных).</a:t>
          </a:r>
          <a:br>
            <a:rPr lang="ru-RU" smtClean="0"/>
          </a:br>
          <a:endParaRPr lang="ru-RU"/>
        </a:p>
      </dgm:t>
    </dgm:pt>
    <dgm:pt modelId="{AFAC9F1B-D7A4-4996-88F0-813AE025CCDB}" type="parTrans" cxnId="{2C997655-E534-4D96-B9A8-400EB9CBCC3F}">
      <dgm:prSet/>
      <dgm:spPr/>
      <dgm:t>
        <a:bodyPr/>
        <a:lstStyle/>
        <a:p>
          <a:endParaRPr lang="ru-RU"/>
        </a:p>
      </dgm:t>
    </dgm:pt>
    <dgm:pt modelId="{C342B78A-ACC4-431E-933B-61FA00D4208A}" type="sibTrans" cxnId="{2C997655-E534-4D96-B9A8-400EB9CBCC3F}">
      <dgm:prSet/>
      <dgm:spPr/>
      <dgm:t>
        <a:bodyPr/>
        <a:lstStyle/>
        <a:p>
          <a:endParaRPr lang="ru-RU"/>
        </a:p>
      </dgm:t>
    </dgm:pt>
    <dgm:pt modelId="{6EAB72E2-96D6-44DD-A931-6C96A3C5626A}" type="pres">
      <dgm:prSet presAssocID="{0F638EB9-3C6E-4105-A51B-654BFC171DB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A68C6F-5FD6-4281-B14E-458189189880}" type="pres">
      <dgm:prSet presAssocID="{C5F6CF77-E084-4E08-B4A8-5CE421E0D86A}" presName="node" presStyleLbl="node1" presStyleIdx="0" presStyleCnt="6" custLinFactNeighborX="76" custLinFactNeighborY="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7D8AD-BBA8-4D77-8682-9695FDCAE49F}" type="pres">
      <dgm:prSet presAssocID="{8732AAA1-3CAC-45A6-811A-D45928F13EB8}" presName="sibTrans" presStyleCnt="0"/>
      <dgm:spPr/>
    </dgm:pt>
    <dgm:pt modelId="{5D4499F3-E028-47D5-A20C-C5172AEA9EB4}" type="pres">
      <dgm:prSet presAssocID="{A8F63549-DC91-44C5-A753-1127834AF76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F7D60-177C-4F21-8543-D1897998E697}" type="pres">
      <dgm:prSet presAssocID="{A530D6E4-D739-42D5-AFC9-7D0FFDDB4F26}" presName="sibTrans" presStyleCnt="0"/>
      <dgm:spPr/>
    </dgm:pt>
    <dgm:pt modelId="{0B84EC36-AB9D-4ACE-8B30-B96A7320004B}" type="pres">
      <dgm:prSet presAssocID="{03A8DCDC-E397-4C04-9D27-91E5A9EC577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84850-8944-4075-A7D9-304B39A6C927}" type="pres">
      <dgm:prSet presAssocID="{5441C7B1-0511-4283-A966-1540C3368C69}" presName="sibTrans" presStyleCnt="0"/>
      <dgm:spPr/>
    </dgm:pt>
    <dgm:pt modelId="{9FDDD448-72CF-41CE-892E-22479381E6C0}" type="pres">
      <dgm:prSet presAssocID="{474A6A45-B944-4372-8F60-D5FE75752C8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08A3F-04B5-4525-B5CD-846CA386A534}" type="pres">
      <dgm:prSet presAssocID="{5A2E0E3F-647B-4BEE-91DF-7F6539202632}" presName="sibTrans" presStyleCnt="0"/>
      <dgm:spPr/>
    </dgm:pt>
    <dgm:pt modelId="{16D00D03-DF4B-488A-887E-69ECC1BEAFB5}" type="pres">
      <dgm:prSet presAssocID="{70D867B2-4C00-4A50-8CFD-E32740E4D0B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C6F2A0-3BC0-4E4F-BFFA-7B2C2F567AEE}" type="pres">
      <dgm:prSet presAssocID="{C342B78A-ACC4-431E-933B-61FA00D4208A}" presName="sibTrans" presStyleCnt="0"/>
      <dgm:spPr/>
    </dgm:pt>
    <dgm:pt modelId="{8C1D58AF-EE59-4C8E-853E-ED2CD0CF4E70}" type="pres">
      <dgm:prSet presAssocID="{FEEB87D1-7C47-4697-AEC8-5EBCE3CA980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F0B04E-68C0-4B0F-AB3C-3E5A4CD5E24A}" srcId="{0F638EB9-3C6E-4105-A51B-654BFC171DBE}" destId="{A8F63549-DC91-44C5-A753-1127834AF765}" srcOrd="1" destOrd="0" parTransId="{91006786-1EF9-4755-842D-02D75B32FC6F}" sibTransId="{A530D6E4-D739-42D5-AFC9-7D0FFDDB4F26}"/>
    <dgm:cxn modelId="{639F103D-E1FE-47AE-A7FF-D2F28CC5CAC9}" type="presOf" srcId="{70D867B2-4C00-4A50-8CFD-E32740E4D0B6}" destId="{16D00D03-DF4B-488A-887E-69ECC1BEAFB5}" srcOrd="0" destOrd="0" presId="urn:microsoft.com/office/officeart/2005/8/layout/default"/>
    <dgm:cxn modelId="{C9FDC236-485A-412E-B2A7-656955E8F5DB}" type="presOf" srcId="{0F638EB9-3C6E-4105-A51B-654BFC171DBE}" destId="{6EAB72E2-96D6-44DD-A931-6C96A3C5626A}" srcOrd="0" destOrd="0" presId="urn:microsoft.com/office/officeart/2005/8/layout/default"/>
    <dgm:cxn modelId="{9A85E25E-BA74-4D27-985C-A15832B52F4C}" srcId="{0F638EB9-3C6E-4105-A51B-654BFC171DBE}" destId="{474A6A45-B944-4372-8F60-D5FE75752C82}" srcOrd="3" destOrd="0" parTransId="{8D22B7BA-A811-4439-A7D7-E8FA6B1EF42B}" sibTransId="{5A2E0E3F-647B-4BEE-91DF-7F6539202632}"/>
    <dgm:cxn modelId="{20EBCBAA-24B6-406D-AACB-A1CA4948D85A}" type="presOf" srcId="{A8F63549-DC91-44C5-A753-1127834AF765}" destId="{5D4499F3-E028-47D5-A20C-C5172AEA9EB4}" srcOrd="0" destOrd="0" presId="urn:microsoft.com/office/officeart/2005/8/layout/default"/>
    <dgm:cxn modelId="{930EB5D4-F1C8-47C1-9788-28D5833C47E8}" type="presOf" srcId="{FEEB87D1-7C47-4697-AEC8-5EBCE3CA980D}" destId="{8C1D58AF-EE59-4C8E-853E-ED2CD0CF4E70}" srcOrd="0" destOrd="0" presId="urn:microsoft.com/office/officeart/2005/8/layout/default"/>
    <dgm:cxn modelId="{2C997655-E534-4D96-B9A8-400EB9CBCC3F}" srcId="{0F638EB9-3C6E-4105-A51B-654BFC171DBE}" destId="{70D867B2-4C00-4A50-8CFD-E32740E4D0B6}" srcOrd="4" destOrd="0" parTransId="{AFAC9F1B-D7A4-4996-88F0-813AE025CCDB}" sibTransId="{C342B78A-ACC4-431E-933B-61FA00D4208A}"/>
    <dgm:cxn modelId="{1C5E5B60-CD08-4B2D-A447-8478FC5F535D}" type="presOf" srcId="{03A8DCDC-E397-4C04-9D27-91E5A9EC577C}" destId="{0B84EC36-AB9D-4ACE-8B30-B96A7320004B}" srcOrd="0" destOrd="0" presId="urn:microsoft.com/office/officeart/2005/8/layout/default"/>
    <dgm:cxn modelId="{7D418580-E32D-45F4-9DA9-26EA42318292}" srcId="{0F638EB9-3C6E-4105-A51B-654BFC171DBE}" destId="{03A8DCDC-E397-4C04-9D27-91E5A9EC577C}" srcOrd="2" destOrd="0" parTransId="{B6505CA7-E106-4E09-9D4C-CEE58964B5AA}" sibTransId="{5441C7B1-0511-4283-A966-1540C3368C69}"/>
    <dgm:cxn modelId="{7669F60A-49A0-4754-8700-256D4A39BF5C}" type="presOf" srcId="{474A6A45-B944-4372-8F60-D5FE75752C82}" destId="{9FDDD448-72CF-41CE-892E-22479381E6C0}" srcOrd="0" destOrd="0" presId="urn:microsoft.com/office/officeart/2005/8/layout/default"/>
    <dgm:cxn modelId="{FB846F38-2B89-4EE7-B2A6-2F5FC1E677B3}" type="presOf" srcId="{C5F6CF77-E084-4E08-B4A8-5CE421E0D86A}" destId="{8FA68C6F-5FD6-4281-B14E-458189189880}" srcOrd="0" destOrd="0" presId="urn:microsoft.com/office/officeart/2005/8/layout/default"/>
    <dgm:cxn modelId="{41D9BA37-0841-4347-81F0-038297E64B6E}" srcId="{0F638EB9-3C6E-4105-A51B-654BFC171DBE}" destId="{C5F6CF77-E084-4E08-B4A8-5CE421E0D86A}" srcOrd="0" destOrd="0" parTransId="{1113F9BF-FE2C-4D58-A49A-DBBEF263C732}" sibTransId="{8732AAA1-3CAC-45A6-811A-D45928F13EB8}"/>
    <dgm:cxn modelId="{B8EAE378-1478-4B63-9F05-EC15774F69A5}" srcId="{0F638EB9-3C6E-4105-A51B-654BFC171DBE}" destId="{FEEB87D1-7C47-4697-AEC8-5EBCE3CA980D}" srcOrd="5" destOrd="0" parTransId="{834880DC-E6BE-4EA3-A461-660CEF68D332}" sibTransId="{D085D082-9223-4E58-94C5-9F39E93B3CB1}"/>
    <dgm:cxn modelId="{37F3A8CD-FD62-4E9D-B99C-9BAC9B78266F}" type="presParOf" srcId="{6EAB72E2-96D6-44DD-A931-6C96A3C5626A}" destId="{8FA68C6F-5FD6-4281-B14E-458189189880}" srcOrd="0" destOrd="0" presId="urn:microsoft.com/office/officeart/2005/8/layout/default"/>
    <dgm:cxn modelId="{0F41FAFB-A98B-4094-BE74-BA86E4898EE6}" type="presParOf" srcId="{6EAB72E2-96D6-44DD-A931-6C96A3C5626A}" destId="{73E7D8AD-BBA8-4D77-8682-9695FDCAE49F}" srcOrd="1" destOrd="0" presId="urn:microsoft.com/office/officeart/2005/8/layout/default"/>
    <dgm:cxn modelId="{2DCF07E1-2CBF-4AB7-AB59-87C092A58992}" type="presParOf" srcId="{6EAB72E2-96D6-44DD-A931-6C96A3C5626A}" destId="{5D4499F3-E028-47D5-A20C-C5172AEA9EB4}" srcOrd="2" destOrd="0" presId="urn:microsoft.com/office/officeart/2005/8/layout/default"/>
    <dgm:cxn modelId="{25DA6857-214A-4A59-92A7-9C17EA144C07}" type="presParOf" srcId="{6EAB72E2-96D6-44DD-A931-6C96A3C5626A}" destId="{FDFF7D60-177C-4F21-8543-D1897998E697}" srcOrd="3" destOrd="0" presId="urn:microsoft.com/office/officeart/2005/8/layout/default"/>
    <dgm:cxn modelId="{080D3D95-905D-482A-AD40-9D66440A8F3A}" type="presParOf" srcId="{6EAB72E2-96D6-44DD-A931-6C96A3C5626A}" destId="{0B84EC36-AB9D-4ACE-8B30-B96A7320004B}" srcOrd="4" destOrd="0" presId="urn:microsoft.com/office/officeart/2005/8/layout/default"/>
    <dgm:cxn modelId="{30A21F1F-B7AF-4650-A105-9EC7C25481C3}" type="presParOf" srcId="{6EAB72E2-96D6-44DD-A931-6C96A3C5626A}" destId="{E7884850-8944-4075-A7D9-304B39A6C927}" srcOrd="5" destOrd="0" presId="urn:microsoft.com/office/officeart/2005/8/layout/default"/>
    <dgm:cxn modelId="{BA503A2E-7CE3-4CDE-A250-F575B0991234}" type="presParOf" srcId="{6EAB72E2-96D6-44DD-A931-6C96A3C5626A}" destId="{9FDDD448-72CF-41CE-892E-22479381E6C0}" srcOrd="6" destOrd="0" presId="urn:microsoft.com/office/officeart/2005/8/layout/default"/>
    <dgm:cxn modelId="{D4509803-C4E4-4E71-B861-415E9FF7B928}" type="presParOf" srcId="{6EAB72E2-96D6-44DD-A931-6C96A3C5626A}" destId="{13B08A3F-04B5-4525-B5CD-846CA386A534}" srcOrd="7" destOrd="0" presId="urn:microsoft.com/office/officeart/2005/8/layout/default"/>
    <dgm:cxn modelId="{50FB05FC-0387-4AB0-94BF-6F4B041C59B3}" type="presParOf" srcId="{6EAB72E2-96D6-44DD-A931-6C96A3C5626A}" destId="{16D00D03-DF4B-488A-887E-69ECC1BEAFB5}" srcOrd="8" destOrd="0" presId="urn:microsoft.com/office/officeart/2005/8/layout/default"/>
    <dgm:cxn modelId="{94D3E6BF-9C81-4AAF-A503-3A994582066B}" type="presParOf" srcId="{6EAB72E2-96D6-44DD-A931-6C96A3C5626A}" destId="{1AC6F2A0-3BC0-4E4F-BFFA-7B2C2F567AEE}" srcOrd="9" destOrd="0" presId="urn:microsoft.com/office/officeart/2005/8/layout/default"/>
    <dgm:cxn modelId="{6454E9CC-2678-4F6E-9D21-850AF80B2450}" type="presParOf" srcId="{6EAB72E2-96D6-44DD-A931-6C96A3C5626A}" destId="{8C1D58AF-EE59-4C8E-853E-ED2CD0CF4E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AA93E8-4A3F-45B8-9CD4-834AD07859F7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9A5AD85-C8E5-42E8-AAD1-640C1380FCE5}">
      <dgm:prSet phldrT="[Текст]"/>
      <dgm:spPr/>
      <dgm:t>
        <a:bodyPr/>
        <a:lstStyle/>
        <a:p>
          <a:r>
            <a:rPr lang="ru-RU" dirty="0" smtClean="0"/>
            <a:t>Четыре уровня защиты компьютерных и информационных ресурсов:</a:t>
          </a:r>
          <a:endParaRPr lang="ru-RU" dirty="0"/>
        </a:p>
      </dgm:t>
    </dgm:pt>
    <dgm:pt modelId="{DC54D4E5-D476-4FBC-B4E3-ED3060107E2F}" type="parTrans" cxnId="{816D0878-D6D8-4272-9B37-328AE8DE5ED3}">
      <dgm:prSet/>
      <dgm:spPr/>
      <dgm:t>
        <a:bodyPr/>
        <a:lstStyle/>
        <a:p>
          <a:endParaRPr lang="ru-RU"/>
        </a:p>
      </dgm:t>
    </dgm:pt>
    <dgm:pt modelId="{E59BBB9D-B644-4DCF-BAA2-3414A83CAEFF}" type="sibTrans" cxnId="{816D0878-D6D8-4272-9B37-328AE8DE5ED3}">
      <dgm:prSet/>
      <dgm:spPr/>
      <dgm:t>
        <a:bodyPr/>
        <a:lstStyle/>
        <a:p>
          <a:endParaRPr lang="ru-RU"/>
        </a:p>
      </dgm:t>
    </dgm:pt>
    <dgm:pt modelId="{83F80571-DB34-4E2B-A04B-1B359D11ABF2}">
      <dgm:prSet phldrT="[Текст]"/>
      <dgm:spPr/>
      <dgm:t>
        <a:bodyPr/>
        <a:lstStyle/>
        <a:p>
          <a:r>
            <a:rPr lang="ru-RU" b="1" dirty="0" smtClean="0"/>
            <a:t>Предотвращение</a:t>
          </a:r>
          <a:r>
            <a:rPr lang="ru-RU" dirty="0" smtClean="0"/>
            <a:t> предполагает, что только авторизованный персонал имеет доступ к защищаемой информации и технологии.</a:t>
          </a:r>
          <a:endParaRPr lang="ru-RU" dirty="0"/>
        </a:p>
      </dgm:t>
    </dgm:pt>
    <dgm:pt modelId="{6BFFB0A9-9373-4772-8A6A-37B94B6EC5B3}" type="parTrans" cxnId="{385627F6-22D1-445B-864B-E18DDA8CA5AB}">
      <dgm:prSet/>
      <dgm:spPr/>
      <dgm:t>
        <a:bodyPr/>
        <a:lstStyle/>
        <a:p>
          <a:endParaRPr lang="ru-RU"/>
        </a:p>
      </dgm:t>
    </dgm:pt>
    <dgm:pt modelId="{B1849A71-4740-4CF6-8890-F5CB5385D6A0}" type="sibTrans" cxnId="{385627F6-22D1-445B-864B-E18DDA8CA5AB}">
      <dgm:prSet/>
      <dgm:spPr/>
      <dgm:t>
        <a:bodyPr/>
        <a:lstStyle/>
        <a:p>
          <a:endParaRPr lang="ru-RU"/>
        </a:p>
      </dgm:t>
    </dgm:pt>
    <dgm:pt modelId="{3EF66EB3-3FAB-4F24-A734-D900FDBD2D35}">
      <dgm:prSet phldrT="[Текст]"/>
      <dgm:spPr/>
      <dgm:t>
        <a:bodyPr/>
        <a:lstStyle/>
        <a:p>
          <a:r>
            <a:rPr lang="ru-RU" b="1" dirty="0" smtClean="0"/>
            <a:t>Обнаружение</a:t>
          </a:r>
          <a:r>
            <a:rPr lang="ru-RU" dirty="0" smtClean="0"/>
            <a:t> предполагает раннее раскрытие преступлений и злоупотреблений, даже если механизмы защиты были обойдены.</a:t>
          </a:r>
          <a:endParaRPr lang="ru-RU" dirty="0"/>
        </a:p>
      </dgm:t>
    </dgm:pt>
    <dgm:pt modelId="{64C165AD-6C48-432E-88E3-0B68545FFD1E}" type="parTrans" cxnId="{BAF51CBC-3B71-4770-B5A8-70BA7BDFA6B3}">
      <dgm:prSet/>
      <dgm:spPr/>
      <dgm:t>
        <a:bodyPr/>
        <a:lstStyle/>
        <a:p>
          <a:endParaRPr lang="ru-RU"/>
        </a:p>
      </dgm:t>
    </dgm:pt>
    <dgm:pt modelId="{1927DB86-D642-4C2C-B208-3CB60EE4C104}" type="sibTrans" cxnId="{BAF51CBC-3B71-4770-B5A8-70BA7BDFA6B3}">
      <dgm:prSet/>
      <dgm:spPr/>
      <dgm:t>
        <a:bodyPr/>
        <a:lstStyle/>
        <a:p>
          <a:endParaRPr lang="ru-RU"/>
        </a:p>
      </dgm:t>
    </dgm:pt>
    <dgm:pt modelId="{6AB2B4D4-F699-4DE7-9C72-215EB991EA0C}">
      <dgm:prSet phldrT="[Текст]"/>
      <dgm:spPr/>
      <dgm:t>
        <a:bodyPr/>
        <a:lstStyle/>
        <a:p>
          <a:pPr algn="ctr"/>
          <a:r>
            <a:rPr lang="ru-RU" b="1" dirty="0" smtClean="0"/>
            <a:t>Ограничение</a:t>
          </a:r>
          <a:r>
            <a:rPr lang="ru-RU" dirty="0" smtClean="0"/>
            <a:t> уменьшает размер потерь, если преступление произошло, несмотря на меры по его предотвращению и обнаружению.</a:t>
          </a:r>
        </a:p>
      </dgm:t>
    </dgm:pt>
    <dgm:pt modelId="{344F6F03-2F38-4ADA-8BDD-1F7FF31D3A23}" type="parTrans" cxnId="{7140AB89-1F47-4271-BCC1-D4F3B0306C08}">
      <dgm:prSet/>
      <dgm:spPr/>
      <dgm:t>
        <a:bodyPr/>
        <a:lstStyle/>
        <a:p>
          <a:endParaRPr lang="ru-RU"/>
        </a:p>
      </dgm:t>
    </dgm:pt>
    <dgm:pt modelId="{723E0378-3D1D-4EC8-A5F4-8AEE01EBE0EC}" type="sibTrans" cxnId="{7140AB89-1F47-4271-BCC1-D4F3B0306C08}">
      <dgm:prSet/>
      <dgm:spPr/>
      <dgm:t>
        <a:bodyPr/>
        <a:lstStyle/>
        <a:p>
          <a:endParaRPr lang="ru-RU"/>
        </a:p>
      </dgm:t>
    </dgm:pt>
    <dgm:pt modelId="{8A1D10DE-20A8-4DD8-9904-3B135EA6D47B}">
      <dgm:prSet/>
      <dgm:spPr/>
      <dgm:t>
        <a:bodyPr/>
        <a:lstStyle/>
        <a:p>
          <a:r>
            <a:rPr lang="ru-RU" b="1" dirty="0" smtClean="0"/>
            <a:t>Восстановление</a:t>
          </a:r>
          <a:r>
            <a:rPr lang="ru-RU" dirty="0" smtClean="0"/>
            <a:t> обеспечивает эффективное воссоздание информации при наличии документированных </a:t>
          </a:r>
          <a:endParaRPr lang="ru-RU" dirty="0"/>
        </a:p>
      </dgm:t>
    </dgm:pt>
    <dgm:pt modelId="{B5874896-6EE1-4CE5-9CE9-D57C2FE071B0}" type="parTrans" cxnId="{5B7E1367-7FC0-4F1D-A136-CE1C58F5015D}">
      <dgm:prSet/>
      <dgm:spPr/>
      <dgm:t>
        <a:bodyPr/>
        <a:lstStyle/>
        <a:p>
          <a:endParaRPr lang="ru-RU"/>
        </a:p>
      </dgm:t>
    </dgm:pt>
    <dgm:pt modelId="{8CDD6A54-213B-436A-AF38-BBB3A73CDD59}" type="sibTrans" cxnId="{5B7E1367-7FC0-4F1D-A136-CE1C58F5015D}">
      <dgm:prSet/>
      <dgm:spPr/>
      <dgm:t>
        <a:bodyPr/>
        <a:lstStyle/>
        <a:p>
          <a:endParaRPr lang="ru-RU"/>
        </a:p>
      </dgm:t>
    </dgm:pt>
    <dgm:pt modelId="{35FCBC7F-9902-4D68-9BE2-046D88FCB10F}" type="pres">
      <dgm:prSet presAssocID="{45AA93E8-4A3F-45B8-9CD4-834AD07859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F80CE5-AD46-436F-91DE-B75CD1CC7971}" type="pres">
      <dgm:prSet presAssocID="{F9A5AD85-C8E5-42E8-AAD1-640C1380FCE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9728901-B990-47CE-B5A4-A4B27552E6E1}" type="pres">
      <dgm:prSet presAssocID="{F9A5AD85-C8E5-42E8-AAD1-640C1380FCE5}" presName="rootComposite1" presStyleCnt="0"/>
      <dgm:spPr/>
      <dgm:t>
        <a:bodyPr/>
        <a:lstStyle/>
        <a:p>
          <a:endParaRPr lang="ru-RU"/>
        </a:p>
      </dgm:t>
    </dgm:pt>
    <dgm:pt modelId="{31A03429-CB4C-438D-8A17-8FAEF921820D}" type="pres">
      <dgm:prSet presAssocID="{F9A5AD85-C8E5-42E8-AAD1-640C1380FCE5}" presName="rootText1" presStyleLbl="node0" presStyleIdx="0" presStyleCnt="1" custScaleX="181244" custScaleY="233728" custLinFactX="-65333" custLinFactY="-57908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1365EF-6B78-4012-AD0B-47B6DA7DE89D}" type="pres">
      <dgm:prSet presAssocID="{F9A5AD85-C8E5-42E8-AAD1-640C1380FCE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8124B03-6226-4E96-A438-0307815469E6}" type="pres">
      <dgm:prSet presAssocID="{F9A5AD85-C8E5-42E8-AAD1-640C1380FCE5}" presName="hierChild2" presStyleCnt="0"/>
      <dgm:spPr/>
      <dgm:t>
        <a:bodyPr/>
        <a:lstStyle/>
        <a:p>
          <a:endParaRPr lang="ru-RU"/>
        </a:p>
      </dgm:t>
    </dgm:pt>
    <dgm:pt modelId="{9D26878D-3253-4BA1-9B63-0A093BB535DD}" type="pres">
      <dgm:prSet presAssocID="{6BFFB0A9-9373-4772-8A6A-37B94B6EC5B3}" presName="Name37" presStyleLbl="parChTrans1D2" presStyleIdx="0" presStyleCnt="4"/>
      <dgm:spPr/>
      <dgm:t>
        <a:bodyPr/>
        <a:lstStyle/>
        <a:p>
          <a:endParaRPr lang="ru-RU"/>
        </a:p>
      </dgm:t>
    </dgm:pt>
    <dgm:pt modelId="{5A7AFFA9-0ABD-47B0-A0FE-8816F4A035A0}" type="pres">
      <dgm:prSet presAssocID="{83F80571-DB34-4E2B-A04B-1B359D11ABF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8721398-CE05-4039-8590-807B07D62F34}" type="pres">
      <dgm:prSet presAssocID="{83F80571-DB34-4E2B-A04B-1B359D11ABF2}" presName="rootComposite" presStyleCnt="0"/>
      <dgm:spPr/>
      <dgm:t>
        <a:bodyPr/>
        <a:lstStyle/>
        <a:p>
          <a:endParaRPr lang="ru-RU"/>
        </a:p>
      </dgm:t>
    </dgm:pt>
    <dgm:pt modelId="{634A81E2-CB8A-4858-BB34-F1E8C18A917A}" type="pres">
      <dgm:prSet presAssocID="{83F80571-DB34-4E2B-A04B-1B359D11ABF2}" presName="rootText" presStyleLbl="node2" presStyleIdx="0" presStyleCnt="4" custScaleX="154299" custScaleY="220450" custLinFactX="200000" custLinFactY="-15594" custLinFactNeighborX="22140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CF261F-79DE-4BE1-8148-364128A14CF7}" type="pres">
      <dgm:prSet presAssocID="{83F80571-DB34-4E2B-A04B-1B359D11ABF2}" presName="rootConnector" presStyleLbl="node2" presStyleIdx="0" presStyleCnt="4"/>
      <dgm:spPr/>
      <dgm:t>
        <a:bodyPr/>
        <a:lstStyle/>
        <a:p>
          <a:endParaRPr lang="ru-RU"/>
        </a:p>
      </dgm:t>
    </dgm:pt>
    <dgm:pt modelId="{BB0DF5D4-4F8C-42B1-920C-F02C553D65D3}" type="pres">
      <dgm:prSet presAssocID="{83F80571-DB34-4E2B-A04B-1B359D11ABF2}" presName="hierChild4" presStyleCnt="0"/>
      <dgm:spPr/>
      <dgm:t>
        <a:bodyPr/>
        <a:lstStyle/>
        <a:p>
          <a:endParaRPr lang="ru-RU"/>
        </a:p>
      </dgm:t>
    </dgm:pt>
    <dgm:pt modelId="{453ABC57-248E-470E-A70C-E626AE6513D6}" type="pres">
      <dgm:prSet presAssocID="{83F80571-DB34-4E2B-A04B-1B359D11ABF2}" presName="hierChild5" presStyleCnt="0"/>
      <dgm:spPr/>
      <dgm:t>
        <a:bodyPr/>
        <a:lstStyle/>
        <a:p>
          <a:endParaRPr lang="ru-RU"/>
        </a:p>
      </dgm:t>
    </dgm:pt>
    <dgm:pt modelId="{F56BE50A-23CD-4A61-A760-0F8C80F7281E}" type="pres">
      <dgm:prSet presAssocID="{64C165AD-6C48-432E-88E3-0B68545FFD1E}" presName="Name37" presStyleLbl="parChTrans1D2" presStyleIdx="1" presStyleCnt="4"/>
      <dgm:spPr/>
      <dgm:t>
        <a:bodyPr/>
        <a:lstStyle/>
        <a:p>
          <a:endParaRPr lang="ru-RU"/>
        </a:p>
      </dgm:t>
    </dgm:pt>
    <dgm:pt modelId="{9315BBC4-67A1-4B90-BA5E-FD8E42B59D42}" type="pres">
      <dgm:prSet presAssocID="{3EF66EB3-3FAB-4F24-A734-D900FDBD2D3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D4D4E3C-5C60-42FF-8ECB-0BEB38B43AC8}" type="pres">
      <dgm:prSet presAssocID="{3EF66EB3-3FAB-4F24-A734-D900FDBD2D35}" presName="rootComposite" presStyleCnt="0"/>
      <dgm:spPr/>
      <dgm:t>
        <a:bodyPr/>
        <a:lstStyle/>
        <a:p>
          <a:endParaRPr lang="ru-RU"/>
        </a:p>
      </dgm:t>
    </dgm:pt>
    <dgm:pt modelId="{FAADB9DE-ECEF-4B3E-8903-1073936E764C}" type="pres">
      <dgm:prSet presAssocID="{3EF66EB3-3FAB-4F24-A734-D900FDBD2D35}" presName="rootText" presStyleLbl="node2" presStyleIdx="1" presStyleCnt="4" custScaleX="154299" custScaleY="220449" custLinFactY="-15593" custLinFactNeighborX="7145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393FE8-2BC1-426C-9C37-233B69050F29}" type="pres">
      <dgm:prSet presAssocID="{3EF66EB3-3FAB-4F24-A734-D900FDBD2D35}" presName="rootConnector" presStyleLbl="node2" presStyleIdx="1" presStyleCnt="4"/>
      <dgm:spPr/>
      <dgm:t>
        <a:bodyPr/>
        <a:lstStyle/>
        <a:p>
          <a:endParaRPr lang="ru-RU"/>
        </a:p>
      </dgm:t>
    </dgm:pt>
    <dgm:pt modelId="{4A2694EE-8AC2-4C0C-879C-267626E67E06}" type="pres">
      <dgm:prSet presAssocID="{3EF66EB3-3FAB-4F24-A734-D900FDBD2D35}" presName="hierChild4" presStyleCnt="0"/>
      <dgm:spPr/>
      <dgm:t>
        <a:bodyPr/>
        <a:lstStyle/>
        <a:p>
          <a:endParaRPr lang="ru-RU"/>
        </a:p>
      </dgm:t>
    </dgm:pt>
    <dgm:pt modelId="{93876F07-5725-44B0-A655-CB39F735D1EA}" type="pres">
      <dgm:prSet presAssocID="{3EF66EB3-3FAB-4F24-A734-D900FDBD2D35}" presName="hierChild5" presStyleCnt="0"/>
      <dgm:spPr/>
      <dgm:t>
        <a:bodyPr/>
        <a:lstStyle/>
        <a:p>
          <a:endParaRPr lang="ru-RU"/>
        </a:p>
      </dgm:t>
    </dgm:pt>
    <dgm:pt modelId="{645F5D95-986B-473A-8AEC-4F426C385D80}" type="pres">
      <dgm:prSet presAssocID="{344F6F03-2F38-4ADA-8BDD-1F7FF31D3A23}" presName="Name37" presStyleLbl="parChTrans1D2" presStyleIdx="2" presStyleCnt="4"/>
      <dgm:spPr/>
      <dgm:t>
        <a:bodyPr/>
        <a:lstStyle/>
        <a:p>
          <a:endParaRPr lang="ru-RU"/>
        </a:p>
      </dgm:t>
    </dgm:pt>
    <dgm:pt modelId="{3812784E-A236-4CE1-ADE7-BE203B5F3292}" type="pres">
      <dgm:prSet presAssocID="{6AB2B4D4-F699-4DE7-9C72-215EB991EA0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7F92E91-30DF-4F78-8F1B-5A1E3A3F2D07}" type="pres">
      <dgm:prSet presAssocID="{6AB2B4D4-F699-4DE7-9C72-215EB991EA0C}" presName="rootComposite" presStyleCnt="0"/>
      <dgm:spPr/>
      <dgm:t>
        <a:bodyPr/>
        <a:lstStyle/>
        <a:p>
          <a:endParaRPr lang="ru-RU"/>
        </a:p>
      </dgm:t>
    </dgm:pt>
    <dgm:pt modelId="{50C65A8C-9CBB-47C4-B02C-84D8F6CF1534}" type="pres">
      <dgm:prSet presAssocID="{6AB2B4D4-F699-4DE7-9C72-215EB991EA0C}" presName="rootText" presStyleLbl="node2" presStyleIdx="2" presStyleCnt="4" custScaleX="154299" custScaleY="237260" custLinFactX="-3848" custLinFactY="100000" custLinFactNeighborX="-100000" custLinFactNeighborY="1283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C00EEB-F66C-4713-9CB1-93159EDBB9DB}" type="pres">
      <dgm:prSet presAssocID="{6AB2B4D4-F699-4DE7-9C72-215EB991EA0C}" presName="rootConnector" presStyleLbl="node2" presStyleIdx="2" presStyleCnt="4"/>
      <dgm:spPr/>
      <dgm:t>
        <a:bodyPr/>
        <a:lstStyle/>
        <a:p>
          <a:endParaRPr lang="ru-RU"/>
        </a:p>
      </dgm:t>
    </dgm:pt>
    <dgm:pt modelId="{9850F852-22F6-4582-972F-70C9F53293E1}" type="pres">
      <dgm:prSet presAssocID="{6AB2B4D4-F699-4DE7-9C72-215EB991EA0C}" presName="hierChild4" presStyleCnt="0"/>
      <dgm:spPr/>
      <dgm:t>
        <a:bodyPr/>
        <a:lstStyle/>
        <a:p>
          <a:endParaRPr lang="ru-RU"/>
        </a:p>
      </dgm:t>
    </dgm:pt>
    <dgm:pt modelId="{82E6120F-1BD2-42A4-A704-D021BC2CFBB7}" type="pres">
      <dgm:prSet presAssocID="{6AB2B4D4-F699-4DE7-9C72-215EB991EA0C}" presName="hierChild5" presStyleCnt="0"/>
      <dgm:spPr/>
      <dgm:t>
        <a:bodyPr/>
        <a:lstStyle/>
        <a:p>
          <a:endParaRPr lang="ru-RU"/>
        </a:p>
      </dgm:t>
    </dgm:pt>
    <dgm:pt modelId="{C07FA95D-85C6-40A1-B152-28D114283AFB}" type="pres">
      <dgm:prSet presAssocID="{B5874896-6EE1-4CE5-9CE9-D57C2FE071B0}" presName="Name37" presStyleLbl="parChTrans1D2" presStyleIdx="3" presStyleCnt="4"/>
      <dgm:spPr/>
      <dgm:t>
        <a:bodyPr/>
        <a:lstStyle/>
        <a:p>
          <a:endParaRPr lang="ru-RU"/>
        </a:p>
      </dgm:t>
    </dgm:pt>
    <dgm:pt modelId="{A4BD4077-6549-43C8-ACCB-94474488C15C}" type="pres">
      <dgm:prSet presAssocID="{8A1D10DE-20A8-4DD8-9904-3B135EA6D47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46EE3A9-9085-4836-BABF-F09BE0A8A84D}" type="pres">
      <dgm:prSet presAssocID="{8A1D10DE-20A8-4DD8-9904-3B135EA6D47B}" presName="rootComposite" presStyleCnt="0"/>
      <dgm:spPr/>
      <dgm:t>
        <a:bodyPr/>
        <a:lstStyle/>
        <a:p>
          <a:endParaRPr lang="ru-RU"/>
        </a:p>
      </dgm:t>
    </dgm:pt>
    <dgm:pt modelId="{532C5FC1-C07B-4D54-BD5A-D043CFD14912}" type="pres">
      <dgm:prSet presAssocID="{8A1D10DE-20A8-4DD8-9904-3B135EA6D47B}" presName="rootText" presStyleLbl="node2" presStyleIdx="3" presStyleCnt="4" custScaleX="154299" custScaleY="237260" custLinFactX="-4495" custLinFactY="100000" custLinFactNeighborX="-100000" custLinFactNeighborY="1283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8907B7-A520-4E17-AE97-87110CA32A06}" type="pres">
      <dgm:prSet presAssocID="{8A1D10DE-20A8-4DD8-9904-3B135EA6D47B}" presName="rootConnector" presStyleLbl="node2" presStyleIdx="3" presStyleCnt="4"/>
      <dgm:spPr/>
      <dgm:t>
        <a:bodyPr/>
        <a:lstStyle/>
        <a:p>
          <a:endParaRPr lang="ru-RU"/>
        </a:p>
      </dgm:t>
    </dgm:pt>
    <dgm:pt modelId="{F5EF2C53-5030-44DB-9248-939636B3436A}" type="pres">
      <dgm:prSet presAssocID="{8A1D10DE-20A8-4DD8-9904-3B135EA6D47B}" presName="hierChild4" presStyleCnt="0"/>
      <dgm:spPr/>
      <dgm:t>
        <a:bodyPr/>
        <a:lstStyle/>
        <a:p>
          <a:endParaRPr lang="ru-RU"/>
        </a:p>
      </dgm:t>
    </dgm:pt>
    <dgm:pt modelId="{B7326860-040E-4F7B-9034-0BDF49556BAE}" type="pres">
      <dgm:prSet presAssocID="{8A1D10DE-20A8-4DD8-9904-3B135EA6D47B}" presName="hierChild5" presStyleCnt="0"/>
      <dgm:spPr/>
      <dgm:t>
        <a:bodyPr/>
        <a:lstStyle/>
        <a:p>
          <a:endParaRPr lang="ru-RU"/>
        </a:p>
      </dgm:t>
    </dgm:pt>
    <dgm:pt modelId="{A70AF058-5945-435D-A27D-4731F8A31439}" type="pres">
      <dgm:prSet presAssocID="{F9A5AD85-C8E5-42E8-AAD1-640C1380FCE5}" presName="hierChild3" presStyleCnt="0"/>
      <dgm:spPr/>
      <dgm:t>
        <a:bodyPr/>
        <a:lstStyle/>
        <a:p>
          <a:endParaRPr lang="ru-RU"/>
        </a:p>
      </dgm:t>
    </dgm:pt>
  </dgm:ptLst>
  <dgm:cxnLst>
    <dgm:cxn modelId="{3057E6CC-773F-42D5-91BB-D1F954D67D16}" type="presOf" srcId="{6AB2B4D4-F699-4DE7-9C72-215EB991EA0C}" destId="{9CC00EEB-F66C-4713-9CB1-93159EDBB9DB}" srcOrd="1" destOrd="0" presId="urn:microsoft.com/office/officeart/2005/8/layout/orgChart1"/>
    <dgm:cxn modelId="{34746950-6596-404A-9363-B340501CE203}" type="presOf" srcId="{6BFFB0A9-9373-4772-8A6A-37B94B6EC5B3}" destId="{9D26878D-3253-4BA1-9B63-0A093BB535DD}" srcOrd="0" destOrd="0" presId="urn:microsoft.com/office/officeart/2005/8/layout/orgChart1"/>
    <dgm:cxn modelId="{CEFF540E-DF22-4EBB-A0AD-04CB35620E58}" type="presOf" srcId="{45AA93E8-4A3F-45B8-9CD4-834AD07859F7}" destId="{35FCBC7F-9902-4D68-9BE2-046D88FCB10F}" srcOrd="0" destOrd="0" presId="urn:microsoft.com/office/officeart/2005/8/layout/orgChart1"/>
    <dgm:cxn modelId="{E37DB96F-3272-481B-AE81-B6B6CE3D8167}" type="presOf" srcId="{83F80571-DB34-4E2B-A04B-1B359D11ABF2}" destId="{A0CF261F-79DE-4BE1-8148-364128A14CF7}" srcOrd="1" destOrd="0" presId="urn:microsoft.com/office/officeart/2005/8/layout/orgChart1"/>
    <dgm:cxn modelId="{1C7817B0-3B23-4302-8148-769E1DF971AF}" type="presOf" srcId="{6AB2B4D4-F699-4DE7-9C72-215EB991EA0C}" destId="{50C65A8C-9CBB-47C4-B02C-84D8F6CF1534}" srcOrd="0" destOrd="0" presId="urn:microsoft.com/office/officeart/2005/8/layout/orgChart1"/>
    <dgm:cxn modelId="{73CAABA4-93BD-4860-BE46-48E96D696F2D}" type="presOf" srcId="{8A1D10DE-20A8-4DD8-9904-3B135EA6D47B}" destId="{4E8907B7-A520-4E17-AE97-87110CA32A06}" srcOrd="1" destOrd="0" presId="urn:microsoft.com/office/officeart/2005/8/layout/orgChart1"/>
    <dgm:cxn modelId="{C615EE75-473C-4705-9DAC-384EBA712E9D}" type="presOf" srcId="{F9A5AD85-C8E5-42E8-AAD1-640C1380FCE5}" destId="{31A03429-CB4C-438D-8A17-8FAEF921820D}" srcOrd="0" destOrd="0" presId="urn:microsoft.com/office/officeart/2005/8/layout/orgChart1"/>
    <dgm:cxn modelId="{CA1F9469-1260-48FA-B806-40FE735133BC}" type="presOf" srcId="{83F80571-DB34-4E2B-A04B-1B359D11ABF2}" destId="{634A81E2-CB8A-4858-BB34-F1E8C18A917A}" srcOrd="0" destOrd="0" presId="urn:microsoft.com/office/officeart/2005/8/layout/orgChart1"/>
    <dgm:cxn modelId="{385627F6-22D1-445B-864B-E18DDA8CA5AB}" srcId="{F9A5AD85-C8E5-42E8-AAD1-640C1380FCE5}" destId="{83F80571-DB34-4E2B-A04B-1B359D11ABF2}" srcOrd="0" destOrd="0" parTransId="{6BFFB0A9-9373-4772-8A6A-37B94B6EC5B3}" sibTransId="{B1849A71-4740-4CF6-8890-F5CB5385D6A0}"/>
    <dgm:cxn modelId="{9CCD35A1-6E83-4309-949C-6AA8B0465A91}" type="presOf" srcId="{B5874896-6EE1-4CE5-9CE9-D57C2FE071B0}" destId="{C07FA95D-85C6-40A1-B152-28D114283AFB}" srcOrd="0" destOrd="0" presId="urn:microsoft.com/office/officeart/2005/8/layout/orgChart1"/>
    <dgm:cxn modelId="{7140AB89-1F47-4271-BCC1-D4F3B0306C08}" srcId="{F9A5AD85-C8E5-42E8-AAD1-640C1380FCE5}" destId="{6AB2B4D4-F699-4DE7-9C72-215EB991EA0C}" srcOrd="2" destOrd="0" parTransId="{344F6F03-2F38-4ADA-8BDD-1F7FF31D3A23}" sibTransId="{723E0378-3D1D-4EC8-A5F4-8AEE01EBE0EC}"/>
    <dgm:cxn modelId="{816D0878-D6D8-4272-9B37-328AE8DE5ED3}" srcId="{45AA93E8-4A3F-45B8-9CD4-834AD07859F7}" destId="{F9A5AD85-C8E5-42E8-AAD1-640C1380FCE5}" srcOrd="0" destOrd="0" parTransId="{DC54D4E5-D476-4FBC-B4E3-ED3060107E2F}" sibTransId="{E59BBB9D-B644-4DCF-BAA2-3414A83CAEFF}"/>
    <dgm:cxn modelId="{DE8298C0-880D-4C61-87E9-66B4E7CA97E0}" type="presOf" srcId="{8A1D10DE-20A8-4DD8-9904-3B135EA6D47B}" destId="{532C5FC1-C07B-4D54-BD5A-D043CFD14912}" srcOrd="0" destOrd="0" presId="urn:microsoft.com/office/officeart/2005/8/layout/orgChart1"/>
    <dgm:cxn modelId="{5B7E1367-7FC0-4F1D-A136-CE1C58F5015D}" srcId="{F9A5AD85-C8E5-42E8-AAD1-640C1380FCE5}" destId="{8A1D10DE-20A8-4DD8-9904-3B135EA6D47B}" srcOrd="3" destOrd="0" parTransId="{B5874896-6EE1-4CE5-9CE9-D57C2FE071B0}" sibTransId="{8CDD6A54-213B-436A-AF38-BBB3A73CDD59}"/>
    <dgm:cxn modelId="{60DAB210-6E82-49E0-AF12-89B9B1DE1982}" type="presOf" srcId="{64C165AD-6C48-432E-88E3-0B68545FFD1E}" destId="{F56BE50A-23CD-4A61-A760-0F8C80F7281E}" srcOrd="0" destOrd="0" presId="urn:microsoft.com/office/officeart/2005/8/layout/orgChart1"/>
    <dgm:cxn modelId="{8E6BEB86-AA8C-49C3-B235-BAAD98B10B23}" type="presOf" srcId="{3EF66EB3-3FAB-4F24-A734-D900FDBD2D35}" destId="{8A393FE8-2BC1-426C-9C37-233B69050F29}" srcOrd="1" destOrd="0" presId="urn:microsoft.com/office/officeart/2005/8/layout/orgChart1"/>
    <dgm:cxn modelId="{FA221E8A-6AF4-442F-B519-73251CE914F7}" type="presOf" srcId="{344F6F03-2F38-4ADA-8BDD-1F7FF31D3A23}" destId="{645F5D95-986B-473A-8AEC-4F426C385D80}" srcOrd="0" destOrd="0" presId="urn:microsoft.com/office/officeart/2005/8/layout/orgChart1"/>
    <dgm:cxn modelId="{83585EDD-6F76-4F8B-8E32-304834AF6889}" type="presOf" srcId="{3EF66EB3-3FAB-4F24-A734-D900FDBD2D35}" destId="{FAADB9DE-ECEF-4B3E-8903-1073936E764C}" srcOrd="0" destOrd="0" presId="urn:microsoft.com/office/officeart/2005/8/layout/orgChart1"/>
    <dgm:cxn modelId="{BAF51CBC-3B71-4770-B5A8-70BA7BDFA6B3}" srcId="{F9A5AD85-C8E5-42E8-AAD1-640C1380FCE5}" destId="{3EF66EB3-3FAB-4F24-A734-D900FDBD2D35}" srcOrd="1" destOrd="0" parTransId="{64C165AD-6C48-432E-88E3-0B68545FFD1E}" sibTransId="{1927DB86-D642-4C2C-B208-3CB60EE4C104}"/>
    <dgm:cxn modelId="{DB6A97E0-E6B6-414C-89D2-2DE62675876A}" type="presOf" srcId="{F9A5AD85-C8E5-42E8-AAD1-640C1380FCE5}" destId="{211365EF-6B78-4012-AD0B-47B6DA7DE89D}" srcOrd="1" destOrd="0" presId="urn:microsoft.com/office/officeart/2005/8/layout/orgChart1"/>
    <dgm:cxn modelId="{F559BF1D-4A89-4A17-AB05-E9E693CFF59D}" type="presParOf" srcId="{35FCBC7F-9902-4D68-9BE2-046D88FCB10F}" destId="{DFF80CE5-AD46-436F-91DE-B75CD1CC7971}" srcOrd="0" destOrd="0" presId="urn:microsoft.com/office/officeart/2005/8/layout/orgChart1"/>
    <dgm:cxn modelId="{2665801D-8EF0-402B-825D-1715BBC3A415}" type="presParOf" srcId="{DFF80CE5-AD46-436F-91DE-B75CD1CC7971}" destId="{F9728901-B990-47CE-B5A4-A4B27552E6E1}" srcOrd="0" destOrd="0" presId="urn:microsoft.com/office/officeart/2005/8/layout/orgChart1"/>
    <dgm:cxn modelId="{640CE4F3-657B-411D-AA8E-3CEF9C6C282A}" type="presParOf" srcId="{F9728901-B990-47CE-B5A4-A4B27552E6E1}" destId="{31A03429-CB4C-438D-8A17-8FAEF921820D}" srcOrd="0" destOrd="0" presId="urn:microsoft.com/office/officeart/2005/8/layout/orgChart1"/>
    <dgm:cxn modelId="{FB00790F-A0A6-4122-84EA-2255DC435E03}" type="presParOf" srcId="{F9728901-B990-47CE-B5A4-A4B27552E6E1}" destId="{211365EF-6B78-4012-AD0B-47B6DA7DE89D}" srcOrd="1" destOrd="0" presId="urn:microsoft.com/office/officeart/2005/8/layout/orgChart1"/>
    <dgm:cxn modelId="{F3EED587-D6C0-49E4-BDD2-E4E28249920A}" type="presParOf" srcId="{DFF80CE5-AD46-436F-91DE-B75CD1CC7971}" destId="{08124B03-6226-4E96-A438-0307815469E6}" srcOrd="1" destOrd="0" presId="urn:microsoft.com/office/officeart/2005/8/layout/orgChart1"/>
    <dgm:cxn modelId="{99A4D958-63A1-4044-BBA7-42FBDCC2EE8A}" type="presParOf" srcId="{08124B03-6226-4E96-A438-0307815469E6}" destId="{9D26878D-3253-4BA1-9B63-0A093BB535DD}" srcOrd="0" destOrd="0" presId="urn:microsoft.com/office/officeart/2005/8/layout/orgChart1"/>
    <dgm:cxn modelId="{27CE8A9D-818C-4312-AD22-E3D4B4D2A798}" type="presParOf" srcId="{08124B03-6226-4E96-A438-0307815469E6}" destId="{5A7AFFA9-0ABD-47B0-A0FE-8816F4A035A0}" srcOrd="1" destOrd="0" presId="urn:microsoft.com/office/officeart/2005/8/layout/orgChart1"/>
    <dgm:cxn modelId="{1EE34AEE-5BFA-43D3-995E-976FC87FC539}" type="presParOf" srcId="{5A7AFFA9-0ABD-47B0-A0FE-8816F4A035A0}" destId="{18721398-CE05-4039-8590-807B07D62F34}" srcOrd="0" destOrd="0" presId="urn:microsoft.com/office/officeart/2005/8/layout/orgChart1"/>
    <dgm:cxn modelId="{1A668B9B-593B-4EC7-8B37-24C2888FCCD6}" type="presParOf" srcId="{18721398-CE05-4039-8590-807B07D62F34}" destId="{634A81E2-CB8A-4858-BB34-F1E8C18A917A}" srcOrd="0" destOrd="0" presId="urn:microsoft.com/office/officeart/2005/8/layout/orgChart1"/>
    <dgm:cxn modelId="{B63CFD81-BA10-42B5-8962-CEBF967BA03C}" type="presParOf" srcId="{18721398-CE05-4039-8590-807B07D62F34}" destId="{A0CF261F-79DE-4BE1-8148-364128A14CF7}" srcOrd="1" destOrd="0" presId="urn:microsoft.com/office/officeart/2005/8/layout/orgChart1"/>
    <dgm:cxn modelId="{5D2234A8-F6A0-41C0-828D-C024F125E997}" type="presParOf" srcId="{5A7AFFA9-0ABD-47B0-A0FE-8816F4A035A0}" destId="{BB0DF5D4-4F8C-42B1-920C-F02C553D65D3}" srcOrd="1" destOrd="0" presId="urn:microsoft.com/office/officeart/2005/8/layout/orgChart1"/>
    <dgm:cxn modelId="{00AEF81D-FDDE-44C1-BD26-26E58BD82437}" type="presParOf" srcId="{5A7AFFA9-0ABD-47B0-A0FE-8816F4A035A0}" destId="{453ABC57-248E-470E-A70C-E626AE6513D6}" srcOrd="2" destOrd="0" presId="urn:microsoft.com/office/officeart/2005/8/layout/orgChart1"/>
    <dgm:cxn modelId="{065D942F-1968-4481-88D4-A39F6D7D8220}" type="presParOf" srcId="{08124B03-6226-4E96-A438-0307815469E6}" destId="{F56BE50A-23CD-4A61-A760-0F8C80F7281E}" srcOrd="2" destOrd="0" presId="urn:microsoft.com/office/officeart/2005/8/layout/orgChart1"/>
    <dgm:cxn modelId="{B98D7299-C0AF-40EA-A2AD-810E28E1BD6B}" type="presParOf" srcId="{08124B03-6226-4E96-A438-0307815469E6}" destId="{9315BBC4-67A1-4B90-BA5E-FD8E42B59D42}" srcOrd="3" destOrd="0" presId="urn:microsoft.com/office/officeart/2005/8/layout/orgChart1"/>
    <dgm:cxn modelId="{248117E2-C250-492B-B5BB-557E463A1A5F}" type="presParOf" srcId="{9315BBC4-67A1-4B90-BA5E-FD8E42B59D42}" destId="{2D4D4E3C-5C60-42FF-8ECB-0BEB38B43AC8}" srcOrd="0" destOrd="0" presId="urn:microsoft.com/office/officeart/2005/8/layout/orgChart1"/>
    <dgm:cxn modelId="{09477CF5-99D5-4AE2-941F-E7CFFAEBC453}" type="presParOf" srcId="{2D4D4E3C-5C60-42FF-8ECB-0BEB38B43AC8}" destId="{FAADB9DE-ECEF-4B3E-8903-1073936E764C}" srcOrd="0" destOrd="0" presId="urn:microsoft.com/office/officeart/2005/8/layout/orgChart1"/>
    <dgm:cxn modelId="{446E58B7-035D-44E5-87BE-52179263F904}" type="presParOf" srcId="{2D4D4E3C-5C60-42FF-8ECB-0BEB38B43AC8}" destId="{8A393FE8-2BC1-426C-9C37-233B69050F29}" srcOrd="1" destOrd="0" presId="urn:microsoft.com/office/officeart/2005/8/layout/orgChart1"/>
    <dgm:cxn modelId="{7CD6F383-699A-492A-81BB-FE29C881995B}" type="presParOf" srcId="{9315BBC4-67A1-4B90-BA5E-FD8E42B59D42}" destId="{4A2694EE-8AC2-4C0C-879C-267626E67E06}" srcOrd="1" destOrd="0" presId="urn:microsoft.com/office/officeart/2005/8/layout/orgChart1"/>
    <dgm:cxn modelId="{56F1635E-B3DC-4C97-A511-DF98423B8EE4}" type="presParOf" srcId="{9315BBC4-67A1-4B90-BA5E-FD8E42B59D42}" destId="{93876F07-5725-44B0-A655-CB39F735D1EA}" srcOrd="2" destOrd="0" presId="urn:microsoft.com/office/officeart/2005/8/layout/orgChart1"/>
    <dgm:cxn modelId="{06F66439-8943-468B-B573-7FBF4ABA95F6}" type="presParOf" srcId="{08124B03-6226-4E96-A438-0307815469E6}" destId="{645F5D95-986B-473A-8AEC-4F426C385D80}" srcOrd="4" destOrd="0" presId="urn:microsoft.com/office/officeart/2005/8/layout/orgChart1"/>
    <dgm:cxn modelId="{4D932E79-D35D-4084-9BCB-FB9DCDD701DC}" type="presParOf" srcId="{08124B03-6226-4E96-A438-0307815469E6}" destId="{3812784E-A236-4CE1-ADE7-BE203B5F3292}" srcOrd="5" destOrd="0" presId="urn:microsoft.com/office/officeart/2005/8/layout/orgChart1"/>
    <dgm:cxn modelId="{0F932C39-0539-4EBE-B803-089C797BD737}" type="presParOf" srcId="{3812784E-A236-4CE1-ADE7-BE203B5F3292}" destId="{67F92E91-30DF-4F78-8F1B-5A1E3A3F2D07}" srcOrd="0" destOrd="0" presId="urn:microsoft.com/office/officeart/2005/8/layout/orgChart1"/>
    <dgm:cxn modelId="{04E2D9BD-C232-4D18-9F4B-0EC9E814D975}" type="presParOf" srcId="{67F92E91-30DF-4F78-8F1B-5A1E3A3F2D07}" destId="{50C65A8C-9CBB-47C4-B02C-84D8F6CF1534}" srcOrd="0" destOrd="0" presId="urn:microsoft.com/office/officeart/2005/8/layout/orgChart1"/>
    <dgm:cxn modelId="{BF17505F-D4C2-42B8-B187-56CC7E9B8D95}" type="presParOf" srcId="{67F92E91-30DF-4F78-8F1B-5A1E3A3F2D07}" destId="{9CC00EEB-F66C-4713-9CB1-93159EDBB9DB}" srcOrd="1" destOrd="0" presId="urn:microsoft.com/office/officeart/2005/8/layout/orgChart1"/>
    <dgm:cxn modelId="{8590C5BB-5E9A-4444-8385-935913FDA496}" type="presParOf" srcId="{3812784E-A236-4CE1-ADE7-BE203B5F3292}" destId="{9850F852-22F6-4582-972F-70C9F53293E1}" srcOrd="1" destOrd="0" presId="urn:microsoft.com/office/officeart/2005/8/layout/orgChart1"/>
    <dgm:cxn modelId="{0FA2BA94-39AF-4407-B572-937D3BBE0432}" type="presParOf" srcId="{3812784E-A236-4CE1-ADE7-BE203B5F3292}" destId="{82E6120F-1BD2-42A4-A704-D021BC2CFBB7}" srcOrd="2" destOrd="0" presId="urn:microsoft.com/office/officeart/2005/8/layout/orgChart1"/>
    <dgm:cxn modelId="{7B1D57E0-EDCA-435B-8DA0-699D0FD2D129}" type="presParOf" srcId="{08124B03-6226-4E96-A438-0307815469E6}" destId="{C07FA95D-85C6-40A1-B152-28D114283AFB}" srcOrd="6" destOrd="0" presId="urn:microsoft.com/office/officeart/2005/8/layout/orgChart1"/>
    <dgm:cxn modelId="{FD429FCF-E9EE-4FC8-8737-311D6C3E74A1}" type="presParOf" srcId="{08124B03-6226-4E96-A438-0307815469E6}" destId="{A4BD4077-6549-43C8-ACCB-94474488C15C}" srcOrd="7" destOrd="0" presId="urn:microsoft.com/office/officeart/2005/8/layout/orgChart1"/>
    <dgm:cxn modelId="{2B613739-96CC-490A-96E8-EA890877C2A5}" type="presParOf" srcId="{A4BD4077-6549-43C8-ACCB-94474488C15C}" destId="{946EE3A9-9085-4836-BABF-F09BE0A8A84D}" srcOrd="0" destOrd="0" presId="urn:microsoft.com/office/officeart/2005/8/layout/orgChart1"/>
    <dgm:cxn modelId="{04E536DE-C263-41E1-9A82-BD68C755A2BC}" type="presParOf" srcId="{946EE3A9-9085-4836-BABF-F09BE0A8A84D}" destId="{532C5FC1-C07B-4D54-BD5A-D043CFD14912}" srcOrd="0" destOrd="0" presId="urn:microsoft.com/office/officeart/2005/8/layout/orgChart1"/>
    <dgm:cxn modelId="{59AC804B-93CB-44A2-AC25-39A2A8D35303}" type="presParOf" srcId="{946EE3A9-9085-4836-BABF-F09BE0A8A84D}" destId="{4E8907B7-A520-4E17-AE97-87110CA32A06}" srcOrd="1" destOrd="0" presId="urn:microsoft.com/office/officeart/2005/8/layout/orgChart1"/>
    <dgm:cxn modelId="{3B84F04E-1CD3-4637-BF23-50A4F4F8759D}" type="presParOf" srcId="{A4BD4077-6549-43C8-ACCB-94474488C15C}" destId="{F5EF2C53-5030-44DB-9248-939636B3436A}" srcOrd="1" destOrd="0" presId="urn:microsoft.com/office/officeart/2005/8/layout/orgChart1"/>
    <dgm:cxn modelId="{FF47BD6B-AC29-42E9-9379-4F21E1B8C9F7}" type="presParOf" srcId="{A4BD4077-6549-43C8-ACCB-94474488C15C}" destId="{B7326860-040E-4F7B-9034-0BDF49556BAE}" srcOrd="2" destOrd="0" presId="urn:microsoft.com/office/officeart/2005/8/layout/orgChart1"/>
    <dgm:cxn modelId="{E8519156-1117-4DF7-8878-DD6A82A36265}" type="presParOf" srcId="{DFF80CE5-AD46-436F-91DE-B75CD1CC7971}" destId="{A70AF058-5945-435D-A27D-4731F8A3143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5CC0F-922E-4967-9C8A-5B55F70BA9CF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законодательный: </a:t>
          </a:r>
          <a:r>
            <a:rPr lang="ru-RU" sz="1800" kern="1200" dirty="0" smtClean="0"/>
            <a:t>законы, нормативные акты, стандарты и т. п.</a:t>
          </a:r>
          <a:endParaRPr lang="ru-RU" sz="1800" kern="1200" dirty="0"/>
        </a:p>
      </dsp:txBody>
      <dsp:txXfrm>
        <a:off x="744" y="145603"/>
        <a:ext cx="2902148" cy="1741289"/>
      </dsp:txXfrm>
    </dsp:sp>
    <dsp:sp modelId="{6144365A-7396-402C-87C6-6A0ACE4E6545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административный:</a:t>
          </a:r>
          <a:r>
            <a:rPr lang="ru-RU" sz="1800" kern="1200" dirty="0" smtClean="0"/>
            <a:t> действия общего характера, предпринимаемые руководством организации</a:t>
          </a:r>
          <a:endParaRPr lang="ru-RU" sz="1800" kern="1200" dirty="0"/>
        </a:p>
      </dsp:txBody>
      <dsp:txXfrm>
        <a:off x="3193107" y="145603"/>
        <a:ext cx="2902148" cy="1741289"/>
      </dsp:txXfrm>
    </dsp:sp>
    <dsp:sp modelId="{85148BBC-00D8-436F-9C44-42B112579651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 </a:t>
          </a:r>
          <a:r>
            <a:rPr lang="ru-RU" sz="1800" b="1" kern="1200" dirty="0" smtClean="0"/>
            <a:t>процедурный:</a:t>
          </a:r>
          <a:r>
            <a:rPr lang="ru-RU" sz="1800" kern="1200" dirty="0" smtClean="0"/>
            <a:t> конкретные меры безопасности, имеющие дело с людьми</a:t>
          </a:r>
        </a:p>
      </dsp:txBody>
      <dsp:txXfrm>
        <a:off x="744" y="2177107"/>
        <a:ext cx="2902148" cy="1741289"/>
      </dsp:txXfrm>
    </dsp:sp>
    <dsp:sp modelId="{FD256058-36A5-47CA-9444-0530C8AA430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/>
            <a:t> </a:t>
          </a:r>
          <a:r>
            <a:rPr lang="ru-RU" sz="1800" b="1" kern="1200" dirty="0" smtClean="0"/>
            <a:t>программно-технический:</a:t>
          </a:r>
          <a:r>
            <a:rPr lang="ru-RU" sz="1800" kern="1200" dirty="0" smtClean="0"/>
            <a:t> конкретные технические меры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193107" y="2177107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68C6F-5FD6-4281-B14E-458189189880}">
      <dsp:nvSpPr>
        <dsp:cNvPr id="0" name=""/>
        <dsp:cNvSpPr/>
      </dsp:nvSpPr>
      <dsp:spPr>
        <a:xfrm>
          <a:off x="1949" y="711368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bg1"/>
              </a:solidFill>
            </a:rPr>
            <a:t>Препятствия</a:t>
          </a:r>
          <a:r>
            <a:rPr lang="ru-RU" sz="900" kern="1200" dirty="0" smtClean="0">
              <a:solidFill>
                <a:schemeClr val="bg1"/>
              </a:solidFill>
            </a:rPr>
            <a:t> — методы физического преграждения пути злоумышленнику к защищаемой информации (к аппаратуре, носителям информации и т. д.).</a:t>
          </a:r>
          <a:br>
            <a:rPr lang="ru-RU" sz="900" kern="1200" dirty="0" smtClean="0">
              <a:solidFill>
                <a:schemeClr val="bg1"/>
              </a:solidFill>
            </a:rPr>
          </a:br>
          <a:endParaRPr lang="ru-RU" sz="900" kern="1200" dirty="0">
            <a:solidFill>
              <a:schemeClr val="bg1"/>
            </a:solidFill>
          </a:endParaRPr>
        </a:p>
      </dsp:txBody>
      <dsp:txXfrm>
        <a:off x="1949" y="711368"/>
        <a:ext cx="2565285" cy="1539171"/>
      </dsp:txXfrm>
    </dsp:sp>
    <dsp:sp modelId="{5D4499F3-E028-47D5-A20C-C5172AEA9EB4}">
      <dsp:nvSpPr>
        <dsp:cNvPr id="0" name=""/>
        <dsp:cNvSpPr/>
      </dsp:nvSpPr>
      <dsp:spPr>
        <a:xfrm>
          <a:off x="2821813" y="704473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Управление доступом</a:t>
          </a:r>
          <a:r>
            <a:rPr lang="ru-RU" sz="900" kern="1200" dirty="0" smtClean="0"/>
            <a:t> – метод </a:t>
          </a:r>
          <a:r>
            <a:rPr lang="ru-RU" sz="900" b="1" kern="1200" dirty="0" smtClean="0"/>
            <a:t>защиты информации от несанкционированного доступа</a:t>
          </a:r>
          <a:r>
            <a:rPr lang="ru-RU" sz="900" kern="1200" dirty="0" smtClean="0"/>
            <a:t> регулированием использования всех ресурсов компьютерной информационной системы (элементов баз данных, программных и технических средств). Управление доступом включает следующие функции </a:t>
          </a:r>
          <a:endParaRPr lang="ru-RU" sz="900" kern="1200" dirty="0"/>
        </a:p>
      </dsp:txBody>
      <dsp:txXfrm>
        <a:off x="2821813" y="704473"/>
        <a:ext cx="2565285" cy="1539171"/>
      </dsp:txXfrm>
    </dsp:sp>
    <dsp:sp modelId="{0B84EC36-AB9D-4ACE-8B30-B96A7320004B}">
      <dsp:nvSpPr>
        <dsp:cNvPr id="0" name=""/>
        <dsp:cNvSpPr/>
      </dsp:nvSpPr>
      <dsp:spPr>
        <a:xfrm>
          <a:off x="5643626" y="704473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Маскировка</a:t>
          </a:r>
          <a:r>
            <a:rPr lang="ru-RU" sz="900" kern="1200" dirty="0" smtClean="0"/>
            <a:t> — метод </a:t>
          </a:r>
          <a:r>
            <a:rPr lang="ru-RU" sz="900" b="1" kern="1200" dirty="0" smtClean="0"/>
            <a:t>защиты информации</a:t>
          </a:r>
          <a:r>
            <a:rPr lang="ru-RU" sz="900" kern="1200" dirty="0" smtClean="0"/>
            <a:t> путем ее криптографического закрытия. Этот метод широко применяется за рубежом как при обработке, так и при хранении информации, в том числе на дискетах. При передаче информации по каналам связи большой протяженности данный метод является единственно надежным.</a:t>
          </a:r>
          <a:br>
            <a:rPr lang="ru-RU" sz="900" kern="1200" dirty="0" smtClean="0"/>
          </a:br>
          <a:endParaRPr lang="ru-RU" sz="900" kern="1200" dirty="0"/>
        </a:p>
      </dsp:txBody>
      <dsp:txXfrm>
        <a:off x="5643626" y="704473"/>
        <a:ext cx="2565285" cy="1539171"/>
      </dsp:txXfrm>
    </dsp:sp>
    <dsp:sp modelId="{9FDDD448-72CF-41CE-892E-22479381E6C0}">
      <dsp:nvSpPr>
        <dsp:cNvPr id="0" name=""/>
        <dsp:cNvSpPr/>
      </dsp:nvSpPr>
      <dsp:spPr>
        <a:xfrm>
          <a:off x="0" y="2500172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Регламентация</a:t>
          </a:r>
          <a:r>
            <a:rPr lang="ru-RU" sz="900" kern="1200" dirty="0" smtClean="0"/>
            <a:t> — метод </a:t>
          </a:r>
          <a:r>
            <a:rPr lang="ru-RU" sz="900" b="1" kern="1200" dirty="0" smtClean="0"/>
            <a:t>защиты информации</a:t>
          </a:r>
          <a:r>
            <a:rPr lang="ru-RU" sz="900" kern="1200" dirty="0" smtClean="0"/>
            <a:t>, создающий такие условия автоматизированной обработки, хранения и передачи защищаемой информации, при которых возможности несанкционированного доступа к ней сводились бы к минимуму.</a:t>
          </a:r>
          <a:br>
            <a:rPr lang="ru-RU" sz="900" kern="1200" dirty="0" smtClean="0"/>
          </a:br>
          <a:endParaRPr lang="ru-RU" sz="900" kern="1200" dirty="0"/>
        </a:p>
      </dsp:txBody>
      <dsp:txXfrm>
        <a:off x="0" y="2500172"/>
        <a:ext cx="2565285" cy="1539171"/>
      </dsp:txXfrm>
    </dsp:sp>
    <dsp:sp modelId="{16D00D03-DF4B-488A-887E-69ECC1BEAFB5}">
      <dsp:nvSpPr>
        <dsp:cNvPr id="0" name=""/>
        <dsp:cNvSpPr/>
      </dsp:nvSpPr>
      <dsp:spPr>
        <a:xfrm>
          <a:off x="2821813" y="2500172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Побуждение</a:t>
          </a:r>
          <a:r>
            <a:rPr lang="ru-RU" sz="900" kern="1200" smtClean="0"/>
            <a:t> — метод</a:t>
          </a:r>
          <a:r>
            <a:rPr lang="ru-RU" sz="900" b="1" kern="1200" smtClean="0"/>
            <a:t>защиты информации</a:t>
          </a:r>
          <a:r>
            <a:rPr lang="ru-RU" sz="900" kern="1200" smtClean="0"/>
            <a:t>, который побуждает пользователя и персонал системы не нарушать установленный порядок за счет соблюдения сложившихся моральных и этических норм (как регламентированных, так и неписаных).</a:t>
          </a:r>
          <a:br>
            <a:rPr lang="ru-RU" sz="900" kern="1200" smtClean="0"/>
          </a:br>
          <a:endParaRPr lang="ru-RU" sz="900" kern="1200"/>
        </a:p>
      </dsp:txBody>
      <dsp:txXfrm>
        <a:off x="2821813" y="2500172"/>
        <a:ext cx="2565285" cy="1539171"/>
      </dsp:txXfrm>
    </dsp:sp>
    <dsp:sp modelId="{8C1D58AF-EE59-4C8E-853E-ED2CD0CF4E70}">
      <dsp:nvSpPr>
        <dsp:cNvPr id="0" name=""/>
        <dsp:cNvSpPr/>
      </dsp:nvSpPr>
      <dsp:spPr>
        <a:xfrm>
          <a:off x="5643626" y="2500172"/>
          <a:ext cx="2565285" cy="15391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Принуждение</a:t>
          </a:r>
          <a:r>
            <a:rPr lang="ru-RU" sz="900" kern="1200" smtClean="0"/>
            <a:t> — метод</a:t>
          </a:r>
          <a:r>
            <a:rPr lang="ru-RU" sz="900" b="1" kern="1200" smtClean="0"/>
            <a:t>защиты информации</a:t>
          </a:r>
          <a:r>
            <a:rPr lang="ru-RU" sz="900" kern="1200" smtClean="0"/>
            <a:t>, при котором пользователи и персонал системы вынуждены соблюдать правила обработки, передачи и использования защищаемой информации под угрозой материальной, административной или уголовной ответственности.</a:t>
          </a:r>
          <a:r>
            <a:rPr lang="ru-RU" sz="900" kern="1200" dirty="0" smtClean="0"/>
            <a:t/>
          </a:r>
          <a:br>
            <a:rPr lang="ru-RU" sz="900" kern="1200" dirty="0" smtClean="0"/>
          </a:br>
          <a:endParaRPr lang="ru-RU" sz="900" kern="1200" dirty="0"/>
        </a:p>
      </dsp:txBody>
      <dsp:txXfrm>
        <a:off x="5643626" y="2500172"/>
        <a:ext cx="2565285" cy="15391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FA95D-85C6-40A1-B152-28D114283AFB}">
      <dsp:nvSpPr>
        <dsp:cNvPr id="0" name=""/>
        <dsp:cNvSpPr/>
      </dsp:nvSpPr>
      <dsp:spPr>
        <a:xfrm>
          <a:off x="2091641" y="1584177"/>
          <a:ext cx="3871366" cy="2326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0465"/>
              </a:lnTo>
              <a:lnTo>
                <a:pt x="3871366" y="2200465"/>
              </a:lnTo>
              <a:lnTo>
                <a:pt x="3871366" y="2326009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5F5D95-986B-473A-8AEC-4F426C385D80}">
      <dsp:nvSpPr>
        <dsp:cNvPr id="0" name=""/>
        <dsp:cNvSpPr/>
      </dsp:nvSpPr>
      <dsp:spPr>
        <a:xfrm>
          <a:off x="2091641" y="1584177"/>
          <a:ext cx="1783132" cy="2326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0465"/>
              </a:lnTo>
              <a:lnTo>
                <a:pt x="1783132" y="2200465"/>
              </a:lnTo>
              <a:lnTo>
                <a:pt x="1783132" y="2326009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BE50A-23CD-4A61-A760-0F8C80F7281E}">
      <dsp:nvSpPr>
        <dsp:cNvPr id="0" name=""/>
        <dsp:cNvSpPr/>
      </dsp:nvSpPr>
      <dsp:spPr>
        <a:xfrm>
          <a:off x="2091641" y="1584177"/>
          <a:ext cx="1783132" cy="504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514"/>
              </a:lnTo>
              <a:lnTo>
                <a:pt x="1783132" y="378514"/>
              </a:lnTo>
              <a:lnTo>
                <a:pt x="1783132" y="504057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6878D-3253-4BA1-9B63-0A093BB535DD}">
      <dsp:nvSpPr>
        <dsp:cNvPr id="0" name=""/>
        <dsp:cNvSpPr/>
      </dsp:nvSpPr>
      <dsp:spPr>
        <a:xfrm>
          <a:off x="2091641" y="1584177"/>
          <a:ext cx="3871366" cy="504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508"/>
              </a:lnTo>
              <a:lnTo>
                <a:pt x="3871366" y="378508"/>
              </a:lnTo>
              <a:lnTo>
                <a:pt x="3871366" y="504051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A03429-CB4C-438D-8A17-8FAEF921820D}">
      <dsp:nvSpPr>
        <dsp:cNvPr id="0" name=""/>
        <dsp:cNvSpPr/>
      </dsp:nvSpPr>
      <dsp:spPr>
        <a:xfrm>
          <a:off x="1008115" y="186888"/>
          <a:ext cx="2167051" cy="1397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Четыре уровня защиты компьютерных и информационных ресурсов:</a:t>
          </a:r>
          <a:endParaRPr lang="ru-RU" sz="1100" kern="1200" dirty="0"/>
        </a:p>
      </dsp:txBody>
      <dsp:txXfrm>
        <a:off x="1008115" y="186888"/>
        <a:ext cx="2167051" cy="1397289"/>
      </dsp:txXfrm>
    </dsp:sp>
    <dsp:sp modelId="{634A81E2-CB8A-4858-BB34-F1E8C18A917A}">
      <dsp:nvSpPr>
        <dsp:cNvPr id="0" name=""/>
        <dsp:cNvSpPr/>
      </dsp:nvSpPr>
      <dsp:spPr>
        <a:xfrm>
          <a:off x="5040566" y="2088229"/>
          <a:ext cx="1844882" cy="13179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Предотвращение</a:t>
          </a:r>
          <a:r>
            <a:rPr lang="ru-RU" sz="1100" kern="1200" dirty="0" smtClean="0"/>
            <a:t> предполагает, что только авторизованный персонал имеет доступ к защищаемой информации и технологии.</a:t>
          </a:r>
          <a:endParaRPr lang="ru-RU" sz="1100" kern="1200" dirty="0"/>
        </a:p>
      </dsp:txBody>
      <dsp:txXfrm>
        <a:off x="5040566" y="2088229"/>
        <a:ext cx="1844882" cy="1317909"/>
      </dsp:txXfrm>
    </dsp:sp>
    <dsp:sp modelId="{FAADB9DE-ECEF-4B3E-8903-1073936E764C}">
      <dsp:nvSpPr>
        <dsp:cNvPr id="0" name=""/>
        <dsp:cNvSpPr/>
      </dsp:nvSpPr>
      <dsp:spPr>
        <a:xfrm>
          <a:off x="2952332" y="2088235"/>
          <a:ext cx="1844882" cy="13179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Обнаружение</a:t>
          </a:r>
          <a:r>
            <a:rPr lang="ru-RU" sz="1100" kern="1200" dirty="0" smtClean="0"/>
            <a:t> предполагает раннее раскрытие преступлений и злоупотреблений, даже если механизмы защиты были обойдены.</a:t>
          </a:r>
          <a:endParaRPr lang="ru-RU" sz="1100" kern="1200" dirty="0"/>
        </a:p>
      </dsp:txBody>
      <dsp:txXfrm>
        <a:off x="2952332" y="2088235"/>
        <a:ext cx="1844882" cy="1317903"/>
      </dsp:txXfrm>
    </dsp:sp>
    <dsp:sp modelId="{50C65A8C-9CBB-47C4-B02C-84D8F6CF1534}">
      <dsp:nvSpPr>
        <dsp:cNvPr id="0" name=""/>
        <dsp:cNvSpPr/>
      </dsp:nvSpPr>
      <dsp:spPr>
        <a:xfrm>
          <a:off x="2952332" y="3910187"/>
          <a:ext cx="1844882" cy="14184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Ограничение</a:t>
          </a:r>
          <a:r>
            <a:rPr lang="ru-RU" sz="1100" kern="1200" dirty="0" smtClean="0"/>
            <a:t> уменьшает размер потерь, если преступление произошло, несмотря на меры по его предотвращению и обнаружению.</a:t>
          </a:r>
        </a:p>
      </dsp:txBody>
      <dsp:txXfrm>
        <a:off x="2952332" y="3910187"/>
        <a:ext cx="1844882" cy="1418404"/>
      </dsp:txXfrm>
    </dsp:sp>
    <dsp:sp modelId="{532C5FC1-C07B-4D54-BD5A-D043CFD14912}">
      <dsp:nvSpPr>
        <dsp:cNvPr id="0" name=""/>
        <dsp:cNvSpPr/>
      </dsp:nvSpPr>
      <dsp:spPr>
        <a:xfrm>
          <a:off x="5040566" y="3910187"/>
          <a:ext cx="1844882" cy="14184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Восстановление</a:t>
          </a:r>
          <a:r>
            <a:rPr lang="ru-RU" sz="1100" kern="1200" dirty="0" smtClean="0"/>
            <a:t> обеспечивает эффективное воссоздание информации при наличии документированных </a:t>
          </a:r>
          <a:endParaRPr lang="ru-RU" sz="1100" kern="1200" dirty="0"/>
        </a:p>
      </dsp:txBody>
      <dsp:txXfrm>
        <a:off x="5040566" y="3910187"/>
        <a:ext cx="1844882" cy="1418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8B14F50-2BC7-4310-81C5-F9AEC87F7C86}" type="datetimeFigureOut">
              <a:rPr lang="ru-RU" smtClean="0"/>
              <a:t>15.12.2015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5485ECD-DD77-4A79-A00B-37B4D5632E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interneshka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148064" y="4910901"/>
            <a:ext cx="3595936" cy="1540768"/>
          </a:xfrm>
        </p:spPr>
        <p:txBody>
          <a:bodyPr>
            <a:normAutofit fontScale="90000"/>
          </a:bodyPr>
          <a:lstStyle/>
          <a:p>
            <a:r>
              <a:rPr lang="ru-RU" sz="2000" b="0" dirty="0" smtClean="0">
                <a:solidFill>
                  <a:schemeClr val="tx1"/>
                </a:solidFill>
              </a:rPr>
              <a:t>Подготовлена</a:t>
            </a:r>
            <a:br>
              <a:rPr lang="ru-RU" sz="2000" b="0" dirty="0" smtClean="0">
                <a:solidFill>
                  <a:schemeClr val="tx1"/>
                </a:solidFill>
              </a:rPr>
            </a:br>
            <a:r>
              <a:rPr lang="ru-RU" sz="2000" b="0" dirty="0" smtClean="0">
                <a:solidFill>
                  <a:schemeClr val="tx1"/>
                </a:solidFill>
              </a:rPr>
              <a:t>учеником 7 класса</a:t>
            </a:r>
            <a:br>
              <a:rPr lang="ru-RU" sz="2000" b="0" dirty="0" smtClean="0">
                <a:solidFill>
                  <a:schemeClr val="tx1"/>
                </a:solidFill>
              </a:rPr>
            </a:br>
            <a:r>
              <a:rPr lang="ru-RU" sz="2000" b="0" dirty="0" smtClean="0">
                <a:solidFill>
                  <a:schemeClr val="tx1"/>
                </a:solidFill>
              </a:rPr>
              <a:t>2015/2016 учебного года</a:t>
            </a:r>
            <a:br>
              <a:rPr lang="ru-RU" sz="2000" b="0" dirty="0" smtClean="0">
                <a:solidFill>
                  <a:schemeClr val="tx1"/>
                </a:solidFill>
              </a:rPr>
            </a:br>
            <a:r>
              <a:rPr lang="ru-RU" sz="2000" b="0" dirty="0" smtClean="0">
                <a:solidFill>
                  <a:schemeClr val="tx1"/>
                </a:solidFill>
              </a:rPr>
              <a:t>МБОУ Дивасовской ОШ</a:t>
            </a:r>
            <a:br>
              <a:rPr lang="ru-RU" sz="2000" b="0" dirty="0" smtClean="0">
                <a:solidFill>
                  <a:schemeClr val="tx1"/>
                </a:solidFill>
              </a:rPr>
            </a:br>
            <a:r>
              <a:rPr lang="ru-RU" sz="2000" b="0" dirty="0" smtClean="0">
                <a:solidFill>
                  <a:schemeClr val="tx1"/>
                </a:solidFill>
              </a:rPr>
              <a:t>Горбачевым Егором</a:t>
            </a:r>
            <a:endParaRPr lang="ru-RU" sz="2000" b="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908720"/>
            <a:ext cx="6188224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effectLst/>
              </a:rPr>
              <a:t>"Презентация подготовлена для конкурса "</a:t>
            </a:r>
            <a:r>
              <a:rPr lang="ru-RU" sz="1600" dirty="0" err="1" smtClean="0">
                <a:effectLst/>
              </a:rPr>
              <a:t>Интернешка</a:t>
            </a:r>
            <a:r>
              <a:rPr lang="ru-RU" sz="1600" dirty="0" smtClean="0">
                <a:effectLst/>
              </a:rPr>
              <a:t>" </a:t>
            </a:r>
            <a:r>
              <a:rPr lang="ru-RU" sz="1600" dirty="0" smtClean="0">
                <a:effectLst/>
                <a:hlinkClick r:id="rId2"/>
              </a:rPr>
              <a:t>http://interneshka.org/</a:t>
            </a:r>
            <a:r>
              <a:rPr lang="ru-RU" sz="1600" dirty="0" smtClean="0">
                <a:effectLst/>
              </a:rPr>
              <a:t>"</a:t>
            </a:r>
            <a:endParaRPr lang="ru-RU" sz="1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552" y="576975"/>
            <a:ext cx="3305294" cy="1060238"/>
            <a:chOff x="631280" y="500229"/>
            <a:chExt cx="3874710" cy="1208857"/>
          </a:xfrm>
        </p:grpSpPr>
        <p:pic>
          <p:nvPicPr>
            <p:cNvPr id="1026" name="Picture 2" descr="http://interneshka.org.images.1c-bitrix-cdn.ru/upload/iblock/6a9/title.png?14469789591274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576974"/>
              <a:ext cx="2814310" cy="1055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interneshka.org.images.1c-bitrix-cdn.ru/upload/iblock/3f4/logo.png?14469789787301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80" y="500229"/>
              <a:ext cx="1060400" cy="1208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683568" y="2374115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effectLst/>
              </a:rPr>
              <a:t>Защита собственной информации от несанкционированного доступа.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319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16840"/>
            <a:ext cx="8183880" cy="6766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Защита информации- что это такое?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517232"/>
            <a:ext cx="58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Защита информации</a:t>
            </a:r>
            <a:r>
              <a:rPr lang="ru-RU" dirty="0" smtClean="0"/>
              <a:t> – это деятельность по предотвращению утраты и утечки защищаемой информации.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3442" y="1628800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Информационная безопасность - </a:t>
            </a:r>
            <a:r>
              <a:rPr lang="ru-RU" dirty="0" smtClean="0"/>
              <a:t>это </a:t>
            </a:r>
            <a:r>
              <a:rPr lang="ru-RU" dirty="0"/>
              <a:t>меры по защите информации от неавторизованного доступа, разрушения, модификации, раскрытия и задержек в доступе. Информационная безопасность включает в себя меры по защите процессов создания данных, их ввода, обработки и вывода.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5415" y="692696"/>
            <a:ext cx="8352928" cy="676656"/>
          </a:xfrm>
          <a:prstGeom prst="rect">
            <a:avLst/>
          </a:prstGeom>
        </p:spPr>
        <p:txBody>
          <a:bodyPr vert="horz" lIns="91440" bIns="0" anchor="b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0" kern="1200" cap="none" baseline="0">
                <a:solidFill>
                  <a:schemeClr val="bg2">
                    <a:shade val="2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dirty="0" smtClean="0">
                <a:solidFill>
                  <a:schemeClr val="tx2"/>
                </a:solidFill>
              </a:rPr>
              <a:t>Что собой представляет информационная безопасность ?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510313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40466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Меры </a:t>
            </a:r>
            <a:r>
              <a:rPr lang="ru-RU" dirty="0"/>
              <a:t>по ее </a:t>
            </a:r>
            <a:r>
              <a:rPr lang="ru-RU" dirty="0"/>
              <a:t>решению </a:t>
            </a:r>
            <a:r>
              <a:rPr lang="ru-RU" dirty="0" smtClean="0"/>
              <a:t>формирования </a:t>
            </a:r>
            <a:r>
              <a:rPr lang="ru-RU" dirty="0"/>
              <a:t>режима информационной безопасности </a:t>
            </a:r>
            <a:r>
              <a:rPr lang="ru-RU" dirty="0"/>
              <a:t>можно разделить на </a:t>
            </a:r>
            <a:r>
              <a:rPr lang="ru-RU" b="1" dirty="0"/>
              <a:t>четыре уровня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380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Виды</a:t>
            </a:r>
            <a:r>
              <a:rPr lang="ru-RU" sz="3200" b="1" dirty="0" smtClean="0"/>
              <a:t> </a:t>
            </a:r>
            <a:r>
              <a:rPr lang="ru-RU" sz="3200" b="1" dirty="0"/>
              <a:t>защиты </a:t>
            </a:r>
            <a:r>
              <a:rPr lang="ru-RU" sz="3200" b="1" dirty="0" smtClean="0"/>
              <a:t>информации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89782904"/>
              </p:ext>
            </p:extLst>
          </p:nvPr>
        </p:nvGraphicFramePr>
        <p:xfrm>
          <a:off x="467544" y="1133455"/>
          <a:ext cx="8208912" cy="4743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8369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34980142"/>
              </p:ext>
            </p:extLst>
          </p:nvPr>
        </p:nvGraphicFramePr>
        <p:xfrm>
          <a:off x="539552" y="476672"/>
          <a:ext cx="813690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1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67665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Способы защиты информации.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7270" y="1628800"/>
            <a:ext cx="8381194" cy="48013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Использование шифрования для защиты информации.</a:t>
            </a:r>
          </a:p>
          <a:p>
            <a:r>
              <a:rPr lang="ru-RU" b="1" dirty="0">
                <a:solidFill>
                  <a:schemeClr val="tx1"/>
                </a:solidFill>
              </a:rPr>
              <a:t> -В этом случае доступ к файлам на диске станет невозможным без знания пароля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2</a:t>
            </a:r>
            <a:r>
              <a:rPr lang="ru-RU" b="1" dirty="0">
                <a:solidFill>
                  <a:schemeClr val="tx1"/>
                </a:solidFill>
              </a:rPr>
              <a:t>. Следите за обновлениями программного обеспечения.</a:t>
            </a:r>
          </a:p>
          <a:p>
            <a:r>
              <a:rPr lang="ru-RU" b="1" dirty="0">
                <a:solidFill>
                  <a:schemeClr val="tx1"/>
                </a:solidFill>
              </a:rPr>
              <a:t> -с каждым новым обновлением устраняются ошибки и уязвимости </a:t>
            </a:r>
            <a:r>
              <a:rPr lang="ru-RU" b="1" dirty="0" smtClean="0">
                <a:solidFill>
                  <a:schemeClr val="tx1"/>
                </a:solidFill>
              </a:rPr>
              <a:t>системы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3</a:t>
            </a:r>
            <a:r>
              <a:rPr lang="ru-RU" b="1" dirty="0">
                <a:solidFill>
                  <a:schemeClr val="tx1"/>
                </a:solidFill>
              </a:rPr>
              <a:t>. Своевременно обновляйте антивирусные программы.</a:t>
            </a:r>
          </a:p>
          <a:p>
            <a:r>
              <a:rPr lang="ru-RU" b="1" dirty="0">
                <a:solidFill>
                  <a:schemeClr val="tx1"/>
                </a:solidFill>
              </a:rPr>
              <a:t> -каждый день появляются новые вирусы и способы кражи </a:t>
            </a:r>
            <a:r>
              <a:rPr lang="ru-RU" b="1" dirty="0" smtClean="0">
                <a:solidFill>
                  <a:schemeClr val="tx1"/>
                </a:solidFill>
              </a:rPr>
              <a:t>данных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4</a:t>
            </a:r>
            <a:r>
              <a:rPr lang="ru-RU" b="1" dirty="0">
                <a:solidFill>
                  <a:schemeClr val="tx1"/>
                </a:solidFill>
              </a:rPr>
              <a:t>. Защитите свою сеть </a:t>
            </a:r>
            <a:r>
              <a:rPr lang="ru-RU" b="1" dirty="0" err="1">
                <a:solidFill>
                  <a:schemeClr val="tx1"/>
                </a:solidFill>
              </a:rPr>
              <a:t>Wi-Fi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 -по незащищённым сетям </a:t>
            </a:r>
            <a:r>
              <a:rPr lang="en-US" b="1" dirty="0">
                <a:solidFill>
                  <a:schemeClr val="tx1"/>
                </a:solidFill>
              </a:rPr>
              <a:t>Wi-Fi </a:t>
            </a:r>
            <a:r>
              <a:rPr lang="ru-RU" b="1" dirty="0">
                <a:solidFill>
                  <a:schemeClr val="tx1"/>
                </a:solidFill>
              </a:rPr>
              <a:t>возможны кражи данных: </a:t>
            </a:r>
          </a:p>
          <a:p>
            <a:r>
              <a:rPr lang="ru-RU" b="1" dirty="0">
                <a:solidFill>
                  <a:schemeClr val="tx1"/>
                </a:solidFill>
              </a:rPr>
              <a:t>логинов и паролей, номеров и кодов банковских </a:t>
            </a:r>
            <a:r>
              <a:rPr lang="ru-RU" b="1" dirty="0" smtClean="0">
                <a:solidFill>
                  <a:schemeClr val="tx1"/>
                </a:solidFill>
              </a:rPr>
              <a:t>карт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5</a:t>
            </a:r>
            <a:r>
              <a:rPr lang="ru-RU" b="1" dirty="0">
                <a:solidFill>
                  <a:schemeClr val="tx1"/>
                </a:solidFill>
              </a:rPr>
              <a:t>. Используйте протокол HTTPS при просмотре страниц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6</a:t>
            </a:r>
            <a:r>
              <a:rPr lang="ru-RU" b="1" dirty="0">
                <a:solidFill>
                  <a:schemeClr val="tx1"/>
                </a:solidFill>
              </a:rPr>
              <a:t>. Используйте средства проверки гиперссылок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7</a:t>
            </a:r>
            <a:r>
              <a:rPr lang="ru-RU" b="1" dirty="0">
                <a:solidFill>
                  <a:schemeClr val="tx1"/>
                </a:solidFill>
              </a:rPr>
              <a:t>. Подбирайте безопасные пароли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8</a:t>
            </a:r>
            <a:r>
              <a:rPr lang="ru-RU" b="1" dirty="0" smtClean="0">
                <a:solidFill>
                  <a:schemeClr val="tx1"/>
                </a:solidFill>
              </a:rPr>
              <a:t>. </a:t>
            </a:r>
            <a:r>
              <a:rPr lang="ru-RU" b="1" dirty="0">
                <a:solidFill>
                  <a:schemeClr val="tx1"/>
                </a:solidFill>
              </a:rPr>
              <a:t>Старайтесь не использовать общественные компьютеры и сети </a:t>
            </a:r>
            <a:r>
              <a:rPr lang="ru-RU" b="1" dirty="0" err="1">
                <a:solidFill>
                  <a:schemeClr val="tx1"/>
                </a:solidFill>
              </a:rPr>
              <a:t>Wi-Fi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05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548680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Каналы утечки конфиденциальной информации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53354708"/>
              </p:ext>
            </p:extLst>
          </p:nvPr>
        </p:nvGraphicFramePr>
        <p:xfrm>
          <a:off x="467544" y="1556792"/>
          <a:ext cx="820891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164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667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Способы краж личных данных: </a:t>
            </a:r>
            <a:endParaRPr lang="ru-RU" sz="36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10681038"/>
              </p:ext>
            </p:extLst>
          </p:nvPr>
        </p:nvGraphicFramePr>
        <p:xfrm>
          <a:off x="467544" y="980728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029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48" y="361216"/>
            <a:ext cx="8183880" cy="4754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Пример кражи данных интернет мошенниками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7417304" cy="564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172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/>
          </a:bodyPr>
          <a:lstStyle/>
          <a:p>
            <a:r>
              <a:rPr lang="ru-RU" sz="2400" dirty="0"/>
              <a:t>Пример </a:t>
            </a:r>
            <a:r>
              <a:rPr lang="ru-RU" sz="2400" dirty="0" smtClean="0"/>
              <a:t>кражи </a:t>
            </a:r>
            <a:r>
              <a:rPr lang="ru-RU" sz="2400" dirty="0"/>
              <a:t>средств интернет мошенниками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32855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0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78092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внимание</a:t>
            </a:r>
            <a:endParaRPr lang="ru-RU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5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415</TotalTime>
  <Words>508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Подготовлена учеником 7 класса 2015/2016 учебного года МБОУ Дивасовской ОШ Горбачевым Егором</vt:lpstr>
      <vt:lpstr>Защита информации- что это такое?</vt:lpstr>
      <vt:lpstr>Презентация PowerPoint</vt:lpstr>
      <vt:lpstr>Презентация PowerPoint</vt:lpstr>
      <vt:lpstr>Презентация PowerPoint</vt:lpstr>
      <vt:lpstr>Способы защиты информации.</vt:lpstr>
      <vt:lpstr>Презентация PowerPoint</vt:lpstr>
      <vt:lpstr>Презентация PowerPoint</vt:lpstr>
      <vt:lpstr>Пример кражи данных интернет мошенниками</vt:lpstr>
      <vt:lpstr>Пример кражи средств интернет мошенниками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</cp:revision>
  <dcterms:created xsi:type="dcterms:W3CDTF">2015-11-21T09:13:26Z</dcterms:created>
  <dcterms:modified xsi:type="dcterms:W3CDTF">2015-12-15T13:26:59Z</dcterms:modified>
</cp:coreProperties>
</file>