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77777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3581400"/>
            <a:ext cx="4191000" cy="685800"/>
          </a:xfrm>
        </p:spPr>
        <p:txBody>
          <a:bodyPr/>
          <a:lstStyle>
            <a:lvl1pPr algn="r">
              <a:defRPr sz="3600" b="1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267200"/>
            <a:ext cx="4191000" cy="7620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BCF9BA4-B61C-4698-8941-BC910CA172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01A57-97B4-423D-9F08-96E9621EF3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1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7975B-38E1-4DA7-9D4E-BEBE95AFC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58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95600" y="1219200"/>
            <a:ext cx="29337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81700" y="1219200"/>
            <a:ext cx="29337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B74CE-BE21-4645-BA7B-DB7BBA6E9F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099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D6751-BDFD-43BF-A86A-DC30CE5F63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254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F430D-571D-4781-B453-EE8EAE63A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3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10ABD-5C3F-4E11-8E1A-F7BC8F073A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467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E67B6-BC50-4404-AE4C-838EC77099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658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93FDB-8D1F-4B21-BE69-E2BE6888A0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626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97189-3B4C-405C-86D9-9E1AFD944A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52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1336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248400" cy="6126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A71A1-03B9-4570-B5A2-82057AD7E5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40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38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95600" y="1219200"/>
            <a:ext cx="60198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AABD5D-4210-4F2C-9561-6616D80F24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anklin Gothic Dem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2743200"/>
            <a:ext cx="5486400" cy="685800"/>
          </a:xfrm>
        </p:spPr>
        <p:txBody>
          <a:bodyPr/>
          <a:lstStyle/>
          <a:p>
            <a:pPr algn="l"/>
            <a:endParaRPr lang="en-US" dirty="0"/>
          </a:p>
        </p:txBody>
      </p:sp>
      <p:pic>
        <p:nvPicPr>
          <p:cNvPr id="10246" name="Picture 6" descr="monitor_info_exchange_highway_h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06525"/>
            <a:ext cx="2590800" cy="2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uman_index">
  <a:themeElements>
    <a:clrScheme name="human_index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uman_index">
      <a:majorFont>
        <a:latin typeface="Franklin Gothic Dem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uman_inde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uman_index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uman_index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uman_index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uman_index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uman_index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man_index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human_index</Template>
  <TotalTime>7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human_index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Валерий Устинов</dc:creator>
  <cp:lastModifiedBy>Валерий Устинов</cp:lastModifiedBy>
  <cp:revision>1</cp:revision>
  <dcterms:created xsi:type="dcterms:W3CDTF">2013-03-06T16:02:53Z</dcterms:created>
  <dcterms:modified xsi:type="dcterms:W3CDTF">2015-09-21T11:18:13Z</dcterms:modified>
</cp:coreProperties>
</file>