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5" autoAdjust="0"/>
    <p:restoredTop sz="94601" autoAdjust="0"/>
  </p:normalViewPr>
  <p:slideViewPr>
    <p:cSldViewPr>
      <p:cViewPr varScale="1">
        <p:scale>
          <a:sx n="81" d="100"/>
          <a:sy n="81" d="100"/>
        </p:scale>
        <p:origin x="-104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6969D-C082-4D7A-A66D-E58C7A1BB49A}" type="datetimeFigureOut">
              <a:rPr lang="ru-RU" smtClean="0"/>
              <a:t>06.08.2013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E5B69-51F2-4659-9E28-792C84918082}" type="slidenum">
              <a:rPr lang="ru-RU" smtClean="0"/>
              <a:t>‹Nº›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6969D-C082-4D7A-A66D-E58C7A1BB49A}" type="datetimeFigureOut">
              <a:rPr lang="ru-RU" smtClean="0"/>
              <a:t>06.08.2013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E5B69-51F2-4659-9E28-792C84918082}" type="slidenum">
              <a:rPr lang="ru-RU" smtClean="0"/>
              <a:t>‹Nº›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6969D-C082-4D7A-A66D-E58C7A1BB49A}" type="datetimeFigureOut">
              <a:rPr lang="ru-RU" smtClean="0"/>
              <a:t>06.08.2013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E5B69-51F2-4659-9E28-792C84918082}" type="slidenum">
              <a:rPr lang="ru-RU" smtClean="0"/>
              <a:t>‹Nº›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6969D-C082-4D7A-A66D-E58C7A1BB49A}" type="datetimeFigureOut">
              <a:rPr lang="ru-RU" smtClean="0"/>
              <a:t>06.08.2013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E5B69-51F2-4659-9E28-792C84918082}" type="slidenum">
              <a:rPr lang="ru-RU" smtClean="0"/>
              <a:t>‹Nº›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6969D-C082-4D7A-A66D-E58C7A1BB49A}" type="datetimeFigureOut">
              <a:rPr lang="ru-RU" smtClean="0"/>
              <a:t>06.08.2013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E5B69-51F2-4659-9E28-792C84918082}" type="slidenum">
              <a:rPr lang="ru-RU" smtClean="0"/>
              <a:t>‹Nº›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6969D-C082-4D7A-A66D-E58C7A1BB49A}" type="datetimeFigureOut">
              <a:rPr lang="ru-RU" smtClean="0"/>
              <a:t>06.08.2013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E5B69-51F2-4659-9E28-792C84918082}" type="slidenum">
              <a:rPr lang="ru-RU" smtClean="0"/>
              <a:t>‹Nº›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6969D-C082-4D7A-A66D-E58C7A1BB49A}" type="datetimeFigureOut">
              <a:rPr lang="ru-RU" smtClean="0"/>
              <a:t>06.08.2013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E5B69-51F2-4659-9E28-792C84918082}" type="slidenum">
              <a:rPr lang="ru-RU" smtClean="0"/>
              <a:t>‹Nº›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6969D-C082-4D7A-A66D-E58C7A1BB49A}" type="datetimeFigureOut">
              <a:rPr lang="ru-RU" smtClean="0"/>
              <a:t>06.08.2013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E5B69-51F2-4659-9E28-792C84918082}" type="slidenum">
              <a:rPr lang="ru-RU" smtClean="0"/>
              <a:t>‹Nº›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6969D-C082-4D7A-A66D-E58C7A1BB49A}" type="datetimeFigureOut">
              <a:rPr lang="ru-RU" smtClean="0"/>
              <a:t>06.08.2013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E5B69-51F2-4659-9E28-792C84918082}" type="slidenum">
              <a:rPr lang="ru-RU" smtClean="0"/>
              <a:t>‹Nº›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6969D-C082-4D7A-A66D-E58C7A1BB49A}" type="datetimeFigureOut">
              <a:rPr lang="ru-RU" smtClean="0"/>
              <a:t>06.08.2013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E5B69-51F2-4659-9E28-792C84918082}" type="slidenum">
              <a:rPr lang="ru-RU" smtClean="0"/>
              <a:t>‹Nº›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6969D-C082-4D7A-A66D-E58C7A1BB49A}" type="datetimeFigureOut">
              <a:rPr lang="ru-RU" smtClean="0"/>
              <a:t>06.08.2013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E5B69-51F2-4659-9E28-792C84918082}" type="slidenum">
              <a:rPr lang="ru-RU" smtClean="0"/>
              <a:t>‹Nº›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76969D-C082-4D7A-A66D-E58C7A1BB49A}" type="datetimeFigureOut">
              <a:rPr lang="ru-RU" smtClean="0"/>
              <a:t>06.08.2013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8E5B69-51F2-4659-9E28-792C84918082}" type="slidenum">
              <a:rPr lang="ru-RU" smtClean="0"/>
              <a:t>‹Nº›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139952" y="5157192"/>
            <a:ext cx="4604048" cy="1470025"/>
          </a:xfrm>
        </p:spPr>
        <p:txBody>
          <a:bodyPr/>
          <a:lstStyle/>
          <a:p>
            <a:pPr algn="r"/>
            <a:r>
              <a:rPr lang="en-US" sz="3200" dirty="0" smtClean="0">
                <a:solidFill>
                  <a:schemeClr val="bg1">
                    <a:lumMod val="95000"/>
                  </a:schemeClr>
                </a:solidFill>
                <a:latin typeface="Futura Md BT" pitchFamily="34" charset="0"/>
              </a:rPr>
              <a:t>Presentation Title Here</a:t>
            </a:r>
            <a:endParaRPr lang="ru-RU" sz="32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9552" y="5589240"/>
            <a:ext cx="19442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>
                    <a:lumMod val="75000"/>
                  </a:schemeClr>
                </a:solidFill>
                <a:latin typeface="Futura Md BT" pitchFamily="34" charset="0"/>
              </a:rPr>
              <a:t>Logo</a:t>
            </a:r>
            <a:endParaRPr lang="ru-RU" sz="320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2746648" cy="706090"/>
          </a:xfrm>
        </p:spPr>
        <p:txBody>
          <a:bodyPr>
            <a:normAutofit/>
          </a:bodyPr>
          <a:lstStyle/>
          <a:p>
            <a:pPr algn="l"/>
            <a:r>
              <a:rPr lang="en-US" sz="3200" dirty="0" smtClean="0">
                <a:solidFill>
                  <a:schemeClr val="accent2">
                    <a:lumMod val="50000"/>
                  </a:schemeClr>
                </a:solidFill>
                <a:latin typeface="Futura Md BT" pitchFamily="34" charset="0"/>
              </a:rPr>
              <a:t>Second Page</a:t>
            </a:r>
            <a:endParaRPr lang="ru-RU" sz="32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6</Words>
  <Application>Microsoft Office PowerPoint</Application>
  <PresentationFormat>Presentación en pantalla (4:3)</PresentationFormat>
  <Paragraphs>3</Paragraphs>
  <Slides>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4" baseType="lpstr">
      <vt:lpstr>Тема Office</vt:lpstr>
      <vt:lpstr>Presentation Title Here</vt:lpstr>
      <vt:lpstr>Second Page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 Here</dc:title>
  <dc:creator>1</dc:creator>
  <cp:lastModifiedBy>Mariajose</cp:lastModifiedBy>
  <cp:revision>5</cp:revision>
  <dcterms:created xsi:type="dcterms:W3CDTF">2013-08-02T09:31:35Z</dcterms:created>
  <dcterms:modified xsi:type="dcterms:W3CDTF">2013-08-06T14:38:11Z</dcterms:modified>
</cp:coreProperties>
</file>