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A491C-C515-4192-B1D4-E7E8F7C328BC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89F52-FF32-4DD6-ADD3-26AD4AB58014}" type="slidenum">
              <a:rPr lang="ru-RU" smtClean="0"/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65639"/>
            <a:ext cx="93807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cast.ru/uploads/2015/09/26/15213749.png" TargetMode="External"/><Relationship Id="rId2" Type="http://schemas.openxmlformats.org/officeDocument/2006/relationships/hyperlink" Target="http://s5.postimg.org/4s2a4gy2f/trturka_dekor_temalik_s_s_L_173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nda6035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611560" y="1988840"/>
            <a:ext cx="7742664" cy="3277528"/>
            <a:chOff x="1115616" y="2146448"/>
            <a:chExt cx="7165477" cy="380462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79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презентации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248497" y="4236157"/>
              <a:ext cx="5084703" cy="17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2016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dirty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576063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hlinkClick r:id="rId2"/>
              </a:rPr>
              <a:t>Орнамент</a:t>
            </a:r>
            <a:endParaRPr lang="ru-RU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hlinkClick r:id="rId3"/>
              </a:rPr>
              <a:t>Бордюр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grpSp>
        <p:nvGrpSpPr>
          <p:cNvPr id="4" name="Группа 1"/>
          <p:cNvGrpSpPr>
            <a:grpSpLocks/>
          </p:cNvGrpSpPr>
          <p:nvPr/>
        </p:nvGrpSpPr>
        <p:grpSpPr bwMode="auto">
          <a:xfrm>
            <a:off x="1214414" y="1844824"/>
            <a:ext cx="6715172" cy="3408605"/>
            <a:chOff x="607288" y="-815361"/>
            <a:chExt cx="7925152" cy="532624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6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625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rgbClr val="C00000"/>
                  </a:solidFill>
                  <a:latin typeface="Monotype Corsiva" pitchFamily="66" charset="0"/>
                  <a:hlinkClick r:id="rId4"/>
                </a:rPr>
                <a:t> http://linda6035.ucoz.ru/</a:t>
              </a: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69</Words>
  <Application>Microsoft Office PowerPoint</Application>
  <PresentationFormat>Экран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Информационные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Бабочки</dc:title>
  <dc:creator>Фокина Лидия Петровна</dc:creator>
  <cp:keywords>Шаблон презентации</cp:keywords>
  <cp:lastModifiedBy>User</cp:lastModifiedBy>
  <cp:revision>17</cp:revision>
  <dcterms:created xsi:type="dcterms:W3CDTF">2015-07-10T16:53:21Z</dcterms:created>
  <dcterms:modified xsi:type="dcterms:W3CDTF">2016-07-08T15:48:29Z</dcterms:modified>
</cp:coreProperties>
</file>