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819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868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674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3944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635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861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438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246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926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725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843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62DC2-D908-4025-9350-220613941E11}" type="datetimeFigureOut">
              <a:rPr lang="zh-CN" altLang="en-US" smtClean="0"/>
              <a:pPr/>
              <a:t>2015/9/21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4D067-7D98-4FB7-8A7E-C1A0498C3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794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33256"/>
            <a:ext cx="7772400" cy="504056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237312"/>
            <a:ext cx="6400800" cy="548680"/>
          </a:xfrm>
        </p:spPr>
        <p:txBody>
          <a:bodyPr>
            <a:normAutofit lnSpcReduction="1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0722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3385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931024"/>
            <a:ext cx="8229600" cy="810344"/>
          </a:xfrm>
        </p:spPr>
        <p:txBody>
          <a:bodyPr/>
          <a:lstStyle/>
          <a:p>
            <a:r>
              <a:rPr lang="en-US" altLang="zh-CN" dirty="0" smtClean="0"/>
              <a:t>Thank you!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4925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</Template>
  <TotalTime>0</TotalTime>
  <Words>3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4</vt:lpstr>
      <vt:lpstr>Слайд 1</vt:lpstr>
      <vt:lpstr>Слайд 2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Disney</dc:subject>
  <dc:creator>Валерий Устинов</dc:creator>
  <cp:keywords>Disney,free,cartoon,PowerPoint templates</cp:keywords>
  <dc:description>Made by Moyea Software. To find more free PowerPoint templates, please visit http://www.dvd-ppt-slideshow.com/powerpoint-knowledge/powerpoint-templates.html</dc:description>
  <cp:lastModifiedBy>Валерий Устинов</cp:lastModifiedBy>
  <cp:revision>1</cp:revision>
  <dcterms:created xsi:type="dcterms:W3CDTF">2015-09-21T07:52:59Z</dcterms:created>
  <dcterms:modified xsi:type="dcterms:W3CDTF">2015-09-21T07:53:37Z</dcterms:modified>
  <cp:category>cartoon</cp:category>
</cp:coreProperties>
</file>