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7" r:id="rId1"/>
    <p:sldMasterId id="2147483822" r:id="rId2"/>
  </p:sldMasterIdLst>
  <p:notesMasterIdLst>
    <p:notesMasterId r:id="rId18"/>
  </p:notesMasterIdLst>
  <p:sldIdLst>
    <p:sldId id="271" r:id="rId3"/>
    <p:sldId id="275" r:id="rId4"/>
    <p:sldId id="280" r:id="rId5"/>
    <p:sldId id="318" r:id="rId6"/>
    <p:sldId id="320" r:id="rId7"/>
    <p:sldId id="319" r:id="rId8"/>
    <p:sldId id="274" r:id="rId9"/>
    <p:sldId id="322" r:id="rId10"/>
    <p:sldId id="323" r:id="rId11"/>
    <p:sldId id="324" r:id="rId12"/>
    <p:sldId id="325" r:id="rId13"/>
    <p:sldId id="326" r:id="rId14"/>
    <p:sldId id="309" r:id="rId15"/>
    <p:sldId id="321" r:id="rId16"/>
    <p:sldId id="266" r:id="rId17"/>
  </p:sldIdLst>
  <p:sldSz cx="9144000" cy="6858000" type="screen4x3"/>
  <p:notesSz cx="6858000" cy="9144000"/>
  <p:defaultTextStyle>
    <a:defPPr>
      <a:defRPr lang="ru-RU"/>
    </a:defPPr>
    <a:lvl1pPr algn="l" rtl="0" fontAlgn="base">
      <a:spcBef>
        <a:spcPct val="0"/>
      </a:spcBef>
      <a:spcAft>
        <a:spcPct val="0"/>
      </a:spcAft>
      <a:defRPr sz="3200" kern="1200">
        <a:solidFill>
          <a:schemeClr val="tx1"/>
        </a:solidFill>
        <a:latin typeface="Monotype Corsiva" pitchFamily="66" charset="0"/>
        <a:ea typeface="+mn-ea"/>
        <a:cs typeface="Arial" charset="0"/>
      </a:defRPr>
    </a:lvl1pPr>
    <a:lvl2pPr marL="457200" algn="l" rtl="0" fontAlgn="base">
      <a:spcBef>
        <a:spcPct val="0"/>
      </a:spcBef>
      <a:spcAft>
        <a:spcPct val="0"/>
      </a:spcAft>
      <a:defRPr sz="3200" kern="1200">
        <a:solidFill>
          <a:schemeClr val="tx1"/>
        </a:solidFill>
        <a:latin typeface="Monotype Corsiva" pitchFamily="66" charset="0"/>
        <a:ea typeface="+mn-ea"/>
        <a:cs typeface="Arial" charset="0"/>
      </a:defRPr>
    </a:lvl2pPr>
    <a:lvl3pPr marL="914400" algn="l" rtl="0" fontAlgn="base">
      <a:spcBef>
        <a:spcPct val="0"/>
      </a:spcBef>
      <a:spcAft>
        <a:spcPct val="0"/>
      </a:spcAft>
      <a:defRPr sz="3200" kern="1200">
        <a:solidFill>
          <a:schemeClr val="tx1"/>
        </a:solidFill>
        <a:latin typeface="Monotype Corsiva" pitchFamily="66" charset="0"/>
        <a:ea typeface="+mn-ea"/>
        <a:cs typeface="Arial" charset="0"/>
      </a:defRPr>
    </a:lvl3pPr>
    <a:lvl4pPr marL="1371600" algn="l" rtl="0" fontAlgn="base">
      <a:spcBef>
        <a:spcPct val="0"/>
      </a:spcBef>
      <a:spcAft>
        <a:spcPct val="0"/>
      </a:spcAft>
      <a:defRPr sz="3200" kern="1200">
        <a:solidFill>
          <a:schemeClr val="tx1"/>
        </a:solidFill>
        <a:latin typeface="Monotype Corsiva" pitchFamily="66" charset="0"/>
        <a:ea typeface="+mn-ea"/>
        <a:cs typeface="Arial" charset="0"/>
      </a:defRPr>
    </a:lvl4pPr>
    <a:lvl5pPr marL="1828800" algn="l" rtl="0" fontAlgn="base">
      <a:spcBef>
        <a:spcPct val="0"/>
      </a:spcBef>
      <a:spcAft>
        <a:spcPct val="0"/>
      </a:spcAft>
      <a:defRPr sz="3200" kern="1200">
        <a:solidFill>
          <a:schemeClr val="tx1"/>
        </a:solidFill>
        <a:latin typeface="Monotype Corsiva" pitchFamily="66" charset="0"/>
        <a:ea typeface="+mn-ea"/>
        <a:cs typeface="Arial" charset="0"/>
      </a:defRPr>
    </a:lvl5pPr>
    <a:lvl6pPr marL="2286000" algn="l" defTabSz="914400" rtl="0" eaLnBrk="1" latinLnBrk="0" hangingPunct="1">
      <a:defRPr sz="3200" kern="1200">
        <a:solidFill>
          <a:schemeClr val="tx1"/>
        </a:solidFill>
        <a:latin typeface="Monotype Corsiva" pitchFamily="66" charset="0"/>
        <a:ea typeface="+mn-ea"/>
        <a:cs typeface="Arial" charset="0"/>
      </a:defRPr>
    </a:lvl6pPr>
    <a:lvl7pPr marL="2743200" algn="l" defTabSz="914400" rtl="0" eaLnBrk="1" latinLnBrk="0" hangingPunct="1">
      <a:defRPr sz="3200" kern="1200">
        <a:solidFill>
          <a:schemeClr val="tx1"/>
        </a:solidFill>
        <a:latin typeface="Monotype Corsiva" pitchFamily="66" charset="0"/>
        <a:ea typeface="+mn-ea"/>
        <a:cs typeface="Arial" charset="0"/>
      </a:defRPr>
    </a:lvl7pPr>
    <a:lvl8pPr marL="3200400" algn="l" defTabSz="914400" rtl="0" eaLnBrk="1" latinLnBrk="0" hangingPunct="1">
      <a:defRPr sz="3200" kern="1200">
        <a:solidFill>
          <a:schemeClr val="tx1"/>
        </a:solidFill>
        <a:latin typeface="Monotype Corsiva" pitchFamily="66" charset="0"/>
        <a:ea typeface="+mn-ea"/>
        <a:cs typeface="Arial" charset="0"/>
      </a:defRPr>
    </a:lvl8pPr>
    <a:lvl9pPr marL="3657600" algn="l" defTabSz="914400" rtl="0" eaLnBrk="1" latinLnBrk="0" hangingPunct="1">
      <a:defRPr sz="3200" kern="1200">
        <a:solidFill>
          <a:schemeClr val="tx1"/>
        </a:solidFill>
        <a:latin typeface="Monotype Corsiva" pitchFamily="66"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00CCFF"/>
    <a:srgbClr val="FFFFFF"/>
    <a:srgbClr val="007E39"/>
    <a:srgbClr val="FF3399"/>
    <a:srgbClr val="CC00CC"/>
    <a:srgbClr val="A4F0FA"/>
    <a:srgbClr val="FF6600"/>
    <a:srgbClr val="F4AAC4"/>
    <a:srgbClr val="FFCCCC"/>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70" autoAdjust="0"/>
    <p:restoredTop sz="93103" autoAdjust="0"/>
  </p:normalViewPr>
  <p:slideViewPr>
    <p:cSldViewPr>
      <p:cViewPr varScale="1">
        <p:scale>
          <a:sx n="68" d="100"/>
          <a:sy n="68" d="100"/>
        </p:scale>
        <p:origin x="-148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cs typeface="+mn-cs"/>
              </a:defRPr>
            </a:lvl1pPr>
          </a:lstStyle>
          <a:p>
            <a:pPr>
              <a:defRPr/>
            </a:pPr>
            <a:endParaRPr lang="ru-RU"/>
          </a:p>
        </p:txBody>
      </p:sp>
      <p:sp>
        <p:nvSpPr>
          <p:cNvPr id="256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mn-cs"/>
              </a:defRPr>
            </a:lvl1pPr>
          </a:lstStyle>
          <a:p>
            <a:pPr>
              <a:defRPr/>
            </a:pPr>
            <a:endParaRPr lang="ru-RU"/>
          </a:p>
        </p:txBody>
      </p:sp>
      <p:sp>
        <p:nvSpPr>
          <p:cNvPr id="501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56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256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cs typeface="+mn-cs"/>
              </a:defRPr>
            </a:lvl1pPr>
          </a:lstStyle>
          <a:p>
            <a:pPr>
              <a:defRPr/>
            </a:pPr>
            <a:endParaRPr lang="ru-RU"/>
          </a:p>
        </p:txBody>
      </p:sp>
      <p:sp>
        <p:nvSpPr>
          <p:cNvPr id="256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mn-cs"/>
              </a:defRPr>
            </a:lvl1pPr>
          </a:lstStyle>
          <a:p>
            <a:pPr>
              <a:defRPr/>
            </a:pPr>
            <a:fld id="{F869F347-F432-4804-9663-6C8FECA0C39F}"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57364"/>
            <a:ext cx="7772400" cy="1470025"/>
          </a:xfrm>
        </p:spPr>
        <p:txBody>
          <a:bodyPr/>
          <a:lstStyle>
            <a:lvl1pPr algn="r">
              <a:defRPr>
                <a:gradFill flip="none" rotWithShape="1">
                  <a:gsLst>
                    <a:gs pos="0">
                      <a:schemeClr val="accent2"/>
                    </a:gs>
                    <a:gs pos="45000">
                      <a:schemeClr val="accent2">
                        <a:tint val="60000"/>
                      </a:schemeClr>
                    </a:gs>
                    <a:gs pos="90000">
                      <a:schemeClr val="accent2">
                        <a:tint val="40000"/>
                      </a:schemeClr>
                    </a:gs>
                    <a:gs pos="100000">
                      <a:schemeClr val="accent2">
                        <a:tint val="20000"/>
                      </a:schemeClr>
                    </a:gs>
                  </a:gsLst>
                  <a:lin ang="16200000" scaled="1"/>
                  <a:tileRect/>
                </a:gradFill>
              </a:defRPr>
            </a:lvl1pPr>
          </a:lstStyle>
          <a:p>
            <a:r>
              <a:rPr lang="ru-RU" smtClean="0"/>
              <a:t>Образец заголовка</a:t>
            </a:r>
            <a:endParaRPr lang="en-US"/>
          </a:p>
        </p:txBody>
      </p:sp>
      <p:sp>
        <p:nvSpPr>
          <p:cNvPr id="3" name="Subtitle 2"/>
          <p:cNvSpPr>
            <a:spLocks noGrp="1"/>
          </p:cNvSpPr>
          <p:nvPr>
            <p:ph type="subTitle" idx="1"/>
          </p:nvPr>
        </p:nvSpPr>
        <p:spPr>
          <a:xfrm>
            <a:off x="2062792" y="3357562"/>
            <a:ext cx="6400800" cy="1752600"/>
          </a:xfrm>
        </p:spPr>
        <p:txBody>
          <a:bodyPr/>
          <a:lstStyle>
            <a:lvl1pPr marL="0" indent="0" algn="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A8DEBA33-0832-4E31-B0D8-D8B450C12448}"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grpSp>
        <p:nvGrpSpPr>
          <p:cNvPr id="4" name="Group 23"/>
          <p:cNvGrpSpPr>
            <a:grpSpLocks/>
          </p:cNvGrpSpPr>
          <p:nvPr/>
        </p:nvGrpSpPr>
        <p:grpSpPr bwMode="auto">
          <a:xfrm>
            <a:off x="2208213" y="1331913"/>
            <a:ext cx="6481762" cy="144462"/>
            <a:chOff x="2214546" y="1427612"/>
            <a:chExt cx="6482858" cy="144000"/>
          </a:xfrm>
        </p:grpSpPr>
        <p:sp>
          <p:nvSpPr>
            <p:cNvPr id="5" name="Chevron 9"/>
            <p:cNvSpPr/>
            <p:nvPr userDrawn="1"/>
          </p:nvSpPr>
          <p:spPr>
            <a:xfrm flipH="1">
              <a:off x="8643420" y="1427612"/>
              <a:ext cx="53984" cy="144000"/>
            </a:xfrm>
            <a:prstGeom prst="chevron">
              <a:avLst>
                <a:gd name="adj" fmla="val 50000"/>
              </a:avLst>
            </a:prstGeom>
            <a:gradFill flip="none" rotWithShape="1">
              <a:gsLst>
                <a:gs pos="0">
                  <a:schemeClr val="accent1">
                    <a:alpha val="20000"/>
                  </a:schemeClr>
                </a:gs>
                <a:gs pos="100000">
                  <a:schemeClr val="accent1">
                    <a:alpha val="15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Rectangle 22"/>
            <p:cNvSpPr/>
            <p:nvPr userDrawn="1"/>
          </p:nvSpPr>
          <p:spPr>
            <a:xfrm>
              <a:off x="2214546" y="1490909"/>
              <a:ext cx="6428874" cy="17406"/>
            </a:xfrm>
            <a:prstGeom prst="rect">
              <a:avLst/>
            </a:prstGeom>
            <a:gradFill flip="none" rotWithShape="1">
              <a:gsLst>
                <a:gs pos="0">
                  <a:schemeClr val="accent1">
                    <a:alpha val="20000"/>
                  </a:schemeClr>
                </a:gs>
                <a:gs pos="100000">
                  <a:schemeClr val="accent1">
                    <a:alpha val="4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3"/>
          <p:cNvSpPr>
            <a:spLocks noGrp="1"/>
          </p:cNvSpPr>
          <p:nvPr>
            <p:ph type="dt" sz="half" idx="10"/>
          </p:nvPr>
        </p:nvSpPr>
        <p:spPr/>
        <p:txBody>
          <a:bodyPr/>
          <a:lstStyle>
            <a:lvl1pPr>
              <a:defRPr/>
            </a:lvl1pPr>
          </a:lstStyle>
          <a:p>
            <a:pPr>
              <a:defRPr/>
            </a:pPr>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0DDCE5B9-E83D-45AF-A3AA-16A6186329F9}"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3286113"/>
            <a:ext cx="7772400" cy="1362075"/>
          </a:xfrm>
        </p:spPr>
        <p:txBody>
          <a:bodyPr anchor="t"/>
          <a:lstStyle>
            <a:lvl1pPr algn="r">
              <a:defRPr sz="4000" b="0" cap="all">
                <a:gradFill flip="none" rotWithShape="1">
                  <a:gsLst>
                    <a:gs pos="0">
                      <a:schemeClr val="accent2"/>
                    </a:gs>
                    <a:gs pos="45000">
                      <a:schemeClr val="accent2">
                        <a:tint val="60000"/>
                      </a:schemeClr>
                    </a:gs>
                    <a:gs pos="90000">
                      <a:schemeClr val="accent2">
                        <a:tint val="40000"/>
                      </a:schemeClr>
                    </a:gs>
                    <a:gs pos="100000">
                      <a:schemeClr val="accent2">
                        <a:tint val="20000"/>
                      </a:schemeClr>
                    </a:gs>
                  </a:gsLst>
                  <a:lin ang="16200000" scaled="1"/>
                  <a:tileRect/>
                </a:gradFill>
              </a:defRPr>
            </a:lvl1pPr>
          </a:lstStyle>
          <a:p>
            <a:r>
              <a:rPr lang="ru-RU" smtClean="0"/>
              <a:t>Образец заголовка</a:t>
            </a:r>
            <a:endParaRPr lang="en-US"/>
          </a:p>
        </p:txBody>
      </p:sp>
      <p:sp>
        <p:nvSpPr>
          <p:cNvPr id="3" name="Text Placeholder 2"/>
          <p:cNvSpPr>
            <a:spLocks noGrp="1"/>
          </p:cNvSpPr>
          <p:nvPr>
            <p:ph type="body" idx="1"/>
          </p:nvPr>
        </p:nvSpPr>
        <p:spPr>
          <a:xfrm>
            <a:off x="722313" y="1785926"/>
            <a:ext cx="7772400" cy="1500187"/>
          </a:xfrm>
        </p:spPr>
        <p:txBody>
          <a:bodyPr anchor="b"/>
          <a:lstStyle>
            <a:lvl1pPr marL="0" indent="0" algn="r">
              <a:buNone/>
              <a:defRPr sz="2000">
                <a:solidFill>
                  <a:schemeClr val="tx1">
                    <a:tint val="75000"/>
                  </a:schemeClr>
                </a:solidFill>
              </a:defRPr>
            </a:lvl1pPr>
            <a:lvl2pPr marL="457200" indent="0" algn="r">
              <a:buNone/>
              <a:defRPr sz="1800">
                <a:solidFill>
                  <a:schemeClr val="tx1">
                    <a:tint val="75000"/>
                  </a:schemeClr>
                </a:solidFill>
              </a:defRPr>
            </a:lvl2pPr>
            <a:lvl3pPr marL="914400" indent="0" algn="r">
              <a:buNone/>
              <a:defRPr sz="1600">
                <a:solidFill>
                  <a:schemeClr val="tx1">
                    <a:tint val="75000"/>
                  </a:schemeClr>
                </a:solidFill>
              </a:defRPr>
            </a:lvl3pPr>
            <a:lvl4pPr marL="1371600" indent="0" algn="r">
              <a:buNone/>
              <a:defRPr sz="1400">
                <a:solidFill>
                  <a:schemeClr val="tx1">
                    <a:tint val="75000"/>
                  </a:schemeClr>
                </a:solidFill>
              </a:defRPr>
            </a:lvl4pPr>
            <a:lvl5pPr marL="1828800" indent="0" algn="r">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402BCC6B-5019-4650-87D2-0BA777EC425F}"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grpSp>
        <p:nvGrpSpPr>
          <p:cNvPr id="5" name="Group 7"/>
          <p:cNvGrpSpPr>
            <a:grpSpLocks/>
          </p:cNvGrpSpPr>
          <p:nvPr/>
        </p:nvGrpSpPr>
        <p:grpSpPr bwMode="auto">
          <a:xfrm>
            <a:off x="2208213" y="1331913"/>
            <a:ext cx="6481762" cy="144462"/>
            <a:chOff x="2214546" y="1427612"/>
            <a:chExt cx="6482858" cy="144000"/>
          </a:xfrm>
        </p:grpSpPr>
        <p:sp>
          <p:nvSpPr>
            <p:cNvPr id="6" name="Chevron 8"/>
            <p:cNvSpPr/>
            <p:nvPr userDrawn="1"/>
          </p:nvSpPr>
          <p:spPr>
            <a:xfrm flipH="1">
              <a:off x="8643420" y="1427612"/>
              <a:ext cx="53984" cy="144000"/>
            </a:xfrm>
            <a:prstGeom prst="chevron">
              <a:avLst>
                <a:gd name="adj" fmla="val 50000"/>
              </a:avLst>
            </a:prstGeom>
            <a:gradFill flip="none" rotWithShape="1">
              <a:gsLst>
                <a:gs pos="0">
                  <a:schemeClr val="accent1">
                    <a:alpha val="20000"/>
                  </a:schemeClr>
                </a:gs>
                <a:gs pos="100000">
                  <a:schemeClr val="accent1">
                    <a:alpha val="15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7" name="Rectangle 9"/>
            <p:cNvSpPr/>
            <p:nvPr userDrawn="1"/>
          </p:nvSpPr>
          <p:spPr>
            <a:xfrm>
              <a:off x="2214546" y="1490909"/>
              <a:ext cx="6428874" cy="17406"/>
            </a:xfrm>
            <a:prstGeom prst="rect">
              <a:avLst/>
            </a:prstGeom>
            <a:gradFill flip="none" rotWithShape="1">
              <a:gsLst>
                <a:gs pos="0">
                  <a:schemeClr val="accent1">
                    <a:alpha val="20000"/>
                  </a:schemeClr>
                </a:gs>
                <a:gs pos="100000">
                  <a:schemeClr val="accent1">
                    <a:alpha val="4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Date Placeholder 4"/>
          <p:cNvSpPr>
            <a:spLocks noGrp="1"/>
          </p:cNvSpPr>
          <p:nvPr>
            <p:ph type="dt" sz="half" idx="10"/>
          </p:nvPr>
        </p:nvSpPr>
        <p:spPr/>
        <p:txBody>
          <a:bodyPr/>
          <a:lstStyle>
            <a:lvl1pPr>
              <a:defRPr/>
            </a:lvl1pPr>
          </a:lstStyle>
          <a:p>
            <a:pPr>
              <a:defRPr/>
            </a:pPr>
            <a:endParaRPr lang="ru-RU"/>
          </a:p>
        </p:txBody>
      </p:sp>
      <p:sp>
        <p:nvSpPr>
          <p:cNvPr id="9" name="Footer Placeholder 5"/>
          <p:cNvSpPr>
            <a:spLocks noGrp="1"/>
          </p:cNvSpPr>
          <p:nvPr>
            <p:ph type="ftr" sz="quarter" idx="11"/>
          </p:nvPr>
        </p:nvSpPr>
        <p:spPr/>
        <p:txBody>
          <a:bodyPr/>
          <a:lstStyle>
            <a:lvl1pPr>
              <a:defRPr/>
            </a:lvl1pPr>
          </a:lstStyle>
          <a:p>
            <a:pPr>
              <a:defRPr/>
            </a:pPr>
            <a:endParaRPr lang="ru-RU"/>
          </a:p>
        </p:txBody>
      </p:sp>
      <p:sp>
        <p:nvSpPr>
          <p:cNvPr id="10" name="Slide Number Placeholder 6"/>
          <p:cNvSpPr>
            <a:spLocks noGrp="1"/>
          </p:cNvSpPr>
          <p:nvPr>
            <p:ph type="sldNum" sz="quarter" idx="12"/>
          </p:nvPr>
        </p:nvSpPr>
        <p:spPr/>
        <p:txBody>
          <a:bodyPr/>
          <a:lstStyle>
            <a:lvl1pPr>
              <a:defRPr/>
            </a:lvl1pPr>
          </a:lstStyle>
          <a:p>
            <a:pPr>
              <a:defRPr/>
            </a:pPr>
            <a:fld id="{DBE06E17-DFBA-472C-B3B8-63884620E215}"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grpSp>
        <p:nvGrpSpPr>
          <p:cNvPr id="7" name="Group 9"/>
          <p:cNvGrpSpPr>
            <a:grpSpLocks/>
          </p:cNvGrpSpPr>
          <p:nvPr/>
        </p:nvGrpSpPr>
        <p:grpSpPr bwMode="auto">
          <a:xfrm>
            <a:off x="2208213" y="1331913"/>
            <a:ext cx="6481762" cy="144462"/>
            <a:chOff x="2214546" y="1427612"/>
            <a:chExt cx="6482858" cy="144000"/>
          </a:xfrm>
        </p:grpSpPr>
        <p:sp>
          <p:nvSpPr>
            <p:cNvPr id="8" name="Chevron 10"/>
            <p:cNvSpPr/>
            <p:nvPr userDrawn="1"/>
          </p:nvSpPr>
          <p:spPr>
            <a:xfrm flipH="1">
              <a:off x="8643420" y="1427612"/>
              <a:ext cx="53984" cy="144000"/>
            </a:xfrm>
            <a:prstGeom prst="chevron">
              <a:avLst>
                <a:gd name="adj" fmla="val 50000"/>
              </a:avLst>
            </a:prstGeom>
            <a:gradFill flip="none" rotWithShape="1">
              <a:gsLst>
                <a:gs pos="0">
                  <a:schemeClr val="accent1">
                    <a:alpha val="20000"/>
                  </a:schemeClr>
                </a:gs>
                <a:gs pos="100000">
                  <a:schemeClr val="accent1">
                    <a:alpha val="15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9" name="Rectangle 11"/>
            <p:cNvSpPr/>
            <p:nvPr userDrawn="1"/>
          </p:nvSpPr>
          <p:spPr>
            <a:xfrm>
              <a:off x="2214546" y="1490909"/>
              <a:ext cx="6428874" cy="17406"/>
            </a:xfrm>
            <a:prstGeom prst="rect">
              <a:avLst/>
            </a:prstGeom>
            <a:gradFill flip="none" rotWithShape="1">
              <a:gsLst>
                <a:gs pos="0">
                  <a:schemeClr val="accent1">
                    <a:alpha val="20000"/>
                  </a:schemeClr>
                </a:gs>
                <a:gs pos="100000">
                  <a:schemeClr val="accent1">
                    <a:alpha val="4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Date Placeholder 6"/>
          <p:cNvSpPr>
            <a:spLocks noGrp="1"/>
          </p:cNvSpPr>
          <p:nvPr>
            <p:ph type="dt" sz="half" idx="10"/>
          </p:nvPr>
        </p:nvSpPr>
        <p:spPr/>
        <p:txBody>
          <a:bodyPr/>
          <a:lstStyle>
            <a:lvl1pPr>
              <a:defRPr/>
            </a:lvl1pPr>
          </a:lstStyle>
          <a:p>
            <a:pPr>
              <a:defRPr/>
            </a:pPr>
            <a:endParaRPr lang="ru-RU"/>
          </a:p>
        </p:txBody>
      </p:sp>
      <p:sp>
        <p:nvSpPr>
          <p:cNvPr id="11" name="Footer Placeholder 7"/>
          <p:cNvSpPr>
            <a:spLocks noGrp="1"/>
          </p:cNvSpPr>
          <p:nvPr>
            <p:ph type="ftr" sz="quarter" idx="11"/>
          </p:nvPr>
        </p:nvSpPr>
        <p:spPr/>
        <p:txBody>
          <a:bodyPr/>
          <a:lstStyle>
            <a:lvl1pPr>
              <a:defRPr/>
            </a:lvl1pPr>
          </a:lstStyle>
          <a:p>
            <a:pPr>
              <a:defRPr/>
            </a:pPr>
            <a:endParaRPr lang="ru-RU"/>
          </a:p>
        </p:txBody>
      </p:sp>
      <p:sp>
        <p:nvSpPr>
          <p:cNvPr id="12" name="Slide Number Placeholder 8"/>
          <p:cNvSpPr>
            <a:spLocks noGrp="1"/>
          </p:cNvSpPr>
          <p:nvPr>
            <p:ph type="sldNum" sz="quarter" idx="12"/>
          </p:nvPr>
        </p:nvSpPr>
        <p:spPr/>
        <p:txBody>
          <a:bodyPr/>
          <a:lstStyle>
            <a:lvl1pPr>
              <a:defRPr/>
            </a:lvl1pPr>
          </a:lstStyle>
          <a:p>
            <a:pPr>
              <a:defRPr/>
            </a:pPr>
            <a:fld id="{F68D3470-3A97-4839-8A07-7890D04C9B49}"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grpSp>
        <p:nvGrpSpPr>
          <p:cNvPr id="3" name="Group 5"/>
          <p:cNvGrpSpPr>
            <a:grpSpLocks/>
          </p:cNvGrpSpPr>
          <p:nvPr/>
        </p:nvGrpSpPr>
        <p:grpSpPr bwMode="auto">
          <a:xfrm>
            <a:off x="2208213" y="1331913"/>
            <a:ext cx="6481762" cy="144462"/>
            <a:chOff x="2214546" y="1427612"/>
            <a:chExt cx="6482858" cy="144000"/>
          </a:xfrm>
        </p:grpSpPr>
        <p:sp>
          <p:nvSpPr>
            <p:cNvPr id="4" name="Chevron 6"/>
            <p:cNvSpPr/>
            <p:nvPr userDrawn="1"/>
          </p:nvSpPr>
          <p:spPr>
            <a:xfrm flipH="1">
              <a:off x="8643420" y="1427612"/>
              <a:ext cx="53984" cy="144000"/>
            </a:xfrm>
            <a:prstGeom prst="chevron">
              <a:avLst>
                <a:gd name="adj" fmla="val 50000"/>
              </a:avLst>
            </a:prstGeom>
            <a:gradFill flip="none" rotWithShape="1">
              <a:gsLst>
                <a:gs pos="0">
                  <a:schemeClr val="accent1">
                    <a:alpha val="20000"/>
                  </a:schemeClr>
                </a:gs>
                <a:gs pos="100000">
                  <a:schemeClr val="accent1">
                    <a:alpha val="15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Rectangle 7"/>
            <p:cNvSpPr/>
            <p:nvPr userDrawn="1"/>
          </p:nvSpPr>
          <p:spPr>
            <a:xfrm>
              <a:off x="2214546" y="1490909"/>
              <a:ext cx="6428874" cy="17406"/>
            </a:xfrm>
            <a:prstGeom prst="rect">
              <a:avLst/>
            </a:prstGeom>
            <a:gradFill flip="none" rotWithShape="1">
              <a:gsLst>
                <a:gs pos="0">
                  <a:schemeClr val="accent1">
                    <a:alpha val="20000"/>
                  </a:schemeClr>
                </a:gs>
                <a:gs pos="100000">
                  <a:schemeClr val="accent1">
                    <a:alpha val="4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 name="Title 1"/>
          <p:cNvSpPr>
            <a:spLocks noGrp="1"/>
          </p:cNvSpPr>
          <p:nvPr>
            <p:ph type="title"/>
          </p:nvPr>
        </p:nvSpPr>
        <p:spPr/>
        <p:txBody>
          <a:bodyPr/>
          <a:lstStyle/>
          <a:p>
            <a:r>
              <a:rPr lang="ru-RU" smtClean="0"/>
              <a:t>Образец заголовка</a:t>
            </a:r>
            <a:endParaRPr lang="en-US"/>
          </a:p>
        </p:txBody>
      </p:sp>
      <p:sp>
        <p:nvSpPr>
          <p:cNvPr id="6" name="Date Placeholder 2"/>
          <p:cNvSpPr>
            <a:spLocks noGrp="1"/>
          </p:cNvSpPr>
          <p:nvPr>
            <p:ph type="dt" sz="half" idx="10"/>
          </p:nvPr>
        </p:nvSpPr>
        <p:spPr/>
        <p:txBody>
          <a:bodyPr/>
          <a:lstStyle>
            <a:lvl1pPr>
              <a:defRPr/>
            </a:lvl1pPr>
          </a:lstStyle>
          <a:p>
            <a:pPr>
              <a:defRPr/>
            </a:pPr>
            <a:endParaRPr lang="ru-RU"/>
          </a:p>
        </p:txBody>
      </p:sp>
      <p:sp>
        <p:nvSpPr>
          <p:cNvPr id="7" name="Footer Placeholder 3"/>
          <p:cNvSpPr>
            <a:spLocks noGrp="1"/>
          </p:cNvSpPr>
          <p:nvPr>
            <p:ph type="ftr" sz="quarter" idx="11"/>
          </p:nvPr>
        </p:nvSpPr>
        <p:spPr/>
        <p:txBody>
          <a:bodyPr/>
          <a:lstStyle>
            <a:lvl1pPr>
              <a:defRPr/>
            </a:lvl1pPr>
          </a:lstStyle>
          <a:p>
            <a:pPr>
              <a:defRPr/>
            </a:pPr>
            <a:endParaRPr lang="ru-RU"/>
          </a:p>
        </p:txBody>
      </p:sp>
      <p:sp>
        <p:nvSpPr>
          <p:cNvPr id="8" name="Slide Number Placeholder 4"/>
          <p:cNvSpPr>
            <a:spLocks noGrp="1"/>
          </p:cNvSpPr>
          <p:nvPr>
            <p:ph type="sldNum" sz="quarter" idx="12"/>
          </p:nvPr>
        </p:nvSpPr>
        <p:spPr/>
        <p:txBody>
          <a:bodyPr/>
          <a:lstStyle>
            <a:lvl1pPr>
              <a:defRPr/>
            </a:lvl1pPr>
          </a:lstStyle>
          <a:p>
            <a:pPr>
              <a:defRPr/>
            </a:pPr>
            <a:fld id="{27BDE5B9-2E98-4AEB-9368-8A01BFB68259}"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pPr>
              <a:defRPr/>
            </a:pPr>
            <a:fld id="{BF0CADD7-18B5-49A4-B376-E557C07C3ECB}"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580745" y="285728"/>
            <a:ext cx="5106055" cy="1162050"/>
          </a:xfrm>
        </p:spPr>
        <p:txBody>
          <a:bodyPr/>
          <a:lstStyle>
            <a:lvl1pPr algn="ctr">
              <a:defRPr sz="3200" b="0" kern="1200" cap="all">
                <a:ln w="11430"/>
                <a:gradFill flip="none" rotWithShape="1">
                  <a:gsLst>
                    <a:gs pos="0">
                      <a:schemeClr val="accent2"/>
                    </a:gs>
                    <a:gs pos="45000">
                      <a:schemeClr val="accent2">
                        <a:tint val="60000"/>
                      </a:schemeClr>
                    </a:gs>
                    <a:gs pos="90000">
                      <a:schemeClr val="accent2">
                        <a:tint val="40000"/>
                      </a:schemeClr>
                    </a:gs>
                    <a:gs pos="100000">
                      <a:schemeClr val="accent2">
                        <a:tint val="20000"/>
                      </a:schemeClr>
                    </a:gs>
                  </a:gsLst>
                  <a:lin ang="16200000" scaled="1"/>
                  <a:tileRect/>
                </a:gradFill>
                <a:effectLst>
                  <a:outerShdw blurRad="44450" dist="41910" dir="3600000" algn="tl">
                    <a:srgbClr val="000000">
                      <a:alpha val="50000"/>
                    </a:srgbClr>
                  </a:outerShdw>
                </a:effectLst>
                <a:latin typeface="+mj-lt"/>
                <a:ea typeface="+mj-ea"/>
                <a:cs typeface="+mj-cs"/>
              </a:defRPr>
            </a:lvl1pPr>
          </a:lstStyle>
          <a:p>
            <a:r>
              <a:rPr lang="ru-RU" smtClean="0"/>
              <a:t>Образец заголовка</a:t>
            </a:r>
            <a:endParaRPr lang="en-US"/>
          </a:p>
        </p:txBody>
      </p:sp>
      <p:sp>
        <p:nvSpPr>
          <p:cNvPr id="3" name="Content Placeholder 2"/>
          <p:cNvSpPr>
            <a:spLocks noGrp="1"/>
          </p:cNvSpPr>
          <p:nvPr>
            <p:ph idx="1"/>
          </p:nvPr>
        </p:nvSpPr>
        <p:spPr>
          <a:xfrm>
            <a:off x="3575050" y="1446218"/>
            <a:ext cx="5111750" cy="467967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457201" y="285729"/>
            <a:ext cx="3008313" cy="5840435"/>
          </a:xfrm>
        </p:spPr>
        <p:txBody>
          <a:bodyPr anchor="b"/>
          <a:lstStyle>
            <a:lvl1pPr marL="0" indent="0">
              <a:spcAft>
                <a:spcPts val="0"/>
              </a:spcAft>
              <a:buNone/>
              <a:defRPr sz="1400"/>
            </a:lvl1pPr>
            <a:lvl2pPr marL="457200" indent="0">
              <a:spcAft>
                <a:spcPts val="0"/>
              </a:spcAft>
              <a:buNone/>
              <a:defRPr sz="1200"/>
            </a:lvl2pPr>
            <a:lvl3pPr marL="914400" indent="0">
              <a:spcAft>
                <a:spcPts val="0"/>
              </a:spcAft>
              <a:buNone/>
              <a:defRPr sz="1000"/>
            </a:lvl3pPr>
            <a:lvl4pPr marL="1371600" indent="0">
              <a:spcAft>
                <a:spcPts val="0"/>
              </a:spcAft>
              <a:buNone/>
              <a:defRPr sz="900"/>
            </a:lvl4pPr>
            <a:lvl5pPr marL="1828800" indent="0">
              <a:spcAft>
                <a:spcPts val="0"/>
              </a:spcAft>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0"/>
          </p:nvPr>
        </p:nvSpPr>
        <p:spPr/>
        <p:txBody>
          <a:bodyPr/>
          <a:lstStyle>
            <a:lvl1pPr>
              <a:defRPr/>
            </a:lvl1pPr>
          </a:lstStyle>
          <a:p>
            <a:pPr>
              <a:defRPr/>
            </a:pPr>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AB6A1C78-D831-4BDA-8EA3-10527FFB1776}"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15272" y="615868"/>
            <a:ext cx="928694" cy="5813528"/>
          </a:xfrm>
        </p:spPr>
        <p:txBody>
          <a:bodyPr vert="eaVert"/>
          <a:lstStyle>
            <a:lvl1pPr algn="l">
              <a:defRPr sz="2800" b="0" kern="1200" cap="all">
                <a:ln w="11430"/>
                <a:gradFill flip="none" rotWithShape="1">
                  <a:gsLst>
                    <a:gs pos="0">
                      <a:schemeClr val="accent2"/>
                    </a:gs>
                    <a:gs pos="45000">
                      <a:schemeClr val="accent2">
                        <a:tint val="60000"/>
                      </a:schemeClr>
                    </a:gs>
                    <a:gs pos="90000">
                      <a:schemeClr val="accent2">
                        <a:tint val="40000"/>
                      </a:schemeClr>
                    </a:gs>
                    <a:gs pos="100000">
                      <a:schemeClr val="accent2">
                        <a:tint val="20000"/>
                      </a:schemeClr>
                    </a:gs>
                  </a:gsLst>
                  <a:lin ang="16200000" scaled="1"/>
                  <a:tileRect/>
                </a:gradFill>
                <a:effectLst>
                  <a:outerShdw blurRad="44450" dist="41910" dir="18600000" algn="tl">
                    <a:srgbClr val="000000">
                      <a:alpha val="50000"/>
                    </a:srgbClr>
                  </a:outerShdw>
                </a:effectLst>
                <a:latin typeface="+mj-lt"/>
                <a:ea typeface="+mj-ea"/>
                <a:cs typeface="+mj-cs"/>
              </a:defRPr>
            </a:lvl1pPr>
          </a:lstStyle>
          <a:p>
            <a:r>
              <a:rPr lang="ru-RU" smtClean="0"/>
              <a:t>Образец заголовка</a:t>
            </a:r>
            <a:endParaRPr lang="en-US"/>
          </a:p>
        </p:txBody>
      </p:sp>
      <p:sp>
        <p:nvSpPr>
          <p:cNvPr id="3" name="Picture Placeholder 2"/>
          <p:cNvSpPr>
            <a:spLocks noGrp="1"/>
          </p:cNvSpPr>
          <p:nvPr>
            <p:ph type="pic" idx="1"/>
          </p:nvPr>
        </p:nvSpPr>
        <p:spPr>
          <a:xfrm>
            <a:off x="714348" y="612777"/>
            <a:ext cx="6858048" cy="4745051"/>
          </a:xfrm>
          <a:ln w="38100" cap="flat" cmpd="sng" algn="ctr">
            <a:gradFill flip="none" rotWithShape="1">
              <a:gsLst>
                <a:gs pos="0">
                  <a:srgbClr val="000082"/>
                </a:gs>
                <a:gs pos="30000">
                  <a:srgbClr val="66008F"/>
                </a:gs>
                <a:gs pos="64999">
                  <a:srgbClr val="BA0066"/>
                </a:gs>
                <a:gs pos="89999">
                  <a:srgbClr val="FF0000"/>
                </a:gs>
                <a:gs pos="100000">
                  <a:srgbClr val="FF8200"/>
                </a:gs>
              </a:gsLst>
              <a:path path="rect">
                <a:fillToRect l="100000" t="100000"/>
              </a:path>
              <a:tileRect r="-100000" b="-100000"/>
            </a:gradFill>
            <a:prstDash val="solid"/>
          </a:ln>
          <a:effectLst>
            <a:outerShdw blurRad="38100" dist="50800" dir="5400000" algn="tl" rotWithShape="0">
              <a:srgbClr val="000000">
                <a:alpha val="50000"/>
              </a:srgbClr>
            </a:outerShdw>
          </a:effectLst>
        </p:spPr>
        <p:style>
          <a:lnRef idx="2">
            <a:schemeClr val="accent1"/>
          </a:lnRef>
          <a:fillRef idx="1">
            <a:schemeClr val="lt1"/>
          </a:fillRef>
          <a:effectRef idx="0">
            <a:schemeClr val="accent1"/>
          </a:effectRef>
          <a:fontRef idx="minor">
            <a:schemeClr val="dk1"/>
          </a:fontRef>
        </p:style>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a:p>
        </p:txBody>
      </p:sp>
      <p:sp>
        <p:nvSpPr>
          <p:cNvPr id="4" name="Text Placeholder 3"/>
          <p:cNvSpPr>
            <a:spLocks noGrp="1"/>
          </p:cNvSpPr>
          <p:nvPr>
            <p:ph type="body" sz="half" idx="2"/>
          </p:nvPr>
        </p:nvSpPr>
        <p:spPr>
          <a:xfrm>
            <a:off x="714348" y="5500702"/>
            <a:ext cx="6858048" cy="92869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half" idx="10"/>
          </p:nvPr>
        </p:nvSpPr>
        <p:spPr/>
        <p:txBody>
          <a:bodyPr/>
          <a:lstStyle>
            <a:lvl1pPr>
              <a:defRPr/>
            </a:lvl1pPr>
          </a:lstStyle>
          <a:p>
            <a:pPr>
              <a:defRPr/>
            </a:pPr>
            <a:endParaRPr lang="ru-RU"/>
          </a:p>
        </p:txBody>
      </p:sp>
      <p:sp>
        <p:nvSpPr>
          <p:cNvPr id="6" name="Footer Placeholder 5"/>
          <p:cNvSpPr>
            <a:spLocks noGrp="1"/>
          </p:cNvSpPr>
          <p:nvPr>
            <p:ph type="ftr" sz="quarter" idx="11"/>
          </p:nvPr>
        </p:nvSpPr>
        <p:spPr/>
        <p:txBody>
          <a:bodyPr/>
          <a:lstStyle>
            <a:lvl1pPr>
              <a:defRPr/>
            </a:lvl1pPr>
          </a:lstStyle>
          <a:p>
            <a:pPr>
              <a:defRPr/>
            </a:pPr>
            <a:endParaRPr lang="ru-RU"/>
          </a:p>
        </p:txBody>
      </p:sp>
      <p:sp>
        <p:nvSpPr>
          <p:cNvPr id="7" name="Slide Number Placeholder 6"/>
          <p:cNvSpPr>
            <a:spLocks noGrp="1"/>
          </p:cNvSpPr>
          <p:nvPr>
            <p:ph type="sldNum" sz="quarter" idx="12"/>
          </p:nvPr>
        </p:nvSpPr>
        <p:spPr/>
        <p:txBody>
          <a:bodyPr/>
          <a:lstStyle>
            <a:lvl1pPr>
              <a:defRPr/>
            </a:lvl1pPr>
          </a:lstStyle>
          <a:p>
            <a:pPr>
              <a:defRPr/>
            </a:pPr>
            <a:fld id="{DE12A6A4-6860-412D-8992-345E6D08A5CC}"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grpSp>
        <p:nvGrpSpPr>
          <p:cNvPr id="4" name="Group 6"/>
          <p:cNvGrpSpPr>
            <a:grpSpLocks/>
          </p:cNvGrpSpPr>
          <p:nvPr/>
        </p:nvGrpSpPr>
        <p:grpSpPr bwMode="auto">
          <a:xfrm>
            <a:off x="2208213" y="1331913"/>
            <a:ext cx="6481762" cy="144462"/>
            <a:chOff x="2214546" y="1427612"/>
            <a:chExt cx="6482858" cy="144000"/>
          </a:xfrm>
        </p:grpSpPr>
        <p:sp>
          <p:nvSpPr>
            <p:cNvPr id="5" name="Chevron 7"/>
            <p:cNvSpPr/>
            <p:nvPr userDrawn="1"/>
          </p:nvSpPr>
          <p:spPr>
            <a:xfrm flipH="1">
              <a:off x="8643420" y="1427612"/>
              <a:ext cx="53984" cy="144000"/>
            </a:xfrm>
            <a:prstGeom prst="chevron">
              <a:avLst>
                <a:gd name="adj" fmla="val 50000"/>
              </a:avLst>
            </a:prstGeom>
            <a:gradFill flip="none" rotWithShape="1">
              <a:gsLst>
                <a:gs pos="0">
                  <a:schemeClr val="accent1">
                    <a:alpha val="20000"/>
                  </a:schemeClr>
                </a:gs>
                <a:gs pos="100000">
                  <a:schemeClr val="accent1">
                    <a:alpha val="15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Rectangle 8"/>
            <p:cNvSpPr/>
            <p:nvPr userDrawn="1"/>
          </p:nvSpPr>
          <p:spPr>
            <a:xfrm>
              <a:off x="2214546" y="1490909"/>
              <a:ext cx="6428874" cy="17406"/>
            </a:xfrm>
            <a:prstGeom prst="rect">
              <a:avLst/>
            </a:prstGeom>
            <a:gradFill flip="none" rotWithShape="1">
              <a:gsLst>
                <a:gs pos="0">
                  <a:schemeClr val="accent1">
                    <a:alpha val="20000"/>
                  </a:schemeClr>
                </a:gs>
                <a:gs pos="100000">
                  <a:schemeClr val="accent1">
                    <a:alpha val="4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1600200"/>
            <a:ext cx="8229600" cy="4829196"/>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3"/>
          <p:cNvSpPr>
            <a:spLocks noGrp="1"/>
          </p:cNvSpPr>
          <p:nvPr>
            <p:ph type="dt" sz="half" idx="10"/>
          </p:nvPr>
        </p:nvSpPr>
        <p:spPr/>
        <p:txBody>
          <a:bodyPr/>
          <a:lstStyle>
            <a:lvl1pPr>
              <a:defRPr/>
            </a:lvl1pPr>
          </a:lstStyle>
          <a:p>
            <a:pPr>
              <a:defRPr/>
            </a:pPr>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01B7A281-22AE-47CA-BA01-E007E760AA29}"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5206" y="274638"/>
            <a:ext cx="1471594" cy="6154758"/>
          </a:xfrm>
        </p:spPr>
        <p:txBody>
          <a:bodyPr vert="eaVert"/>
          <a:lstStyle>
            <a:lvl1pPr>
              <a:defRPr>
                <a:effectLst>
                  <a:outerShdw blurRad="50800" dist="50800" dir="18900000" algn="tl" rotWithShape="0">
                    <a:srgbClr val="000000">
                      <a:alpha val="43137"/>
                    </a:srgbClr>
                  </a:outerShdw>
                </a:effectLst>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686568" cy="615475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CD4219D2-D30C-4DE4-81A6-325B16A34953}"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pPr>
              <a:defRPr/>
            </a:pPr>
            <a:fld id="{71C1ADDF-7466-40F0-9954-F6774CF63798}"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457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57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Содержимое 5"/>
          <p:cNvSpPr>
            <a:spLocks noGrp="1"/>
          </p:cNvSpPr>
          <p:nvPr>
            <p:ph sz="quarter" idx="4"/>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8" name="Нижний колонтитул 7"/>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9" name="Номер слайда 8"/>
          <p:cNvSpPr>
            <a:spLocks noGrp="1"/>
          </p:cNvSpPr>
          <p:nvPr>
            <p:ph type="sldNum" sz="quarter" idx="12"/>
          </p:nvPr>
        </p:nvSpPr>
        <p:spPr>
          <a:xfrm>
            <a:off x="6553200" y="6245225"/>
            <a:ext cx="2133600" cy="476250"/>
          </a:xfrm>
        </p:spPr>
        <p:txBody>
          <a:bodyPr/>
          <a:lstStyle>
            <a:lvl1pPr>
              <a:defRPr/>
            </a:lvl1pPr>
          </a:lstStyle>
          <a:p>
            <a:pPr>
              <a:defRPr/>
            </a:pPr>
            <a:fld id="{2F864F52-FAFC-46CD-91EE-04FDE2AAC159}"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57364"/>
            <a:ext cx="7772400" cy="1470025"/>
          </a:xfrm>
        </p:spPr>
        <p:txBody>
          <a:bodyPr/>
          <a:lstStyle>
            <a:lvl1pPr algn="r">
              <a:defRPr>
                <a:gradFill flip="none" rotWithShape="1">
                  <a:gsLst>
                    <a:gs pos="0">
                      <a:schemeClr val="accent2"/>
                    </a:gs>
                    <a:gs pos="45000">
                      <a:schemeClr val="accent2">
                        <a:tint val="60000"/>
                      </a:schemeClr>
                    </a:gs>
                    <a:gs pos="90000">
                      <a:schemeClr val="accent2">
                        <a:tint val="40000"/>
                      </a:schemeClr>
                    </a:gs>
                    <a:gs pos="100000">
                      <a:schemeClr val="accent2">
                        <a:tint val="20000"/>
                      </a:schemeClr>
                    </a:gs>
                  </a:gsLst>
                  <a:lin ang="16200000" scaled="1"/>
                  <a:tileRect/>
                </a:gradFill>
              </a:defRPr>
            </a:lvl1pPr>
          </a:lstStyle>
          <a:p>
            <a:r>
              <a:rPr lang="ru-RU" smtClean="0"/>
              <a:t>Образец заголовка</a:t>
            </a:r>
            <a:endParaRPr lang="en-US"/>
          </a:p>
        </p:txBody>
      </p:sp>
      <p:sp>
        <p:nvSpPr>
          <p:cNvPr id="3" name="Subtitle 2"/>
          <p:cNvSpPr>
            <a:spLocks noGrp="1"/>
          </p:cNvSpPr>
          <p:nvPr>
            <p:ph type="subTitle" idx="1"/>
          </p:nvPr>
        </p:nvSpPr>
        <p:spPr>
          <a:xfrm>
            <a:off x="2062792" y="3357562"/>
            <a:ext cx="6400800" cy="1752600"/>
          </a:xfrm>
        </p:spPr>
        <p:txBody>
          <a:bodyPr/>
          <a:lstStyle>
            <a:lvl1pPr marL="0" indent="0" algn="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A3AB6FED-019C-439D-B01F-0769BBAC7004}"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grpSp>
        <p:nvGrpSpPr>
          <p:cNvPr id="4" name="Group 23"/>
          <p:cNvGrpSpPr>
            <a:grpSpLocks/>
          </p:cNvGrpSpPr>
          <p:nvPr/>
        </p:nvGrpSpPr>
        <p:grpSpPr bwMode="auto">
          <a:xfrm>
            <a:off x="2208213" y="1331913"/>
            <a:ext cx="6481762" cy="144462"/>
            <a:chOff x="2214546" y="1427612"/>
            <a:chExt cx="6482858" cy="144000"/>
          </a:xfrm>
        </p:grpSpPr>
        <p:sp>
          <p:nvSpPr>
            <p:cNvPr id="5" name="Chevron 9"/>
            <p:cNvSpPr/>
            <p:nvPr userDrawn="1"/>
          </p:nvSpPr>
          <p:spPr>
            <a:xfrm flipH="1">
              <a:off x="8643420" y="1427612"/>
              <a:ext cx="53984" cy="144000"/>
            </a:xfrm>
            <a:prstGeom prst="chevron">
              <a:avLst>
                <a:gd name="adj" fmla="val 50000"/>
              </a:avLst>
            </a:prstGeom>
            <a:gradFill flip="none" rotWithShape="1">
              <a:gsLst>
                <a:gs pos="0">
                  <a:schemeClr val="accent1">
                    <a:alpha val="20000"/>
                  </a:schemeClr>
                </a:gs>
                <a:gs pos="100000">
                  <a:schemeClr val="accent1">
                    <a:alpha val="15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Rectangle 22"/>
            <p:cNvSpPr/>
            <p:nvPr userDrawn="1"/>
          </p:nvSpPr>
          <p:spPr>
            <a:xfrm>
              <a:off x="2214546" y="1490909"/>
              <a:ext cx="6428874" cy="17406"/>
            </a:xfrm>
            <a:prstGeom prst="rect">
              <a:avLst/>
            </a:prstGeom>
            <a:gradFill flip="none" rotWithShape="1">
              <a:gsLst>
                <a:gs pos="0">
                  <a:schemeClr val="accent1">
                    <a:alpha val="20000"/>
                  </a:schemeClr>
                </a:gs>
                <a:gs pos="100000">
                  <a:schemeClr val="accent1">
                    <a:alpha val="4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3"/>
          <p:cNvSpPr>
            <a:spLocks noGrp="1"/>
          </p:cNvSpPr>
          <p:nvPr>
            <p:ph type="dt" sz="half" idx="10"/>
          </p:nvPr>
        </p:nvSpPr>
        <p:spPr/>
        <p:txBody>
          <a:bodyPr/>
          <a:lstStyle>
            <a:lvl1pPr>
              <a:defRPr/>
            </a:lvl1pPr>
          </a:lstStyle>
          <a:p>
            <a:pPr>
              <a:defRPr/>
            </a:pPr>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AE735D85-8B90-402E-8CC7-5AF86629950F}" type="slidenum">
              <a:rPr lang="ru-RU"/>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3286113"/>
            <a:ext cx="7772400" cy="1362075"/>
          </a:xfrm>
        </p:spPr>
        <p:txBody>
          <a:bodyPr anchor="t"/>
          <a:lstStyle>
            <a:lvl1pPr algn="r">
              <a:defRPr sz="4000" b="0" cap="all">
                <a:gradFill flip="none" rotWithShape="1">
                  <a:gsLst>
                    <a:gs pos="0">
                      <a:schemeClr val="accent2"/>
                    </a:gs>
                    <a:gs pos="45000">
                      <a:schemeClr val="accent2">
                        <a:tint val="60000"/>
                      </a:schemeClr>
                    </a:gs>
                    <a:gs pos="90000">
                      <a:schemeClr val="accent2">
                        <a:tint val="40000"/>
                      </a:schemeClr>
                    </a:gs>
                    <a:gs pos="100000">
                      <a:schemeClr val="accent2">
                        <a:tint val="20000"/>
                      </a:schemeClr>
                    </a:gs>
                  </a:gsLst>
                  <a:lin ang="16200000" scaled="1"/>
                  <a:tileRect/>
                </a:gradFill>
              </a:defRPr>
            </a:lvl1pPr>
          </a:lstStyle>
          <a:p>
            <a:r>
              <a:rPr lang="ru-RU" smtClean="0"/>
              <a:t>Образец заголовка</a:t>
            </a:r>
            <a:endParaRPr lang="en-US"/>
          </a:p>
        </p:txBody>
      </p:sp>
      <p:sp>
        <p:nvSpPr>
          <p:cNvPr id="3" name="Text Placeholder 2"/>
          <p:cNvSpPr>
            <a:spLocks noGrp="1"/>
          </p:cNvSpPr>
          <p:nvPr>
            <p:ph type="body" idx="1"/>
          </p:nvPr>
        </p:nvSpPr>
        <p:spPr>
          <a:xfrm>
            <a:off x="722313" y="1785926"/>
            <a:ext cx="7772400" cy="1500187"/>
          </a:xfrm>
        </p:spPr>
        <p:txBody>
          <a:bodyPr anchor="b"/>
          <a:lstStyle>
            <a:lvl1pPr marL="0" indent="0" algn="r">
              <a:buNone/>
              <a:defRPr sz="2000">
                <a:solidFill>
                  <a:schemeClr val="tx1">
                    <a:tint val="75000"/>
                  </a:schemeClr>
                </a:solidFill>
              </a:defRPr>
            </a:lvl1pPr>
            <a:lvl2pPr marL="457200" indent="0" algn="r">
              <a:buNone/>
              <a:defRPr sz="1800">
                <a:solidFill>
                  <a:schemeClr val="tx1">
                    <a:tint val="75000"/>
                  </a:schemeClr>
                </a:solidFill>
              </a:defRPr>
            </a:lvl2pPr>
            <a:lvl3pPr marL="914400" indent="0" algn="r">
              <a:buNone/>
              <a:defRPr sz="1600">
                <a:solidFill>
                  <a:schemeClr val="tx1">
                    <a:tint val="75000"/>
                  </a:schemeClr>
                </a:solidFill>
              </a:defRPr>
            </a:lvl3pPr>
            <a:lvl4pPr marL="1371600" indent="0" algn="r">
              <a:buNone/>
              <a:defRPr sz="1400">
                <a:solidFill>
                  <a:schemeClr val="tx1">
                    <a:tint val="75000"/>
                  </a:schemeClr>
                </a:solidFill>
              </a:defRPr>
            </a:lvl4pPr>
            <a:lvl5pPr marL="1828800" indent="0" algn="r">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EEC9231B-6A68-463F-8FE0-2E0EB69194B3}"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grpSp>
        <p:nvGrpSpPr>
          <p:cNvPr id="5" name="Group 7"/>
          <p:cNvGrpSpPr>
            <a:grpSpLocks/>
          </p:cNvGrpSpPr>
          <p:nvPr/>
        </p:nvGrpSpPr>
        <p:grpSpPr bwMode="auto">
          <a:xfrm>
            <a:off x="2208213" y="1331913"/>
            <a:ext cx="6481762" cy="144462"/>
            <a:chOff x="2214546" y="1427612"/>
            <a:chExt cx="6482858" cy="144000"/>
          </a:xfrm>
        </p:grpSpPr>
        <p:sp>
          <p:nvSpPr>
            <p:cNvPr id="6" name="Chevron 8"/>
            <p:cNvSpPr/>
            <p:nvPr userDrawn="1"/>
          </p:nvSpPr>
          <p:spPr>
            <a:xfrm flipH="1">
              <a:off x="8643420" y="1427612"/>
              <a:ext cx="53984" cy="144000"/>
            </a:xfrm>
            <a:prstGeom prst="chevron">
              <a:avLst>
                <a:gd name="adj" fmla="val 50000"/>
              </a:avLst>
            </a:prstGeom>
            <a:gradFill flip="none" rotWithShape="1">
              <a:gsLst>
                <a:gs pos="0">
                  <a:schemeClr val="accent1">
                    <a:alpha val="20000"/>
                  </a:schemeClr>
                </a:gs>
                <a:gs pos="100000">
                  <a:schemeClr val="accent1">
                    <a:alpha val="15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7" name="Rectangle 9"/>
            <p:cNvSpPr/>
            <p:nvPr userDrawn="1"/>
          </p:nvSpPr>
          <p:spPr>
            <a:xfrm>
              <a:off x="2214546" y="1490909"/>
              <a:ext cx="6428874" cy="17406"/>
            </a:xfrm>
            <a:prstGeom prst="rect">
              <a:avLst/>
            </a:prstGeom>
            <a:gradFill flip="none" rotWithShape="1">
              <a:gsLst>
                <a:gs pos="0">
                  <a:schemeClr val="accent1">
                    <a:alpha val="20000"/>
                  </a:schemeClr>
                </a:gs>
                <a:gs pos="100000">
                  <a:schemeClr val="accent1">
                    <a:alpha val="4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Date Placeholder 4"/>
          <p:cNvSpPr>
            <a:spLocks noGrp="1"/>
          </p:cNvSpPr>
          <p:nvPr>
            <p:ph type="dt" sz="half" idx="10"/>
          </p:nvPr>
        </p:nvSpPr>
        <p:spPr/>
        <p:txBody>
          <a:bodyPr/>
          <a:lstStyle>
            <a:lvl1pPr>
              <a:defRPr/>
            </a:lvl1pPr>
          </a:lstStyle>
          <a:p>
            <a:pPr>
              <a:defRPr/>
            </a:pPr>
            <a:endParaRPr lang="ru-RU"/>
          </a:p>
        </p:txBody>
      </p:sp>
      <p:sp>
        <p:nvSpPr>
          <p:cNvPr id="9" name="Footer Placeholder 5"/>
          <p:cNvSpPr>
            <a:spLocks noGrp="1"/>
          </p:cNvSpPr>
          <p:nvPr>
            <p:ph type="ftr" sz="quarter" idx="11"/>
          </p:nvPr>
        </p:nvSpPr>
        <p:spPr/>
        <p:txBody>
          <a:bodyPr/>
          <a:lstStyle>
            <a:lvl1pPr>
              <a:defRPr/>
            </a:lvl1pPr>
          </a:lstStyle>
          <a:p>
            <a:pPr>
              <a:defRPr/>
            </a:pPr>
            <a:endParaRPr lang="ru-RU"/>
          </a:p>
        </p:txBody>
      </p:sp>
      <p:sp>
        <p:nvSpPr>
          <p:cNvPr id="10" name="Slide Number Placeholder 6"/>
          <p:cNvSpPr>
            <a:spLocks noGrp="1"/>
          </p:cNvSpPr>
          <p:nvPr>
            <p:ph type="sldNum" sz="quarter" idx="12"/>
          </p:nvPr>
        </p:nvSpPr>
        <p:spPr/>
        <p:txBody>
          <a:bodyPr/>
          <a:lstStyle>
            <a:lvl1pPr>
              <a:defRPr/>
            </a:lvl1pPr>
          </a:lstStyle>
          <a:p>
            <a:pPr>
              <a:defRPr/>
            </a:pPr>
            <a:fld id="{03A718C1-D09F-4217-8639-8090F5C1DA6D}" type="slidenum">
              <a:rPr lang="ru-RU"/>
              <a:pPr>
                <a:defRPr/>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grpSp>
        <p:nvGrpSpPr>
          <p:cNvPr id="7" name="Group 9"/>
          <p:cNvGrpSpPr>
            <a:grpSpLocks/>
          </p:cNvGrpSpPr>
          <p:nvPr/>
        </p:nvGrpSpPr>
        <p:grpSpPr bwMode="auto">
          <a:xfrm>
            <a:off x="2208213" y="1331913"/>
            <a:ext cx="6481762" cy="144462"/>
            <a:chOff x="2214546" y="1427612"/>
            <a:chExt cx="6482858" cy="144000"/>
          </a:xfrm>
        </p:grpSpPr>
        <p:sp>
          <p:nvSpPr>
            <p:cNvPr id="8" name="Chevron 10"/>
            <p:cNvSpPr/>
            <p:nvPr userDrawn="1"/>
          </p:nvSpPr>
          <p:spPr>
            <a:xfrm flipH="1">
              <a:off x="8643420" y="1427612"/>
              <a:ext cx="53984" cy="144000"/>
            </a:xfrm>
            <a:prstGeom prst="chevron">
              <a:avLst>
                <a:gd name="adj" fmla="val 50000"/>
              </a:avLst>
            </a:prstGeom>
            <a:gradFill flip="none" rotWithShape="1">
              <a:gsLst>
                <a:gs pos="0">
                  <a:schemeClr val="accent1">
                    <a:alpha val="20000"/>
                  </a:schemeClr>
                </a:gs>
                <a:gs pos="100000">
                  <a:schemeClr val="accent1">
                    <a:alpha val="15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9" name="Rectangle 11"/>
            <p:cNvSpPr/>
            <p:nvPr userDrawn="1"/>
          </p:nvSpPr>
          <p:spPr>
            <a:xfrm>
              <a:off x="2214546" y="1490909"/>
              <a:ext cx="6428874" cy="17406"/>
            </a:xfrm>
            <a:prstGeom prst="rect">
              <a:avLst/>
            </a:prstGeom>
            <a:gradFill flip="none" rotWithShape="1">
              <a:gsLst>
                <a:gs pos="0">
                  <a:schemeClr val="accent1">
                    <a:alpha val="20000"/>
                  </a:schemeClr>
                </a:gs>
                <a:gs pos="100000">
                  <a:schemeClr val="accent1">
                    <a:alpha val="4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Date Placeholder 6"/>
          <p:cNvSpPr>
            <a:spLocks noGrp="1"/>
          </p:cNvSpPr>
          <p:nvPr>
            <p:ph type="dt" sz="half" idx="10"/>
          </p:nvPr>
        </p:nvSpPr>
        <p:spPr/>
        <p:txBody>
          <a:bodyPr/>
          <a:lstStyle>
            <a:lvl1pPr>
              <a:defRPr/>
            </a:lvl1pPr>
          </a:lstStyle>
          <a:p>
            <a:pPr>
              <a:defRPr/>
            </a:pPr>
            <a:endParaRPr lang="ru-RU"/>
          </a:p>
        </p:txBody>
      </p:sp>
      <p:sp>
        <p:nvSpPr>
          <p:cNvPr id="11" name="Footer Placeholder 7"/>
          <p:cNvSpPr>
            <a:spLocks noGrp="1"/>
          </p:cNvSpPr>
          <p:nvPr>
            <p:ph type="ftr" sz="quarter" idx="11"/>
          </p:nvPr>
        </p:nvSpPr>
        <p:spPr/>
        <p:txBody>
          <a:bodyPr/>
          <a:lstStyle>
            <a:lvl1pPr>
              <a:defRPr/>
            </a:lvl1pPr>
          </a:lstStyle>
          <a:p>
            <a:pPr>
              <a:defRPr/>
            </a:pPr>
            <a:endParaRPr lang="ru-RU"/>
          </a:p>
        </p:txBody>
      </p:sp>
      <p:sp>
        <p:nvSpPr>
          <p:cNvPr id="12" name="Slide Number Placeholder 8"/>
          <p:cNvSpPr>
            <a:spLocks noGrp="1"/>
          </p:cNvSpPr>
          <p:nvPr>
            <p:ph type="sldNum" sz="quarter" idx="12"/>
          </p:nvPr>
        </p:nvSpPr>
        <p:spPr/>
        <p:txBody>
          <a:bodyPr/>
          <a:lstStyle>
            <a:lvl1pPr>
              <a:defRPr/>
            </a:lvl1pPr>
          </a:lstStyle>
          <a:p>
            <a:pPr>
              <a:defRPr/>
            </a:pPr>
            <a:fld id="{AAE098D7-D9C9-4DF8-8DC9-219EBCC73333}" type="slidenum">
              <a:rPr lang="ru-RU"/>
              <a:pPr>
                <a:defRPr/>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grpSp>
        <p:nvGrpSpPr>
          <p:cNvPr id="3" name="Group 5"/>
          <p:cNvGrpSpPr>
            <a:grpSpLocks/>
          </p:cNvGrpSpPr>
          <p:nvPr/>
        </p:nvGrpSpPr>
        <p:grpSpPr bwMode="auto">
          <a:xfrm>
            <a:off x="2208213" y="1331913"/>
            <a:ext cx="6481762" cy="144462"/>
            <a:chOff x="2214546" y="1427612"/>
            <a:chExt cx="6482858" cy="144000"/>
          </a:xfrm>
        </p:grpSpPr>
        <p:sp>
          <p:nvSpPr>
            <p:cNvPr id="4" name="Chevron 6"/>
            <p:cNvSpPr/>
            <p:nvPr userDrawn="1"/>
          </p:nvSpPr>
          <p:spPr>
            <a:xfrm flipH="1">
              <a:off x="8643420" y="1427612"/>
              <a:ext cx="53984" cy="144000"/>
            </a:xfrm>
            <a:prstGeom prst="chevron">
              <a:avLst>
                <a:gd name="adj" fmla="val 50000"/>
              </a:avLst>
            </a:prstGeom>
            <a:gradFill flip="none" rotWithShape="1">
              <a:gsLst>
                <a:gs pos="0">
                  <a:schemeClr val="accent1">
                    <a:alpha val="20000"/>
                  </a:schemeClr>
                </a:gs>
                <a:gs pos="100000">
                  <a:schemeClr val="accent1">
                    <a:alpha val="15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Rectangle 7"/>
            <p:cNvSpPr/>
            <p:nvPr userDrawn="1"/>
          </p:nvSpPr>
          <p:spPr>
            <a:xfrm>
              <a:off x="2214546" y="1490909"/>
              <a:ext cx="6428874" cy="17406"/>
            </a:xfrm>
            <a:prstGeom prst="rect">
              <a:avLst/>
            </a:prstGeom>
            <a:gradFill flip="none" rotWithShape="1">
              <a:gsLst>
                <a:gs pos="0">
                  <a:schemeClr val="accent1">
                    <a:alpha val="20000"/>
                  </a:schemeClr>
                </a:gs>
                <a:gs pos="100000">
                  <a:schemeClr val="accent1">
                    <a:alpha val="4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 name="Title 1"/>
          <p:cNvSpPr>
            <a:spLocks noGrp="1"/>
          </p:cNvSpPr>
          <p:nvPr>
            <p:ph type="title"/>
          </p:nvPr>
        </p:nvSpPr>
        <p:spPr/>
        <p:txBody>
          <a:bodyPr/>
          <a:lstStyle/>
          <a:p>
            <a:r>
              <a:rPr lang="ru-RU" smtClean="0"/>
              <a:t>Образец заголовка</a:t>
            </a:r>
            <a:endParaRPr lang="en-US"/>
          </a:p>
        </p:txBody>
      </p:sp>
      <p:sp>
        <p:nvSpPr>
          <p:cNvPr id="6" name="Date Placeholder 2"/>
          <p:cNvSpPr>
            <a:spLocks noGrp="1"/>
          </p:cNvSpPr>
          <p:nvPr>
            <p:ph type="dt" sz="half" idx="10"/>
          </p:nvPr>
        </p:nvSpPr>
        <p:spPr/>
        <p:txBody>
          <a:bodyPr/>
          <a:lstStyle>
            <a:lvl1pPr>
              <a:defRPr/>
            </a:lvl1pPr>
          </a:lstStyle>
          <a:p>
            <a:pPr>
              <a:defRPr/>
            </a:pPr>
            <a:endParaRPr lang="ru-RU"/>
          </a:p>
        </p:txBody>
      </p:sp>
      <p:sp>
        <p:nvSpPr>
          <p:cNvPr id="7" name="Footer Placeholder 3"/>
          <p:cNvSpPr>
            <a:spLocks noGrp="1"/>
          </p:cNvSpPr>
          <p:nvPr>
            <p:ph type="ftr" sz="quarter" idx="11"/>
          </p:nvPr>
        </p:nvSpPr>
        <p:spPr/>
        <p:txBody>
          <a:bodyPr/>
          <a:lstStyle>
            <a:lvl1pPr>
              <a:defRPr/>
            </a:lvl1pPr>
          </a:lstStyle>
          <a:p>
            <a:pPr>
              <a:defRPr/>
            </a:pPr>
            <a:endParaRPr lang="ru-RU"/>
          </a:p>
        </p:txBody>
      </p:sp>
      <p:sp>
        <p:nvSpPr>
          <p:cNvPr id="8" name="Slide Number Placeholder 4"/>
          <p:cNvSpPr>
            <a:spLocks noGrp="1"/>
          </p:cNvSpPr>
          <p:nvPr>
            <p:ph type="sldNum" sz="quarter" idx="12"/>
          </p:nvPr>
        </p:nvSpPr>
        <p:spPr/>
        <p:txBody>
          <a:bodyPr/>
          <a:lstStyle>
            <a:lvl1pPr>
              <a:defRPr/>
            </a:lvl1pPr>
          </a:lstStyle>
          <a:p>
            <a:pPr>
              <a:defRPr/>
            </a:pPr>
            <a:fld id="{4A524ADA-0EBC-4184-AB0B-9FA75015F4ED}" type="slidenum">
              <a:rPr lang="ru-RU"/>
              <a:pPr>
                <a:defRPr/>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pPr>
              <a:defRPr/>
            </a:pPr>
            <a:fld id="{90328F18-3DCA-4313-AE85-739B4B149C05}" type="slidenum">
              <a:rPr lang="ru-RU"/>
              <a:pPr>
                <a:defRPr/>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580745" y="285728"/>
            <a:ext cx="5106055" cy="1162050"/>
          </a:xfrm>
        </p:spPr>
        <p:txBody>
          <a:bodyPr/>
          <a:lstStyle>
            <a:lvl1pPr algn="ctr">
              <a:defRPr sz="3200" b="0" kern="1200" cap="all">
                <a:ln w="11430"/>
                <a:gradFill flip="none" rotWithShape="1">
                  <a:gsLst>
                    <a:gs pos="0">
                      <a:schemeClr val="accent2"/>
                    </a:gs>
                    <a:gs pos="45000">
                      <a:schemeClr val="accent2">
                        <a:tint val="60000"/>
                      </a:schemeClr>
                    </a:gs>
                    <a:gs pos="90000">
                      <a:schemeClr val="accent2">
                        <a:tint val="40000"/>
                      </a:schemeClr>
                    </a:gs>
                    <a:gs pos="100000">
                      <a:schemeClr val="accent2">
                        <a:tint val="20000"/>
                      </a:schemeClr>
                    </a:gs>
                  </a:gsLst>
                  <a:lin ang="16200000" scaled="1"/>
                  <a:tileRect/>
                </a:gradFill>
                <a:effectLst>
                  <a:outerShdw blurRad="44450" dist="41910" dir="3600000" algn="tl">
                    <a:srgbClr val="000000">
                      <a:alpha val="50000"/>
                    </a:srgbClr>
                  </a:outerShdw>
                </a:effectLst>
                <a:latin typeface="+mj-lt"/>
                <a:ea typeface="+mj-ea"/>
                <a:cs typeface="+mj-cs"/>
              </a:defRPr>
            </a:lvl1pPr>
          </a:lstStyle>
          <a:p>
            <a:r>
              <a:rPr lang="ru-RU" smtClean="0"/>
              <a:t>Образец заголовка</a:t>
            </a:r>
            <a:endParaRPr lang="en-US"/>
          </a:p>
        </p:txBody>
      </p:sp>
      <p:sp>
        <p:nvSpPr>
          <p:cNvPr id="3" name="Content Placeholder 2"/>
          <p:cNvSpPr>
            <a:spLocks noGrp="1"/>
          </p:cNvSpPr>
          <p:nvPr>
            <p:ph idx="1"/>
          </p:nvPr>
        </p:nvSpPr>
        <p:spPr>
          <a:xfrm>
            <a:off x="3575050" y="1446218"/>
            <a:ext cx="5111750" cy="467967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457201" y="285729"/>
            <a:ext cx="3008313" cy="5840435"/>
          </a:xfrm>
        </p:spPr>
        <p:txBody>
          <a:bodyPr anchor="b"/>
          <a:lstStyle>
            <a:lvl1pPr marL="0" indent="0">
              <a:spcAft>
                <a:spcPts val="0"/>
              </a:spcAft>
              <a:buNone/>
              <a:defRPr sz="1400"/>
            </a:lvl1pPr>
            <a:lvl2pPr marL="457200" indent="0">
              <a:spcAft>
                <a:spcPts val="0"/>
              </a:spcAft>
              <a:buNone/>
              <a:defRPr sz="1200"/>
            </a:lvl2pPr>
            <a:lvl3pPr marL="914400" indent="0">
              <a:spcAft>
                <a:spcPts val="0"/>
              </a:spcAft>
              <a:buNone/>
              <a:defRPr sz="1000"/>
            </a:lvl3pPr>
            <a:lvl4pPr marL="1371600" indent="0">
              <a:spcAft>
                <a:spcPts val="0"/>
              </a:spcAft>
              <a:buNone/>
              <a:defRPr sz="900"/>
            </a:lvl4pPr>
            <a:lvl5pPr marL="1828800" indent="0">
              <a:spcAft>
                <a:spcPts val="0"/>
              </a:spcAft>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0"/>
          </p:nvPr>
        </p:nvSpPr>
        <p:spPr/>
        <p:txBody>
          <a:bodyPr/>
          <a:lstStyle>
            <a:lvl1pPr>
              <a:defRPr/>
            </a:lvl1pPr>
          </a:lstStyle>
          <a:p>
            <a:pPr>
              <a:defRPr/>
            </a:pPr>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4BDDFE9D-C1F9-45E8-9953-A32E20EF36BA}" type="slidenum">
              <a:rPr lang="ru-RU"/>
              <a:pPr>
                <a:defRPr/>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15272" y="615868"/>
            <a:ext cx="928694" cy="5813528"/>
          </a:xfrm>
        </p:spPr>
        <p:txBody>
          <a:bodyPr vert="eaVert"/>
          <a:lstStyle>
            <a:lvl1pPr algn="l">
              <a:defRPr sz="2800" b="0" kern="1200" cap="all">
                <a:ln w="11430"/>
                <a:gradFill flip="none" rotWithShape="1">
                  <a:gsLst>
                    <a:gs pos="0">
                      <a:schemeClr val="accent2"/>
                    </a:gs>
                    <a:gs pos="45000">
                      <a:schemeClr val="accent2">
                        <a:tint val="60000"/>
                      </a:schemeClr>
                    </a:gs>
                    <a:gs pos="90000">
                      <a:schemeClr val="accent2">
                        <a:tint val="40000"/>
                      </a:schemeClr>
                    </a:gs>
                    <a:gs pos="100000">
                      <a:schemeClr val="accent2">
                        <a:tint val="20000"/>
                      </a:schemeClr>
                    </a:gs>
                  </a:gsLst>
                  <a:lin ang="16200000" scaled="1"/>
                  <a:tileRect/>
                </a:gradFill>
                <a:effectLst>
                  <a:outerShdw blurRad="44450" dist="41910" dir="18600000" algn="tl">
                    <a:srgbClr val="000000">
                      <a:alpha val="50000"/>
                    </a:srgbClr>
                  </a:outerShdw>
                </a:effectLst>
                <a:latin typeface="+mj-lt"/>
                <a:ea typeface="+mj-ea"/>
                <a:cs typeface="+mj-cs"/>
              </a:defRPr>
            </a:lvl1pPr>
          </a:lstStyle>
          <a:p>
            <a:r>
              <a:rPr lang="ru-RU" smtClean="0"/>
              <a:t>Образец заголовка</a:t>
            </a:r>
            <a:endParaRPr lang="en-US"/>
          </a:p>
        </p:txBody>
      </p:sp>
      <p:sp>
        <p:nvSpPr>
          <p:cNvPr id="3" name="Picture Placeholder 2"/>
          <p:cNvSpPr>
            <a:spLocks noGrp="1"/>
          </p:cNvSpPr>
          <p:nvPr>
            <p:ph type="pic" idx="1"/>
          </p:nvPr>
        </p:nvSpPr>
        <p:spPr>
          <a:xfrm>
            <a:off x="714348" y="612777"/>
            <a:ext cx="6858048" cy="4745051"/>
          </a:xfrm>
          <a:ln w="38100" cap="flat" cmpd="sng" algn="ctr">
            <a:gradFill flip="none" rotWithShape="1">
              <a:gsLst>
                <a:gs pos="0">
                  <a:srgbClr val="000082"/>
                </a:gs>
                <a:gs pos="30000">
                  <a:srgbClr val="66008F"/>
                </a:gs>
                <a:gs pos="64999">
                  <a:srgbClr val="BA0066"/>
                </a:gs>
                <a:gs pos="89999">
                  <a:srgbClr val="FF0000"/>
                </a:gs>
                <a:gs pos="100000">
                  <a:srgbClr val="FF8200"/>
                </a:gs>
              </a:gsLst>
              <a:path path="rect">
                <a:fillToRect l="100000" t="100000"/>
              </a:path>
              <a:tileRect r="-100000" b="-100000"/>
            </a:gradFill>
            <a:prstDash val="solid"/>
          </a:ln>
          <a:effectLst>
            <a:outerShdw blurRad="38100" dist="50800" dir="5400000" algn="tl" rotWithShape="0">
              <a:srgbClr val="000000">
                <a:alpha val="50000"/>
              </a:srgbClr>
            </a:outerShdw>
          </a:effectLst>
        </p:spPr>
        <p:style>
          <a:lnRef idx="2">
            <a:schemeClr val="accent1"/>
          </a:lnRef>
          <a:fillRef idx="1">
            <a:schemeClr val="lt1"/>
          </a:fillRef>
          <a:effectRef idx="0">
            <a:schemeClr val="accent1"/>
          </a:effectRef>
          <a:fontRef idx="minor">
            <a:schemeClr val="dk1"/>
          </a:fontRef>
        </p:style>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a:p>
        </p:txBody>
      </p:sp>
      <p:sp>
        <p:nvSpPr>
          <p:cNvPr id="4" name="Text Placeholder 3"/>
          <p:cNvSpPr>
            <a:spLocks noGrp="1"/>
          </p:cNvSpPr>
          <p:nvPr>
            <p:ph type="body" sz="half" idx="2"/>
          </p:nvPr>
        </p:nvSpPr>
        <p:spPr>
          <a:xfrm>
            <a:off x="714348" y="5500702"/>
            <a:ext cx="6858048" cy="92869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half" idx="10"/>
          </p:nvPr>
        </p:nvSpPr>
        <p:spPr/>
        <p:txBody>
          <a:bodyPr/>
          <a:lstStyle>
            <a:lvl1pPr>
              <a:defRPr/>
            </a:lvl1pPr>
          </a:lstStyle>
          <a:p>
            <a:pPr>
              <a:defRPr/>
            </a:pPr>
            <a:endParaRPr lang="ru-RU"/>
          </a:p>
        </p:txBody>
      </p:sp>
      <p:sp>
        <p:nvSpPr>
          <p:cNvPr id="6" name="Footer Placeholder 5"/>
          <p:cNvSpPr>
            <a:spLocks noGrp="1"/>
          </p:cNvSpPr>
          <p:nvPr>
            <p:ph type="ftr" sz="quarter" idx="11"/>
          </p:nvPr>
        </p:nvSpPr>
        <p:spPr/>
        <p:txBody>
          <a:bodyPr/>
          <a:lstStyle>
            <a:lvl1pPr>
              <a:defRPr/>
            </a:lvl1pPr>
          </a:lstStyle>
          <a:p>
            <a:pPr>
              <a:defRPr/>
            </a:pPr>
            <a:endParaRPr lang="ru-RU"/>
          </a:p>
        </p:txBody>
      </p:sp>
      <p:sp>
        <p:nvSpPr>
          <p:cNvPr id="7" name="Slide Number Placeholder 6"/>
          <p:cNvSpPr>
            <a:spLocks noGrp="1"/>
          </p:cNvSpPr>
          <p:nvPr>
            <p:ph type="sldNum" sz="quarter" idx="12"/>
          </p:nvPr>
        </p:nvSpPr>
        <p:spPr/>
        <p:txBody>
          <a:bodyPr/>
          <a:lstStyle>
            <a:lvl1pPr>
              <a:defRPr/>
            </a:lvl1pPr>
          </a:lstStyle>
          <a:p>
            <a:pPr>
              <a:defRPr/>
            </a:pPr>
            <a:fld id="{B311D94D-F0A4-40C1-9FC7-6DED7A71E24A}"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grpSp>
        <p:nvGrpSpPr>
          <p:cNvPr id="4" name="Group 6"/>
          <p:cNvGrpSpPr>
            <a:grpSpLocks/>
          </p:cNvGrpSpPr>
          <p:nvPr/>
        </p:nvGrpSpPr>
        <p:grpSpPr bwMode="auto">
          <a:xfrm>
            <a:off x="2208213" y="1331913"/>
            <a:ext cx="6481762" cy="144462"/>
            <a:chOff x="2214546" y="1427612"/>
            <a:chExt cx="6482858" cy="144000"/>
          </a:xfrm>
        </p:grpSpPr>
        <p:sp>
          <p:nvSpPr>
            <p:cNvPr id="5" name="Chevron 7"/>
            <p:cNvSpPr/>
            <p:nvPr userDrawn="1"/>
          </p:nvSpPr>
          <p:spPr>
            <a:xfrm flipH="1">
              <a:off x="8643420" y="1427612"/>
              <a:ext cx="53984" cy="144000"/>
            </a:xfrm>
            <a:prstGeom prst="chevron">
              <a:avLst>
                <a:gd name="adj" fmla="val 50000"/>
              </a:avLst>
            </a:prstGeom>
            <a:gradFill flip="none" rotWithShape="1">
              <a:gsLst>
                <a:gs pos="0">
                  <a:schemeClr val="accent1">
                    <a:alpha val="20000"/>
                  </a:schemeClr>
                </a:gs>
                <a:gs pos="100000">
                  <a:schemeClr val="accent1">
                    <a:alpha val="15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Rectangle 8"/>
            <p:cNvSpPr/>
            <p:nvPr userDrawn="1"/>
          </p:nvSpPr>
          <p:spPr>
            <a:xfrm>
              <a:off x="2214546" y="1490909"/>
              <a:ext cx="6428874" cy="17406"/>
            </a:xfrm>
            <a:prstGeom prst="rect">
              <a:avLst/>
            </a:prstGeom>
            <a:gradFill flip="none" rotWithShape="1">
              <a:gsLst>
                <a:gs pos="0">
                  <a:schemeClr val="accent1">
                    <a:alpha val="20000"/>
                  </a:schemeClr>
                </a:gs>
                <a:gs pos="100000">
                  <a:schemeClr val="accent1">
                    <a:alpha val="4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1600200"/>
            <a:ext cx="8229600" cy="4829196"/>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3"/>
          <p:cNvSpPr>
            <a:spLocks noGrp="1"/>
          </p:cNvSpPr>
          <p:nvPr>
            <p:ph type="dt" sz="half" idx="10"/>
          </p:nvPr>
        </p:nvSpPr>
        <p:spPr/>
        <p:txBody>
          <a:bodyPr/>
          <a:lstStyle>
            <a:lvl1pPr>
              <a:defRPr/>
            </a:lvl1pPr>
          </a:lstStyle>
          <a:p>
            <a:pPr>
              <a:defRPr/>
            </a:pPr>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B802A200-3AE9-4DA0-84CC-11A1999C372E}" type="slidenum">
              <a:rPr lang="ru-RU"/>
              <a:pPr>
                <a:defRPr/>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5206" y="274638"/>
            <a:ext cx="1471594" cy="6154758"/>
          </a:xfrm>
        </p:spPr>
        <p:txBody>
          <a:bodyPr vert="eaVert"/>
          <a:lstStyle>
            <a:lvl1pPr>
              <a:defRPr>
                <a:effectLst>
                  <a:outerShdw blurRad="50800" dist="50800" dir="18900000" algn="tl" rotWithShape="0">
                    <a:srgbClr val="000000">
                      <a:alpha val="43137"/>
                    </a:srgbClr>
                  </a:outerShdw>
                </a:effectLst>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686568" cy="615475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3AF4FE5A-6A2F-41DF-865B-211722F6215E}"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blipFill>
            <a:blip r:embed="rId15" cstate="print">
              <a:alphaModFix amt="30000"/>
              <a:duotone>
                <a:schemeClr val="accent1"/>
                <a:srgbClr val="FFFFFF"/>
              </a:duotone>
            </a:blip>
            <a:tile tx="0" ty="0" sx="100000" sy="100000" flip="none" algn="tl"/>
          </a:blipFill>
          <a:ln w="25400" cap="flat" cmpd="sng" algn="ctr">
            <a:noFill/>
            <a:prstDash val="solid"/>
          </a:ln>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051" name="Group 17"/>
          <p:cNvGrpSpPr>
            <a:grpSpLocks/>
          </p:cNvGrpSpPr>
          <p:nvPr/>
        </p:nvGrpSpPr>
        <p:grpSpPr bwMode="auto">
          <a:xfrm>
            <a:off x="0" y="6570663"/>
            <a:ext cx="9144000" cy="287337"/>
            <a:chOff x="0" y="6353387"/>
            <a:chExt cx="9144000" cy="361763"/>
          </a:xfrm>
        </p:grpSpPr>
        <p:grpSp>
          <p:nvGrpSpPr>
            <p:cNvPr id="2057" name="Group 16"/>
            <p:cNvGrpSpPr>
              <a:grpSpLocks/>
            </p:cNvGrpSpPr>
            <p:nvPr/>
          </p:nvGrpSpPr>
          <p:grpSpPr bwMode="auto">
            <a:xfrm>
              <a:off x="0" y="6353387"/>
              <a:ext cx="8756597" cy="360000"/>
              <a:chOff x="1" y="6353387"/>
              <a:chExt cx="8756597" cy="360000"/>
            </a:xfrm>
          </p:grpSpPr>
          <p:sp>
            <p:nvSpPr>
              <p:cNvPr id="10" name="Freeform 9"/>
              <p:cNvSpPr/>
              <p:nvPr userDrawn="1"/>
            </p:nvSpPr>
            <p:spPr>
              <a:xfrm>
                <a:off x="1" y="6533387"/>
                <a:ext cx="8756597" cy="180000"/>
              </a:xfrm>
              <a:custGeom>
                <a:avLst/>
                <a:gdLst/>
                <a:ahLst/>
                <a:cxnLst/>
                <a:rect l="0" t="0" r="0" b="0"/>
                <a:pathLst>
                  <a:path w="7867650" h="177288">
                    <a:moveTo>
                      <a:pt x="7867650" y="177288"/>
                    </a:moveTo>
                    <a:lnTo>
                      <a:pt x="0" y="171450"/>
                    </a:lnTo>
                    <a:lnTo>
                      <a:pt x="0" y="0"/>
                    </a:lnTo>
                    <a:lnTo>
                      <a:pt x="7753350" y="0"/>
                    </a:lnTo>
                    <a:close/>
                  </a:path>
                </a:pathLst>
              </a:custGeom>
              <a:gradFill flip="none" rotWithShape="1">
                <a:gsLst>
                  <a:gs pos="25000">
                    <a:schemeClr val="accent1">
                      <a:shade val="50000"/>
                      <a:alpha val="75000"/>
                    </a:schemeClr>
                  </a:gs>
                  <a:gs pos="100000">
                    <a:schemeClr val="accent1">
                      <a:tint val="40000"/>
                      <a:alpha val="50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Freeform 10"/>
              <p:cNvSpPr/>
              <p:nvPr userDrawn="1"/>
            </p:nvSpPr>
            <p:spPr>
              <a:xfrm flipV="1">
                <a:off x="1" y="6353387"/>
                <a:ext cx="8756597" cy="180000"/>
              </a:xfrm>
              <a:custGeom>
                <a:avLst/>
                <a:gdLst/>
                <a:ahLst/>
                <a:cxnLst/>
                <a:rect l="0" t="0" r="0" b="0"/>
                <a:pathLst>
                  <a:path w="7867650" h="177288">
                    <a:moveTo>
                      <a:pt x="7867650" y="177288"/>
                    </a:moveTo>
                    <a:lnTo>
                      <a:pt x="0" y="171450"/>
                    </a:lnTo>
                    <a:lnTo>
                      <a:pt x="0" y="0"/>
                    </a:lnTo>
                    <a:lnTo>
                      <a:pt x="7753350" y="0"/>
                    </a:lnTo>
                    <a:close/>
                  </a:path>
                </a:pathLst>
              </a:custGeom>
              <a:gradFill flip="none" rotWithShape="1">
                <a:gsLst>
                  <a:gs pos="25000">
                    <a:schemeClr val="accent1">
                      <a:shade val="75000"/>
                      <a:alpha val="75000"/>
                    </a:schemeClr>
                  </a:gs>
                  <a:gs pos="100000">
                    <a:schemeClr val="accent1">
                      <a:tint val="40000"/>
                      <a:alpha val="50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2058" name="Group 15"/>
            <p:cNvGrpSpPr>
              <a:grpSpLocks/>
            </p:cNvGrpSpPr>
            <p:nvPr/>
          </p:nvGrpSpPr>
          <p:grpSpPr bwMode="auto">
            <a:xfrm>
              <a:off x="8640700" y="6354583"/>
              <a:ext cx="503300" cy="360567"/>
              <a:chOff x="8640700" y="6354583"/>
              <a:chExt cx="503300" cy="360567"/>
            </a:xfrm>
          </p:grpSpPr>
          <p:sp>
            <p:nvSpPr>
              <p:cNvPr id="12" name="Chevron 11"/>
              <p:cNvSpPr/>
              <p:nvPr userDrawn="1"/>
            </p:nvSpPr>
            <p:spPr>
              <a:xfrm flipH="1">
                <a:off x="8640763" y="6355385"/>
                <a:ext cx="249237" cy="359765"/>
              </a:xfrm>
              <a:prstGeom prst="chevron">
                <a:avLst>
                  <a:gd name="adj" fmla="val 50000"/>
                </a:avLst>
              </a:prstGeom>
              <a:gradFill flip="none" rotWithShape="1">
                <a:gsLst>
                  <a:gs pos="0">
                    <a:schemeClr val="accent1">
                      <a:alpha val="60000"/>
                    </a:schemeClr>
                  </a:gs>
                  <a:gs pos="100000">
                    <a:schemeClr val="accent1"/>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3" name="Chevron 12"/>
              <p:cNvSpPr/>
              <p:nvPr userDrawn="1"/>
            </p:nvSpPr>
            <p:spPr>
              <a:xfrm flipH="1">
                <a:off x="8767763" y="6355385"/>
                <a:ext cx="249237" cy="359765"/>
              </a:xfrm>
              <a:prstGeom prst="chevron">
                <a:avLst>
                  <a:gd name="adj" fmla="val 50000"/>
                </a:avLst>
              </a:prstGeom>
              <a:gradFill flip="none" rotWithShape="1">
                <a:gsLst>
                  <a:gs pos="0">
                    <a:schemeClr val="accent1"/>
                  </a:gs>
                  <a:gs pos="100000">
                    <a:schemeClr val="accent1">
                      <a:shade val="75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4" name="Chevron 13"/>
              <p:cNvSpPr/>
              <p:nvPr userDrawn="1"/>
            </p:nvSpPr>
            <p:spPr>
              <a:xfrm flipH="1">
                <a:off x="8894763" y="6355385"/>
                <a:ext cx="249237" cy="359765"/>
              </a:xfrm>
              <a:prstGeom prst="chevron">
                <a:avLst>
                  <a:gd name="adj" fmla="val 50000"/>
                </a:avLst>
              </a:prstGeom>
              <a:gradFill flip="none" rotWithShape="1">
                <a:gsLst>
                  <a:gs pos="0">
                    <a:schemeClr val="accent1">
                      <a:shade val="75000"/>
                    </a:schemeClr>
                  </a:gs>
                  <a:gs pos="100000">
                    <a:schemeClr val="accent1">
                      <a:shade val="50000"/>
                      <a:shade val="20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sp>
        <p:nvSpPr>
          <p:cNvPr id="2" name="Title Placeholder 1"/>
          <p:cNvSpPr>
            <a:spLocks noGrp="1"/>
          </p:cNvSpPr>
          <p:nvPr>
            <p:ph type="title"/>
          </p:nvPr>
        </p:nvSpPr>
        <p:spPr>
          <a:xfrm>
            <a:off x="457200" y="274638"/>
            <a:ext cx="8229600" cy="1143000"/>
          </a:xfrm>
          <a:prstGeom prst="rect">
            <a:avLst/>
          </a:prstGeom>
        </p:spPr>
        <p:txBody>
          <a:bodyPr vert="horz" rtlCol="0" anchor="ctr">
            <a:normAutofit/>
            <a:scene3d>
              <a:camera prst="orthographicFront"/>
              <a:lightRig rig="threePt" dir="tl">
                <a:rot lat="0" lon="0" rev="7200000"/>
              </a:lightRig>
            </a:scene3d>
            <a:sp3d contourW="6350">
              <a:contourClr>
                <a:schemeClr val="accent1"/>
              </a:contourClr>
            </a:sp3d>
          </a:bodyPr>
          <a:lstStyle/>
          <a:p>
            <a:r>
              <a:rPr lang="ru-RU" smtClean="0"/>
              <a:t>Образец заголовка</a:t>
            </a:r>
            <a:endParaRPr lang="en-US"/>
          </a:p>
        </p:txBody>
      </p:sp>
      <p:sp>
        <p:nvSpPr>
          <p:cNvPr id="205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Date Placeholder 3"/>
          <p:cNvSpPr>
            <a:spLocks noGrp="1"/>
          </p:cNvSpPr>
          <p:nvPr>
            <p:ph type="dt" sz="half" idx="2"/>
          </p:nvPr>
        </p:nvSpPr>
        <p:spPr>
          <a:xfrm>
            <a:off x="0" y="6570663"/>
            <a:ext cx="1643063" cy="287337"/>
          </a:xfrm>
          <a:prstGeom prst="rect">
            <a:avLst/>
          </a:prstGeom>
        </p:spPr>
        <p:txBody>
          <a:bodyPr vert="horz" rtlCol="0" anchor="ctr"/>
          <a:lstStyle>
            <a:lvl1pPr algn="l" eaLnBrk="1" latinLnBrk="0" hangingPunct="1">
              <a:defRPr kumimoji="0" sz="1200">
                <a:solidFill>
                  <a:schemeClr val="tx1">
                    <a:tint val="75000"/>
                  </a:schemeClr>
                </a:solidFill>
                <a:cs typeface="+mn-cs"/>
              </a:defRPr>
            </a:lvl1pPr>
          </a:lstStyle>
          <a:p>
            <a:pPr>
              <a:defRPr/>
            </a:pPr>
            <a:endParaRPr lang="ru-RU"/>
          </a:p>
        </p:txBody>
      </p:sp>
      <p:sp>
        <p:nvSpPr>
          <p:cNvPr id="5" name="Footer Placeholder 4"/>
          <p:cNvSpPr>
            <a:spLocks noGrp="1"/>
          </p:cNvSpPr>
          <p:nvPr>
            <p:ph type="ftr" sz="quarter" idx="3"/>
          </p:nvPr>
        </p:nvSpPr>
        <p:spPr>
          <a:xfrm>
            <a:off x="1643063" y="6570663"/>
            <a:ext cx="4214812" cy="287337"/>
          </a:xfrm>
          <a:prstGeom prst="rect">
            <a:avLst/>
          </a:prstGeom>
        </p:spPr>
        <p:txBody>
          <a:bodyPr vert="horz" rtlCol="0" anchor="ctr"/>
          <a:lstStyle>
            <a:lvl1pPr algn="l" eaLnBrk="1" latinLnBrk="0" hangingPunct="1">
              <a:defRPr kumimoji="0" sz="1200">
                <a:solidFill>
                  <a:schemeClr val="tx1">
                    <a:tint val="85000"/>
                  </a:schemeClr>
                </a:solidFill>
                <a:cs typeface="+mn-cs"/>
              </a:defRPr>
            </a:lvl1pPr>
          </a:lstStyle>
          <a:p>
            <a:pPr>
              <a:defRPr/>
            </a:pPr>
            <a:endParaRPr lang="ru-RU"/>
          </a:p>
        </p:txBody>
      </p:sp>
      <p:sp>
        <p:nvSpPr>
          <p:cNvPr id="6" name="Slide Number Placeholder 5"/>
          <p:cNvSpPr>
            <a:spLocks noGrp="1"/>
          </p:cNvSpPr>
          <p:nvPr>
            <p:ph type="sldNum" sz="quarter" idx="4"/>
          </p:nvPr>
        </p:nvSpPr>
        <p:spPr>
          <a:xfrm>
            <a:off x="8572500" y="6570663"/>
            <a:ext cx="571500" cy="287337"/>
          </a:xfrm>
          <a:prstGeom prst="rect">
            <a:avLst/>
          </a:prstGeom>
        </p:spPr>
        <p:txBody>
          <a:bodyPr vert="horz" rtlCol="0" anchor="ctr"/>
          <a:lstStyle>
            <a:lvl1pPr algn="ctr" eaLnBrk="1" latinLnBrk="0" hangingPunct="1">
              <a:defRPr kumimoji="0" sz="1200">
                <a:solidFill>
                  <a:schemeClr val="tx1">
                    <a:tint val="95000"/>
                  </a:schemeClr>
                </a:solidFill>
                <a:cs typeface="+mn-cs"/>
              </a:defRPr>
            </a:lvl1pPr>
          </a:lstStyle>
          <a:p>
            <a:pPr>
              <a:defRPr/>
            </a:pPr>
            <a:fld id="{EB747B25-3B78-4093-B1AD-9D802CADECB3}"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897" r:id="rId7"/>
    <p:sldLayoutId id="2147483898" r:id="rId8"/>
    <p:sldLayoutId id="2147483909" r:id="rId9"/>
    <p:sldLayoutId id="2147483910" r:id="rId10"/>
    <p:sldLayoutId id="2147483899" r:id="rId11"/>
    <p:sldLayoutId id="2147483912" r:id="rId12"/>
    <p:sldLayoutId id="2147483913" r:id="rId13"/>
  </p:sldLayoutIdLst>
  <p:txStyles>
    <p:titleStyle>
      <a:lvl1pPr algn="ctr" rtl="0" eaLnBrk="0" fontAlgn="base" hangingPunct="0">
        <a:spcBef>
          <a:spcPct val="0"/>
        </a:spcBef>
        <a:spcAft>
          <a:spcPct val="0"/>
        </a:spcAft>
        <a:defRPr lang="zh-CN" altLang="en-US" sz="4400" b="1" kern="1200" dirty="0">
          <a:ln w="11430"/>
          <a:gradFill flip="none" rotWithShape="1">
            <a:gsLst>
              <a:gs pos="0">
                <a:schemeClr val="accent2"/>
              </a:gs>
              <a:gs pos="45000">
                <a:schemeClr val="accent2">
                  <a:tint val="60000"/>
                </a:schemeClr>
              </a:gs>
              <a:gs pos="90000">
                <a:schemeClr val="accent2">
                  <a:tint val="40000"/>
                </a:schemeClr>
              </a:gs>
              <a:gs pos="100000">
                <a:schemeClr val="accent2">
                  <a:tint val="20000"/>
                </a:schemeClr>
              </a:gs>
            </a:gsLst>
            <a:lin ang="5400000" scaled="1"/>
            <a:tileRect/>
          </a:gradFill>
          <a:effectLst>
            <a:outerShdw blurRad="44450" dist="41910" dir="3600000" algn="tl">
              <a:srgbClr val="000000">
                <a:alpha val="50000"/>
              </a:srgbClr>
            </a:outerShdw>
          </a:effectLst>
          <a:latin typeface="+mj-lt"/>
          <a:ea typeface="+mj-ea"/>
          <a:cs typeface="+mj-cs"/>
        </a:defRPr>
      </a:lvl1pPr>
      <a:lvl2pPr algn="ctr" rtl="0" eaLnBrk="0" fontAlgn="base" hangingPunct="0">
        <a:spcBef>
          <a:spcPct val="0"/>
        </a:spcBef>
        <a:spcAft>
          <a:spcPct val="0"/>
        </a:spcAft>
        <a:defRPr sz="4400" b="1">
          <a:solidFill>
            <a:schemeClr val="tx1"/>
          </a:solidFill>
          <a:latin typeface="Book Antiqua" pitchFamily="18" charset="0"/>
        </a:defRPr>
      </a:lvl2pPr>
      <a:lvl3pPr algn="ctr" rtl="0" eaLnBrk="0" fontAlgn="base" hangingPunct="0">
        <a:spcBef>
          <a:spcPct val="0"/>
        </a:spcBef>
        <a:spcAft>
          <a:spcPct val="0"/>
        </a:spcAft>
        <a:defRPr sz="4400" b="1">
          <a:solidFill>
            <a:schemeClr val="tx1"/>
          </a:solidFill>
          <a:latin typeface="Book Antiqua" pitchFamily="18" charset="0"/>
        </a:defRPr>
      </a:lvl3pPr>
      <a:lvl4pPr algn="ctr" rtl="0" eaLnBrk="0" fontAlgn="base" hangingPunct="0">
        <a:spcBef>
          <a:spcPct val="0"/>
        </a:spcBef>
        <a:spcAft>
          <a:spcPct val="0"/>
        </a:spcAft>
        <a:defRPr sz="4400" b="1">
          <a:solidFill>
            <a:schemeClr val="tx1"/>
          </a:solidFill>
          <a:latin typeface="Book Antiqua" pitchFamily="18" charset="0"/>
        </a:defRPr>
      </a:lvl4pPr>
      <a:lvl5pPr algn="ctr" rtl="0" eaLnBrk="0" fontAlgn="base" hangingPunct="0">
        <a:spcBef>
          <a:spcPct val="0"/>
        </a:spcBef>
        <a:spcAft>
          <a:spcPct val="0"/>
        </a:spcAft>
        <a:defRPr sz="4400" b="1">
          <a:solidFill>
            <a:schemeClr val="tx1"/>
          </a:solidFill>
          <a:latin typeface="Book Antiqua" pitchFamily="18" charset="0"/>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0" fontAlgn="base" hangingPunct="0">
        <a:spcBef>
          <a:spcPct val="20000"/>
        </a:spcBef>
        <a:spcAft>
          <a:spcPct val="0"/>
        </a:spcAft>
        <a:buClr>
          <a:schemeClr val="tx2"/>
        </a:buClr>
        <a:buSzPct val="50000"/>
        <a:buFont typeface="Wingdings 2" pitchFamily="18"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2" pitchFamily="18"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2"/>
        </a:buClr>
        <a:buSzPct val="60000"/>
        <a:buFont typeface="Wingdings 2" pitchFamily="18" charset="2"/>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2"/>
        </a:buClr>
        <a:buSzPct val="60000"/>
        <a:buFont typeface="Wingdings 2" pitchFamily="18"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SzPct val="60000"/>
        <a:buFont typeface="Wingdings 2" pitchFamily="18" charset="2"/>
        <a:buChar char=""/>
        <a:defRPr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blipFill>
            <a:blip r:embed="rId13" cstate="print">
              <a:alphaModFix amt="30000"/>
              <a:duotone>
                <a:schemeClr val="accent1"/>
                <a:srgbClr val="FFFFFF"/>
              </a:duotone>
            </a:blip>
            <a:tile tx="0" ty="0" sx="100000" sy="100000" flip="none" algn="tl"/>
          </a:blipFill>
          <a:ln w="25400" cap="flat" cmpd="sng" algn="ctr">
            <a:noFill/>
            <a:prstDash val="solid"/>
          </a:ln>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3075" name="Group 17"/>
          <p:cNvGrpSpPr>
            <a:grpSpLocks/>
          </p:cNvGrpSpPr>
          <p:nvPr/>
        </p:nvGrpSpPr>
        <p:grpSpPr bwMode="auto">
          <a:xfrm>
            <a:off x="0" y="6570663"/>
            <a:ext cx="9144000" cy="287337"/>
            <a:chOff x="0" y="6353387"/>
            <a:chExt cx="9144000" cy="361763"/>
          </a:xfrm>
        </p:grpSpPr>
        <p:grpSp>
          <p:nvGrpSpPr>
            <p:cNvPr id="3081" name="Group 16"/>
            <p:cNvGrpSpPr>
              <a:grpSpLocks/>
            </p:cNvGrpSpPr>
            <p:nvPr/>
          </p:nvGrpSpPr>
          <p:grpSpPr bwMode="auto">
            <a:xfrm>
              <a:off x="0" y="6353387"/>
              <a:ext cx="8756597" cy="360000"/>
              <a:chOff x="1" y="6353387"/>
              <a:chExt cx="8756597" cy="360000"/>
            </a:xfrm>
          </p:grpSpPr>
          <p:sp>
            <p:nvSpPr>
              <p:cNvPr id="10" name="Freeform 9"/>
              <p:cNvSpPr/>
              <p:nvPr userDrawn="1"/>
            </p:nvSpPr>
            <p:spPr>
              <a:xfrm>
                <a:off x="1" y="6533387"/>
                <a:ext cx="8756597" cy="180000"/>
              </a:xfrm>
              <a:custGeom>
                <a:avLst/>
                <a:gdLst/>
                <a:ahLst/>
                <a:cxnLst/>
                <a:rect l="0" t="0" r="0" b="0"/>
                <a:pathLst>
                  <a:path w="7867650" h="177288">
                    <a:moveTo>
                      <a:pt x="7867650" y="177288"/>
                    </a:moveTo>
                    <a:lnTo>
                      <a:pt x="0" y="171450"/>
                    </a:lnTo>
                    <a:lnTo>
                      <a:pt x="0" y="0"/>
                    </a:lnTo>
                    <a:lnTo>
                      <a:pt x="7753350" y="0"/>
                    </a:lnTo>
                    <a:close/>
                  </a:path>
                </a:pathLst>
              </a:custGeom>
              <a:gradFill flip="none" rotWithShape="1">
                <a:gsLst>
                  <a:gs pos="25000">
                    <a:schemeClr val="accent1">
                      <a:shade val="50000"/>
                      <a:alpha val="75000"/>
                    </a:schemeClr>
                  </a:gs>
                  <a:gs pos="100000">
                    <a:schemeClr val="accent1">
                      <a:tint val="40000"/>
                      <a:alpha val="50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Freeform 10"/>
              <p:cNvSpPr/>
              <p:nvPr userDrawn="1"/>
            </p:nvSpPr>
            <p:spPr>
              <a:xfrm flipV="1">
                <a:off x="1" y="6353387"/>
                <a:ext cx="8756597" cy="180000"/>
              </a:xfrm>
              <a:custGeom>
                <a:avLst/>
                <a:gdLst/>
                <a:ahLst/>
                <a:cxnLst/>
                <a:rect l="0" t="0" r="0" b="0"/>
                <a:pathLst>
                  <a:path w="7867650" h="177288">
                    <a:moveTo>
                      <a:pt x="7867650" y="177288"/>
                    </a:moveTo>
                    <a:lnTo>
                      <a:pt x="0" y="171450"/>
                    </a:lnTo>
                    <a:lnTo>
                      <a:pt x="0" y="0"/>
                    </a:lnTo>
                    <a:lnTo>
                      <a:pt x="7753350" y="0"/>
                    </a:lnTo>
                    <a:close/>
                  </a:path>
                </a:pathLst>
              </a:custGeom>
              <a:gradFill flip="none" rotWithShape="1">
                <a:gsLst>
                  <a:gs pos="25000">
                    <a:schemeClr val="accent1">
                      <a:shade val="75000"/>
                      <a:alpha val="75000"/>
                    </a:schemeClr>
                  </a:gs>
                  <a:gs pos="100000">
                    <a:schemeClr val="accent1">
                      <a:tint val="40000"/>
                      <a:alpha val="50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3082" name="Group 15"/>
            <p:cNvGrpSpPr>
              <a:grpSpLocks/>
            </p:cNvGrpSpPr>
            <p:nvPr/>
          </p:nvGrpSpPr>
          <p:grpSpPr bwMode="auto">
            <a:xfrm>
              <a:off x="8640700" y="6354583"/>
              <a:ext cx="503300" cy="360567"/>
              <a:chOff x="8640700" y="6354583"/>
              <a:chExt cx="503300" cy="360567"/>
            </a:xfrm>
          </p:grpSpPr>
          <p:sp>
            <p:nvSpPr>
              <p:cNvPr id="12" name="Chevron 11"/>
              <p:cNvSpPr/>
              <p:nvPr userDrawn="1"/>
            </p:nvSpPr>
            <p:spPr>
              <a:xfrm flipH="1">
                <a:off x="8640763" y="6355385"/>
                <a:ext cx="249237" cy="359765"/>
              </a:xfrm>
              <a:prstGeom prst="chevron">
                <a:avLst>
                  <a:gd name="adj" fmla="val 50000"/>
                </a:avLst>
              </a:prstGeom>
              <a:gradFill flip="none" rotWithShape="1">
                <a:gsLst>
                  <a:gs pos="0">
                    <a:schemeClr val="accent1">
                      <a:alpha val="60000"/>
                    </a:schemeClr>
                  </a:gs>
                  <a:gs pos="100000">
                    <a:schemeClr val="accent1"/>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3" name="Chevron 12"/>
              <p:cNvSpPr/>
              <p:nvPr userDrawn="1"/>
            </p:nvSpPr>
            <p:spPr>
              <a:xfrm flipH="1">
                <a:off x="8767763" y="6355385"/>
                <a:ext cx="249237" cy="359765"/>
              </a:xfrm>
              <a:prstGeom prst="chevron">
                <a:avLst>
                  <a:gd name="adj" fmla="val 50000"/>
                </a:avLst>
              </a:prstGeom>
              <a:gradFill flip="none" rotWithShape="1">
                <a:gsLst>
                  <a:gs pos="0">
                    <a:schemeClr val="accent1"/>
                  </a:gs>
                  <a:gs pos="100000">
                    <a:schemeClr val="accent1">
                      <a:shade val="75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4" name="Chevron 13"/>
              <p:cNvSpPr/>
              <p:nvPr userDrawn="1"/>
            </p:nvSpPr>
            <p:spPr>
              <a:xfrm flipH="1">
                <a:off x="8894763" y="6355385"/>
                <a:ext cx="249237" cy="359765"/>
              </a:xfrm>
              <a:prstGeom prst="chevron">
                <a:avLst>
                  <a:gd name="adj" fmla="val 50000"/>
                </a:avLst>
              </a:prstGeom>
              <a:gradFill flip="none" rotWithShape="1">
                <a:gsLst>
                  <a:gs pos="0">
                    <a:schemeClr val="accent1">
                      <a:shade val="75000"/>
                    </a:schemeClr>
                  </a:gs>
                  <a:gs pos="100000">
                    <a:schemeClr val="accent1">
                      <a:shade val="50000"/>
                      <a:shade val="20000"/>
                    </a:schemeClr>
                  </a:gs>
                </a:gsLst>
                <a:lin ang="10800000" scaled="1"/>
                <a:tileRect/>
              </a:gradFill>
              <a:ln w="254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sp>
        <p:nvSpPr>
          <p:cNvPr id="2" name="Title Placeholder 1"/>
          <p:cNvSpPr>
            <a:spLocks noGrp="1"/>
          </p:cNvSpPr>
          <p:nvPr>
            <p:ph type="title"/>
          </p:nvPr>
        </p:nvSpPr>
        <p:spPr>
          <a:xfrm>
            <a:off x="457200" y="274638"/>
            <a:ext cx="8229600" cy="1143000"/>
          </a:xfrm>
          <a:prstGeom prst="rect">
            <a:avLst/>
          </a:prstGeom>
        </p:spPr>
        <p:txBody>
          <a:bodyPr vert="horz" rtlCol="0" anchor="ctr">
            <a:normAutofit/>
            <a:scene3d>
              <a:camera prst="orthographicFront"/>
              <a:lightRig rig="threePt" dir="tl">
                <a:rot lat="0" lon="0" rev="7200000"/>
              </a:lightRig>
            </a:scene3d>
            <a:sp3d contourW="6350">
              <a:contourClr>
                <a:schemeClr val="accent1"/>
              </a:contourClr>
            </a:sp3d>
          </a:bodyPr>
          <a:lstStyle/>
          <a:p>
            <a:r>
              <a:rPr lang="ru-RU" smtClean="0"/>
              <a:t>Образец заголовка</a:t>
            </a:r>
            <a:endParaRPr lang="en-US"/>
          </a:p>
        </p:txBody>
      </p:sp>
      <p:sp>
        <p:nvSpPr>
          <p:cNvPr id="307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Date Placeholder 3"/>
          <p:cNvSpPr>
            <a:spLocks noGrp="1"/>
          </p:cNvSpPr>
          <p:nvPr>
            <p:ph type="dt" sz="half" idx="2"/>
          </p:nvPr>
        </p:nvSpPr>
        <p:spPr>
          <a:xfrm>
            <a:off x="0" y="6570663"/>
            <a:ext cx="1643063" cy="287337"/>
          </a:xfrm>
          <a:prstGeom prst="rect">
            <a:avLst/>
          </a:prstGeom>
        </p:spPr>
        <p:txBody>
          <a:bodyPr vert="horz" rtlCol="0" anchor="ctr"/>
          <a:lstStyle>
            <a:lvl1pPr algn="l" eaLnBrk="1" latinLnBrk="0" hangingPunct="1">
              <a:defRPr kumimoji="0" sz="1200">
                <a:solidFill>
                  <a:schemeClr val="tx1">
                    <a:tint val="75000"/>
                  </a:schemeClr>
                </a:solidFill>
                <a:cs typeface="+mn-cs"/>
              </a:defRPr>
            </a:lvl1pPr>
          </a:lstStyle>
          <a:p>
            <a:pPr>
              <a:defRPr/>
            </a:pPr>
            <a:endParaRPr lang="ru-RU"/>
          </a:p>
        </p:txBody>
      </p:sp>
      <p:sp>
        <p:nvSpPr>
          <p:cNvPr id="5" name="Footer Placeholder 4"/>
          <p:cNvSpPr>
            <a:spLocks noGrp="1"/>
          </p:cNvSpPr>
          <p:nvPr>
            <p:ph type="ftr" sz="quarter" idx="3"/>
          </p:nvPr>
        </p:nvSpPr>
        <p:spPr>
          <a:xfrm>
            <a:off x="1643063" y="6570663"/>
            <a:ext cx="4214812" cy="287337"/>
          </a:xfrm>
          <a:prstGeom prst="rect">
            <a:avLst/>
          </a:prstGeom>
        </p:spPr>
        <p:txBody>
          <a:bodyPr vert="horz" rtlCol="0" anchor="ctr"/>
          <a:lstStyle>
            <a:lvl1pPr algn="l" eaLnBrk="1" latinLnBrk="0" hangingPunct="1">
              <a:defRPr kumimoji="0" sz="1200">
                <a:solidFill>
                  <a:schemeClr val="tx1">
                    <a:tint val="85000"/>
                  </a:schemeClr>
                </a:solidFill>
                <a:cs typeface="+mn-cs"/>
              </a:defRPr>
            </a:lvl1pPr>
          </a:lstStyle>
          <a:p>
            <a:pPr>
              <a:defRPr/>
            </a:pPr>
            <a:endParaRPr lang="ru-RU"/>
          </a:p>
        </p:txBody>
      </p:sp>
      <p:sp>
        <p:nvSpPr>
          <p:cNvPr id="6" name="Slide Number Placeholder 5"/>
          <p:cNvSpPr>
            <a:spLocks noGrp="1"/>
          </p:cNvSpPr>
          <p:nvPr>
            <p:ph type="sldNum" sz="quarter" idx="4"/>
          </p:nvPr>
        </p:nvSpPr>
        <p:spPr>
          <a:xfrm>
            <a:off x="8572500" y="6570663"/>
            <a:ext cx="571500" cy="287337"/>
          </a:xfrm>
          <a:prstGeom prst="rect">
            <a:avLst/>
          </a:prstGeom>
        </p:spPr>
        <p:txBody>
          <a:bodyPr vert="horz" rtlCol="0" anchor="ctr"/>
          <a:lstStyle>
            <a:lvl1pPr algn="ctr" eaLnBrk="1" latinLnBrk="0" hangingPunct="1">
              <a:defRPr kumimoji="0" sz="1200">
                <a:solidFill>
                  <a:schemeClr val="tx1">
                    <a:tint val="95000"/>
                  </a:schemeClr>
                </a:solidFill>
                <a:cs typeface="+mn-cs"/>
              </a:defRPr>
            </a:lvl1pPr>
          </a:lstStyle>
          <a:p>
            <a:pPr>
              <a:defRPr/>
            </a:pPr>
            <a:fld id="{6429DFD7-89D3-4E06-B912-F0E78F73DA0B}"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00" r:id="rId7"/>
    <p:sldLayoutId id="2147483901" r:id="rId8"/>
    <p:sldLayoutId id="2147483920" r:id="rId9"/>
    <p:sldLayoutId id="2147483921" r:id="rId10"/>
    <p:sldLayoutId id="2147483902" r:id="rId11"/>
  </p:sldLayoutIdLst>
  <p:txStyles>
    <p:titleStyle>
      <a:lvl1pPr algn="ctr" rtl="0" eaLnBrk="0" fontAlgn="base" hangingPunct="0">
        <a:spcBef>
          <a:spcPct val="0"/>
        </a:spcBef>
        <a:spcAft>
          <a:spcPct val="0"/>
        </a:spcAft>
        <a:defRPr lang="zh-CN" altLang="en-US" sz="4400" b="1" kern="1200" dirty="0">
          <a:ln w="11430"/>
          <a:gradFill flip="none" rotWithShape="1">
            <a:gsLst>
              <a:gs pos="0">
                <a:schemeClr val="accent2"/>
              </a:gs>
              <a:gs pos="45000">
                <a:schemeClr val="accent2">
                  <a:tint val="60000"/>
                </a:schemeClr>
              </a:gs>
              <a:gs pos="90000">
                <a:schemeClr val="accent2">
                  <a:tint val="40000"/>
                </a:schemeClr>
              </a:gs>
              <a:gs pos="100000">
                <a:schemeClr val="accent2">
                  <a:tint val="20000"/>
                </a:schemeClr>
              </a:gs>
            </a:gsLst>
            <a:lin ang="5400000" scaled="1"/>
            <a:tileRect/>
          </a:gradFill>
          <a:effectLst>
            <a:outerShdw blurRad="44450" dist="41910" dir="3600000" algn="tl">
              <a:srgbClr val="000000">
                <a:alpha val="50000"/>
              </a:srgbClr>
            </a:outerShdw>
          </a:effectLst>
          <a:latin typeface="+mj-lt"/>
          <a:ea typeface="+mj-ea"/>
          <a:cs typeface="+mj-cs"/>
        </a:defRPr>
      </a:lvl1pPr>
      <a:lvl2pPr algn="ctr" rtl="0" eaLnBrk="0" fontAlgn="base" hangingPunct="0">
        <a:spcBef>
          <a:spcPct val="0"/>
        </a:spcBef>
        <a:spcAft>
          <a:spcPct val="0"/>
        </a:spcAft>
        <a:defRPr sz="4400" b="1">
          <a:solidFill>
            <a:schemeClr val="tx1"/>
          </a:solidFill>
          <a:latin typeface="Book Antiqua" pitchFamily="18" charset="0"/>
        </a:defRPr>
      </a:lvl2pPr>
      <a:lvl3pPr algn="ctr" rtl="0" eaLnBrk="0" fontAlgn="base" hangingPunct="0">
        <a:spcBef>
          <a:spcPct val="0"/>
        </a:spcBef>
        <a:spcAft>
          <a:spcPct val="0"/>
        </a:spcAft>
        <a:defRPr sz="4400" b="1">
          <a:solidFill>
            <a:schemeClr val="tx1"/>
          </a:solidFill>
          <a:latin typeface="Book Antiqua" pitchFamily="18" charset="0"/>
        </a:defRPr>
      </a:lvl3pPr>
      <a:lvl4pPr algn="ctr" rtl="0" eaLnBrk="0" fontAlgn="base" hangingPunct="0">
        <a:spcBef>
          <a:spcPct val="0"/>
        </a:spcBef>
        <a:spcAft>
          <a:spcPct val="0"/>
        </a:spcAft>
        <a:defRPr sz="4400" b="1">
          <a:solidFill>
            <a:schemeClr val="tx1"/>
          </a:solidFill>
          <a:latin typeface="Book Antiqua" pitchFamily="18" charset="0"/>
        </a:defRPr>
      </a:lvl4pPr>
      <a:lvl5pPr algn="ctr" rtl="0" eaLnBrk="0" fontAlgn="base" hangingPunct="0">
        <a:spcBef>
          <a:spcPct val="0"/>
        </a:spcBef>
        <a:spcAft>
          <a:spcPct val="0"/>
        </a:spcAft>
        <a:defRPr sz="4400" b="1">
          <a:solidFill>
            <a:schemeClr val="tx1"/>
          </a:solidFill>
          <a:latin typeface="Book Antiqua" pitchFamily="18" charset="0"/>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0" fontAlgn="base" hangingPunct="0">
        <a:spcBef>
          <a:spcPct val="20000"/>
        </a:spcBef>
        <a:spcAft>
          <a:spcPct val="0"/>
        </a:spcAft>
        <a:buClr>
          <a:schemeClr val="tx2"/>
        </a:buClr>
        <a:buSzPct val="50000"/>
        <a:buFont typeface="Wingdings 2" pitchFamily="18"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2" pitchFamily="18"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2"/>
        </a:buClr>
        <a:buSzPct val="60000"/>
        <a:buFont typeface="Wingdings 2" pitchFamily="18" charset="2"/>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2"/>
        </a:buClr>
        <a:buSzPct val="60000"/>
        <a:buFont typeface="Wingdings 2" pitchFamily="18"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SzPct val="60000"/>
        <a:buFont typeface="Wingdings 2" pitchFamily="18" charset="2"/>
        <a:buChar char=""/>
        <a:defRPr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3.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audio" Target="file:///C:\Users\GaMLeT\Desktop\&#1082;&#1086;&#1085;&#1082;&#1091;&#1088;&#1089;&#1085;&#1072;&#1103;%20&#1088;&#1072;&#1073;&#1086;&#1090;&#1072;\Alla%20Pugacheva%20-%20Delu%20Vremya.mp3" TargetMode="Externa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6.gif"/><Relationship Id="rId3" Type="http://schemas.openxmlformats.org/officeDocument/2006/relationships/image" Target="../media/image21.gif"/><Relationship Id="rId7" Type="http://schemas.openxmlformats.org/officeDocument/2006/relationships/image" Target="../media/image25.gif"/><Relationship Id="rId2" Type="http://schemas.openxmlformats.org/officeDocument/2006/relationships/image" Target="../media/image20.gif"/><Relationship Id="rId1" Type="http://schemas.openxmlformats.org/officeDocument/2006/relationships/slideLayout" Target="../slideLayouts/slideLayout13.xml"/><Relationship Id="rId6" Type="http://schemas.openxmlformats.org/officeDocument/2006/relationships/image" Target="../media/image24.gif"/><Relationship Id="rId5" Type="http://schemas.openxmlformats.org/officeDocument/2006/relationships/image" Target="../media/image23.gif"/><Relationship Id="rId10" Type="http://schemas.openxmlformats.org/officeDocument/2006/relationships/image" Target="../media/image28.gif"/><Relationship Id="rId4" Type="http://schemas.openxmlformats.org/officeDocument/2006/relationships/image" Target="../media/image22.gif"/><Relationship Id="rId9" Type="http://schemas.openxmlformats.org/officeDocument/2006/relationships/image" Target="../media/image2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844824"/>
            <a:ext cx="7772400" cy="1470025"/>
          </a:xfrm>
        </p:spPr>
        <p:txBody>
          <a:bodyPr>
            <a:normAutofit/>
          </a:bodyPr>
          <a:lstStyle/>
          <a:p>
            <a:pPr eaLnBrk="1" fontAlgn="auto" hangingPunct="1">
              <a:spcAft>
                <a:spcPts val="0"/>
              </a:spcAft>
              <a:defRPr/>
            </a:pPr>
            <a:r>
              <a:rPr lang="en-US" sz="6000" dirty="0" smtClean="0">
                <a:solidFill>
                  <a:srgbClr val="FF0000"/>
                </a:solidFill>
              </a:rPr>
              <a:t>BIRTHDAY  PARTY</a:t>
            </a:r>
            <a:endParaRPr lang="ru-RU" sz="6000" dirty="0">
              <a:solidFill>
                <a:srgbClr val="FF0000"/>
              </a:solidFill>
            </a:endParaRPr>
          </a:p>
        </p:txBody>
      </p:sp>
      <p:sp>
        <p:nvSpPr>
          <p:cNvPr id="3" name="Подзаголовок 2"/>
          <p:cNvSpPr>
            <a:spLocks noGrp="1"/>
          </p:cNvSpPr>
          <p:nvPr>
            <p:ph type="subTitle" idx="1"/>
          </p:nvPr>
        </p:nvSpPr>
        <p:spPr>
          <a:xfrm>
            <a:off x="2062163" y="3357563"/>
            <a:ext cx="6400800" cy="1752600"/>
          </a:xfrm>
        </p:spPr>
        <p:txBody>
          <a:bodyPr rtlCol="0">
            <a:normAutofit/>
          </a:bodyPr>
          <a:lstStyle/>
          <a:p>
            <a:pPr eaLnBrk="1" fontAlgn="auto" hangingPunct="1">
              <a:spcAft>
                <a:spcPts val="0"/>
              </a:spcAft>
              <a:buFont typeface="Wingdings 2"/>
              <a:buNone/>
              <a:defRPr/>
            </a:pPr>
            <a:r>
              <a:rPr lang="ru-RU" sz="2000" dirty="0" smtClean="0"/>
              <a:t>.</a:t>
            </a:r>
            <a:endParaRPr lang="ru-RU" sz="2000" dirty="0"/>
          </a:p>
        </p:txBody>
      </p:sp>
      <p:pic>
        <p:nvPicPr>
          <p:cNvPr id="23556" name="Picture 73" descr="raznoe_prazdnik016[1]"/>
          <p:cNvPicPr>
            <a:picLocks noChangeAspect="1" noChangeArrowheads="1" noCrop="1"/>
          </p:cNvPicPr>
          <p:nvPr/>
        </p:nvPicPr>
        <p:blipFill>
          <a:blip r:embed="rId2" cstate="print"/>
          <a:srcRect/>
          <a:stretch>
            <a:fillRect/>
          </a:stretch>
        </p:blipFill>
        <p:spPr bwMode="auto">
          <a:xfrm>
            <a:off x="971550" y="3429000"/>
            <a:ext cx="2735263" cy="2735263"/>
          </a:xfrm>
          <a:prstGeom prst="rect">
            <a:avLst/>
          </a:prstGeom>
          <a:noFill/>
          <a:ln w="9525">
            <a:noFill/>
            <a:miter lim="800000"/>
            <a:headEnd/>
            <a:tailEnd/>
          </a:ln>
        </p:spPr>
      </p:pic>
    </p:spTree>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250825" y="260350"/>
            <a:ext cx="8229600" cy="360363"/>
          </a:xfrm>
        </p:spPr>
        <p:txBody>
          <a:bodyPr>
            <a:noAutofit/>
          </a:bodyPr>
          <a:lstStyle/>
          <a:p>
            <a:pPr eaLnBrk="1" fontAlgn="auto" hangingPunct="1">
              <a:spcAft>
                <a:spcPts val="0"/>
              </a:spcAft>
              <a:defRPr/>
            </a:pPr>
            <a:r>
              <a:rPr lang="en-US" sz="6000" dirty="0" smtClean="0">
                <a:solidFill>
                  <a:schemeClr val="bg2">
                    <a:lumMod val="50000"/>
                  </a:schemeClr>
                </a:solidFill>
              </a:rPr>
              <a:t>Invitation</a:t>
            </a:r>
            <a:endParaRPr lang="ru-RU" sz="6000" dirty="0">
              <a:solidFill>
                <a:schemeClr val="bg2">
                  <a:lumMod val="50000"/>
                </a:schemeClr>
              </a:solidFill>
            </a:endParaRPr>
          </a:p>
        </p:txBody>
      </p:sp>
      <p:sp>
        <p:nvSpPr>
          <p:cNvPr id="6" name="Текст 5"/>
          <p:cNvSpPr>
            <a:spLocks noGrp="1"/>
          </p:cNvSpPr>
          <p:nvPr>
            <p:ph type="body" sz="half" idx="1"/>
          </p:nvPr>
        </p:nvSpPr>
        <p:spPr>
          <a:xfrm>
            <a:off x="468313" y="1340768"/>
            <a:ext cx="7488237" cy="5112420"/>
          </a:xfrm>
        </p:spPr>
        <p:txBody>
          <a:bodyPr rtlCol="0">
            <a:normAutofit/>
          </a:bodyPr>
          <a:lstStyle/>
          <a:p>
            <a:r>
              <a:rPr lang="ru-RU" dirty="0" smtClean="0"/>
              <a:t>Предполагаемый ответ:</a:t>
            </a:r>
          </a:p>
          <a:p>
            <a:r>
              <a:rPr lang="en-US" dirty="0" smtClean="0"/>
              <a:t>Birthday Party Plan</a:t>
            </a:r>
            <a:endParaRPr lang="ru-RU" dirty="0" smtClean="0"/>
          </a:p>
          <a:p>
            <a:r>
              <a:rPr lang="en-US" dirty="0" smtClean="0"/>
              <a:t>Date: Friday, </a:t>
            </a:r>
            <a:r>
              <a:rPr lang="en-US" smtClean="0"/>
              <a:t>22nd January</a:t>
            </a:r>
            <a:endParaRPr lang="ru-RU" dirty="0" smtClean="0"/>
          </a:p>
          <a:p>
            <a:r>
              <a:rPr lang="en-US" dirty="0" smtClean="0"/>
              <a:t>Time: 8 pm</a:t>
            </a:r>
            <a:endParaRPr lang="ru-RU" dirty="0" smtClean="0"/>
          </a:p>
          <a:p>
            <a:r>
              <a:rPr lang="en-US" dirty="0" smtClean="0"/>
              <a:t>Number of people: 15</a:t>
            </a:r>
            <a:endParaRPr lang="ru-RU" dirty="0" smtClean="0"/>
          </a:p>
          <a:p>
            <a:r>
              <a:rPr lang="en-US" dirty="0" smtClean="0"/>
              <a:t>Food/Drinks: 3 large pizzas, 10 burgers, 1 packet of chocolate biscuit, 2 bottles of lemonade</a:t>
            </a:r>
            <a:endParaRPr lang="ru-RU" dirty="0" smtClean="0"/>
          </a:p>
          <a:p>
            <a:r>
              <a:rPr lang="en-US" dirty="0" smtClean="0"/>
              <a:t>Activities: dance, games</a:t>
            </a:r>
            <a:endParaRPr lang="ru-RU" dirty="0" smtClean="0"/>
          </a:p>
          <a:p>
            <a:pPr eaLnBrk="1" fontAlgn="auto" hangingPunct="1">
              <a:spcAft>
                <a:spcPts val="0"/>
              </a:spcAft>
              <a:buFont typeface="Wingdings 2"/>
              <a:buNone/>
              <a:defRPr/>
            </a:pPr>
            <a:endParaRPr lang="ru-RU" dirty="0">
              <a:solidFill>
                <a:srgbClr val="FF0000"/>
              </a:solidFill>
            </a:endParaRPr>
          </a:p>
        </p:txBody>
      </p:sp>
      <p:pic>
        <p:nvPicPr>
          <p:cNvPr id="28676" name="Содержимое 7" descr="610x610_gelivye_shary_324805_0.jpg"/>
          <p:cNvPicPr>
            <a:picLocks noGrp="1" noChangeAspect="1"/>
          </p:cNvPicPr>
          <p:nvPr>
            <p:ph sz="half" idx="2"/>
          </p:nvPr>
        </p:nvPicPr>
        <p:blipFill>
          <a:blip r:embed="rId2" cstate="print"/>
          <a:srcRect/>
          <a:stretch>
            <a:fillRect/>
          </a:stretch>
        </p:blipFill>
        <p:spPr>
          <a:xfrm>
            <a:off x="7048500" y="1916113"/>
            <a:ext cx="1671638" cy="1944687"/>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sz="quarter"/>
          </p:nvPr>
        </p:nvSpPr>
        <p:spPr/>
        <p:txBody>
          <a:bodyPr>
            <a:normAutofit/>
          </a:bodyPr>
          <a:lstStyle/>
          <a:p>
            <a:pPr eaLnBrk="1" hangingPunct="1">
              <a:defRPr/>
            </a:pPr>
            <a:r>
              <a:rPr lang="en-US" sz="4800" b="0" dirty="0" smtClean="0">
                <a:solidFill>
                  <a:schemeClr val="bg2">
                    <a:lumMod val="50000"/>
                  </a:schemeClr>
                </a:solidFill>
                <a:effectLst/>
                <a:latin typeface="Arial" pitchFamily="34" charset="0"/>
                <a:cs typeface="Arial" pitchFamily="34" charset="0"/>
              </a:rPr>
              <a:t>What’s your </a:t>
            </a:r>
            <a:r>
              <a:rPr lang="en-US" sz="4800" b="0" dirty="0" err="1" smtClean="0">
                <a:solidFill>
                  <a:schemeClr val="bg2">
                    <a:lumMod val="50000"/>
                  </a:schemeClr>
                </a:solidFill>
                <a:effectLst/>
                <a:latin typeface="Arial" pitchFamily="34" charset="0"/>
                <a:cs typeface="Arial" pitchFamily="34" charset="0"/>
              </a:rPr>
              <a:t>favourite</a:t>
            </a:r>
            <a:r>
              <a:rPr lang="en-US" sz="4800" b="0" dirty="0" smtClean="0">
                <a:solidFill>
                  <a:schemeClr val="bg2">
                    <a:lumMod val="50000"/>
                  </a:schemeClr>
                </a:solidFill>
                <a:effectLst/>
                <a:latin typeface="Arial" pitchFamily="34" charset="0"/>
                <a:cs typeface="Arial" pitchFamily="34" charset="0"/>
              </a:rPr>
              <a:t> food</a:t>
            </a:r>
            <a:r>
              <a:rPr lang="ru-RU" sz="4800" b="0" dirty="0" smtClean="0">
                <a:solidFill>
                  <a:schemeClr val="bg2">
                    <a:lumMod val="50000"/>
                  </a:schemeClr>
                </a:solidFill>
                <a:effectLst/>
                <a:latin typeface="Arial" pitchFamily="34" charset="0"/>
                <a:cs typeface="Arial" pitchFamily="34" charset="0"/>
              </a:rPr>
              <a:t>?</a:t>
            </a:r>
            <a:endParaRPr lang="ru-RU" sz="4800" b="0" dirty="0">
              <a:solidFill>
                <a:schemeClr val="bg2">
                  <a:lumMod val="50000"/>
                </a:schemeClr>
              </a:solidFill>
              <a:effectLst/>
              <a:latin typeface="Arial" pitchFamily="34" charset="0"/>
              <a:cs typeface="Arial" pitchFamily="34" charset="0"/>
            </a:endParaRPr>
          </a:p>
        </p:txBody>
      </p:sp>
      <p:pic>
        <p:nvPicPr>
          <p:cNvPr id="33795" name="Содержимое 6" descr="0_5a602_f8f28cd0_XL.jpg"/>
          <p:cNvPicPr>
            <a:picLocks noGrp="1" noChangeAspect="1"/>
          </p:cNvPicPr>
          <p:nvPr>
            <p:ph sz="quarter" idx="1"/>
          </p:nvPr>
        </p:nvPicPr>
        <p:blipFill>
          <a:blip r:embed="rId2" cstate="print"/>
          <a:srcRect/>
          <a:stretch>
            <a:fillRect/>
          </a:stretch>
        </p:blipFill>
        <p:spPr>
          <a:xfrm>
            <a:off x="1022350" y="1772816"/>
            <a:ext cx="2908300" cy="2013372"/>
          </a:xfrm>
        </p:spPr>
      </p:pic>
      <p:pic>
        <p:nvPicPr>
          <p:cNvPr id="33796" name="Содержимое 7" descr="0_a6d44_a7545e88_XL.jpg"/>
          <p:cNvPicPr>
            <a:picLocks noGrp="1" noChangeAspect="1"/>
          </p:cNvPicPr>
          <p:nvPr>
            <p:ph sz="quarter" idx="2"/>
          </p:nvPr>
        </p:nvPicPr>
        <p:blipFill>
          <a:blip r:embed="rId3" cstate="print"/>
          <a:srcRect/>
          <a:stretch>
            <a:fillRect/>
          </a:stretch>
        </p:blipFill>
        <p:spPr>
          <a:xfrm>
            <a:off x="5220072" y="1700808"/>
            <a:ext cx="2041525" cy="1481138"/>
          </a:xfrm>
        </p:spPr>
      </p:pic>
      <p:pic>
        <p:nvPicPr>
          <p:cNvPr id="33797" name="Содержимое 8" descr="89445-ilonka.jpg"/>
          <p:cNvPicPr>
            <a:picLocks noGrp="1" noChangeAspect="1"/>
          </p:cNvPicPr>
          <p:nvPr>
            <p:ph sz="quarter" idx="3"/>
          </p:nvPr>
        </p:nvPicPr>
        <p:blipFill>
          <a:blip r:embed="rId4" cstate="print"/>
          <a:srcRect/>
          <a:stretch>
            <a:fillRect/>
          </a:stretch>
        </p:blipFill>
        <p:spPr>
          <a:xfrm>
            <a:off x="683568" y="4077072"/>
            <a:ext cx="3498850" cy="2187575"/>
          </a:xfrm>
        </p:spPr>
      </p:pic>
      <p:pic>
        <p:nvPicPr>
          <p:cNvPr id="33798" name="Содержимое 9" descr="1230544921_shutterstock_221651713.jpg"/>
          <p:cNvPicPr>
            <a:picLocks noGrp="1" noChangeAspect="1"/>
          </p:cNvPicPr>
          <p:nvPr>
            <p:ph sz="quarter" idx="4"/>
          </p:nvPr>
        </p:nvPicPr>
        <p:blipFill>
          <a:blip r:embed="rId5" cstate="print"/>
          <a:srcRect/>
          <a:stretch>
            <a:fillRect/>
          </a:stretch>
        </p:blipFill>
        <p:spPr>
          <a:xfrm>
            <a:off x="4932040" y="4077072"/>
            <a:ext cx="3273425" cy="2043559"/>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539552" y="188640"/>
            <a:ext cx="7840480"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r>
              <a:rPr lang="en-US" sz="5400" dirty="0"/>
              <a:t>What do you usually drink?</a:t>
            </a:r>
            <a:endParaRPr lang="ru-RU" sz="5400" dirty="0"/>
          </a:p>
        </p:txBody>
      </p:sp>
      <p:pic>
        <p:nvPicPr>
          <p:cNvPr id="15362" name="Picture 2" descr="C:\Users\п1\Desktop\Presentation\pic\101492749_cocacola58_600.jpg"/>
          <p:cNvPicPr>
            <a:picLocks noChangeAspect="1" noChangeArrowheads="1"/>
          </p:cNvPicPr>
          <p:nvPr/>
        </p:nvPicPr>
        <p:blipFill>
          <a:blip r:embed="rId2" cstate="print"/>
          <a:srcRect/>
          <a:stretch>
            <a:fillRect/>
          </a:stretch>
        </p:blipFill>
        <p:spPr bwMode="auto">
          <a:xfrm>
            <a:off x="0" y="4000500"/>
            <a:ext cx="2857500" cy="2857500"/>
          </a:xfrm>
          <a:prstGeom prst="rect">
            <a:avLst/>
          </a:prstGeom>
          <a:noFill/>
        </p:spPr>
      </p:pic>
      <p:pic>
        <p:nvPicPr>
          <p:cNvPr id="15363" name="Picture 3" descr="C:\Users\п1\Desktop\Presentation\pic\Milk-Wallpapers-3.jpg"/>
          <p:cNvPicPr>
            <a:picLocks noChangeAspect="1" noChangeArrowheads="1"/>
          </p:cNvPicPr>
          <p:nvPr/>
        </p:nvPicPr>
        <p:blipFill>
          <a:blip r:embed="rId3" cstate="print"/>
          <a:srcRect/>
          <a:stretch>
            <a:fillRect/>
          </a:stretch>
        </p:blipFill>
        <p:spPr bwMode="auto">
          <a:xfrm>
            <a:off x="1979712" y="1700808"/>
            <a:ext cx="3024336" cy="3024336"/>
          </a:xfrm>
          <a:prstGeom prst="rect">
            <a:avLst/>
          </a:prstGeom>
          <a:noFill/>
        </p:spPr>
      </p:pic>
      <p:pic>
        <p:nvPicPr>
          <p:cNvPr id="15364" name="Picture 4" descr="C:\Users\п1\Desktop\Presentation\pic\Green-tea-hair-rinse-for-natural-hair.jpg"/>
          <p:cNvPicPr>
            <a:picLocks noChangeAspect="1" noChangeArrowheads="1"/>
          </p:cNvPicPr>
          <p:nvPr/>
        </p:nvPicPr>
        <p:blipFill>
          <a:blip r:embed="rId4" cstate="print"/>
          <a:srcRect/>
          <a:stretch>
            <a:fillRect/>
          </a:stretch>
        </p:blipFill>
        <p:spPr bwMode="auto">
          <a:xfrm>
            <a:off x="5868144" y="1916832"/>
            <a:ext cx="2417685" cy="1788939"/>
          </a:xfrm>
          <a:prstGeom prst="rect">
            <a:avLst/>
          </a:prstGeom>
          <a:noFill/>
        </p:spPr>
      </p:pic>
      <p:pic>
        <p:nvPicPr>
          <p:cNvPr id="15365" name="Picture 5" descr="C:\Users\п1\Desktop\Presentation\pic\evian-bottled-water.jpg"/>
          <p:cNvPicPr>
            <a:picLocks noChangeAspect="1" noChangeArrowheads="1"/>
          </p:cNvPicPr>
          <p:nvPr/>
        </p:nvPicPr>
        <p:blipFill>
          <a:blip r:embed="rId5" cstate="print"/>
          <a:srcRect/>
          <a:stretch>
            <a:fillRect/>
          </a:stretch>
        </p:blipFill>
        <p:spPr bwMode="auto">
          <a:xfrm>
            <a:off x="6790804" y="4149080"/>
            <a:ext cx="2353196" cy="2353196"/>
          </a:xfrm>
          <a:prstGeom prst="rect">
            <a:avLst/>
          </a:prstGeom>
          <a:noFill/>
        </p:spPr>
      </p:pic>
      <p:pic>
        <p:nvPicPr>
          <p:cNvPr id="15366" name="Picture 6" descr="C:\Users\п1\Desktop\Presentation\pic\orange-juice.jpg"/>
          <p:cNvPicPr>
            <a:picLocks noChangeAspect="1" noChangeArrowheads="1"/>
          </p:cNvPicPr>
          <p:nvPr/>
        </p:nvPicPr>
        <p:blipFill>
          <a:blip r:embed="rId6" cstate="print"/>
          <a:srcRect/>
          <a:stretch>
            <a:fillRect/>
          </a:stretch>
        </p:blipFill>
        <p:spPr bwMode="auto">
          <a:xfrm>
            <a:off x="4499992" y="4281386"/>
            <a:ext cx="2736304" cy="2576614"/>
          </a:xfrm>
          <a:prstGeom prst="rect">
            <a:avLst/>
          </a:prstGeom>
          <a:noFill/>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539552" y="332656"/>
            <a:ext cx="8349593"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4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Read the proverbs and comment them.</a:t>
            </a:r>
            <a:endParaRPr kumimoji="0" lang="ru-RU"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Прямоугольник 2"/>
          <p:cNvSpPr/>
          <p:nvPr/>
        </p:nvSpPr>
        <p:spPr>
          <a:xfrm>
            <a:off x="827584" y="1340768"/>
            <a:ext cx="3456384" cy="2123658"/>
          </a:xfrm>
          <a:prstGeom prst="rect">
            <a:avLst/>
          </a:prstGeom>
        </p:spPr>
        <p:txBody>
          <a:bodyPr wrap="square">
            <a:spAutoFit/>
          </a:bodyPr>
          <a:lstStyle/>
          <a:p>
            <a:pPr lvl="0" algn="ctr" eaLnBrk="0" fontAlgn="base" hangingPunct="0">
              <a:spcBef>
                <a:spcPct val="0"/>
              </a:spcBef>
              <a:spcAft>
                <a:spcPct val="0"/>
              </a:spcAft>
            </a:pPr>
            <a:r>
              <a:rPr kumimoji="0" lang="en-US" sz="4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An apple a day keeps doctor away.</a:t>
            </a:r>
          </a:p>
        </p:txBody>
      </p:sp>
      <p:pic>
        <p:nvPicPr>
          <p:cNvPr id="22530" name="Picture 2" descr="C:\Users\п1\Desktop\Presentation\pic\blogapril003.gif"/>
          <p:cNvPicPr>
            <a:picLocks noChangeAspect="1" noChangeArrowheads="1"/>
          </p:cNvPicPr>
          <p:nvPr/>
        </p:nvPicPr>
        <p:blipFill>
          <a:blip r:embed="rId2" cstate="print"/>
          <a:srcRect/>
          <a:stretch>
            <a:fillRect/>
          </a:stretch>
        </p:blipFill>
        <p:spPr bwMode="auto">
          <a:xfrm>
            <a:off x="5004048" y="1124744"/>
            <a:ext cx="2952328" cy="2625803"/>
          </a:xfrm>
          <a:prstGeom prst="rect">
            <a:avLst/>
          </a:prstGeom>
          <a:noFill/>
        </p:spPr>
      </p:pic>
      <p:pic>
        <p:nvPicPr>
          <p:cNvPr id="22531" name="Picture 3" descr="C:\Users\п1\Desktop\Presentation\pic\7416512_f260.jpg"/>
          <p:cNvPicPr>
            <a:picLocks noChangeAspect="1" noChangeArrowheads="1"/>
          </p:cNvPicPr>
          <p:nvPr/>
        </p:nvPicPr>
        <p:blipFill>
          <a:blip r:embed="rId3" cstate="print"/>
          <a:srcRect/>
          <a:stretch>
            <a:fillRect/>
          </a:stretch>
        </p:blipFill>
        <p:spPr bwMode="auto">
          <a:xfrm>
            <a:off x="971600" y="4293096"/>
            <a:ext cx="3110631" cy="2332973"/>
          </a:xfrm>
          <a:prstGeom prst="rect">
            <a:avLst/>
          </a:prstGeom>
          <a:noFill/>
        </p:spPr>
      </p:pic>
      <p:sp>
        <p:nvSpPr>
          <p:cNvPr id="6" name="Прямоугольник 5"/>
          <p:cNvSpPr/>
          <p:nvPr/>
        </p:nvSpPr>
        <p:spPr>
          <a:xfrm>
            <a:off x="4211960" y="4581128"/>
            <a:ext cx="4606688" cy="1446550"/>
          </a:xfrm>
          <a:prstGeom prst="rect">
            <a:avLst/>
          </a:prstGeom>
        </p:spPr>
        <p:txBody>
          <a:bodyPr wrap="square">
            <a:spAutoFit/>
          </a:bodyPr>
          <a:lstStyle/>
          <a:p>
            <a:pPr lvl="0" algn="ctr" eaLnBrk="0" fontAlgn="base" hangingPunct="0">
              <a:spcBef>
                <a:spcPct val="0"/>
              </a:spcBef>
              <a:spcAft>
                <a:spcPct val="0"/>
              </a:spcAft>
            </a:pPr>
            <a:r>
              <a:rPr kumimoji="0" lang="en-US" sz="4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Health is above wealth.</a:t>
            </a:r>
            <a:endParaRPr kumimoji="0" lang="en-US" sz="4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3955717833"/>
              </p:ext>
            </p:extLst>
          </p:nvPr>
        </p:nvGraphicFramePr>
        <p:xfrm>
          <a:off x="467544" y="332656"/>
          <a:ext cx="8208912" cy="5616624"/>
        </p:xfrm>
        <a:graphic>
          <a:graphicData uri="http://schemas.openxmlformats.org/drawingml/2006/table">
            <a:tbl>
              <a:tblPr firstRow="1" bandRow="1">
                <a:tableStyleId>{5C22544A-7EE6-4342-B048-85BDC9FD1C3A}</a:tableStyleId>
              </a:tblPr>
              <a:tblGrid>
                <a:gridCol w="4104456"/>
                <a:gridCol w="4104456"/>
              </a:tblGrid>
              <a:tr h="1206105">
                <a:tc>
                  <a:txBody>
                    <a:bodyPr/>
                    <a:lstStyle/>
                    <a:p>
                      <a:r>
                        <a:rPr lang="en-US" sz="3600" dirty="0" smtClean="0">
                          <a:solidFill>
                            <a:schemeClr val="tx2">
                              <a:lumMod val="75000"/>
                            </a:schemeClr>
                          </a:solidFill>
                        </a:rPr>
                        <a:t>HEALTHY</a:t>
                      </a:r>
                      <a:r>
                        <a:rPr lang="en-US" sz="3600" baseline="0" dirty="0" smtClean="0">
                          <a:solidFill>
                            <a:schemeClr val="tx2">
                              <a:lumMod val="75000"/>
                            </a:schemeClr>
                          </a:solidFill>
                        </a:rPr>
                        <a:t> FOOD</a:t>
                      </a:r>
                      <a:endParaRPr lang="ru-RU" sz="3600" dirty="0">
                        <a:solidFill>
                          <a:schemeClr val="tx2">
                            <a:lumMod val="75000"/>
                          </a:schemeClr>
                        </a:solidFill>
                      </a:endParaRPr>
                    </a:p>
                  </a:txBody>
                  <a:tcPr>
                    <a:solidFill>
                      <a:srgbClr val="00B050">
                        <a:alpha val="30000"/>
                      </a:srgbClr>
                    </a:solidFill>
                  </a:tcPr>
                </a:tc>
                <a:tc>
                  <a:txBody>
                    <a:bodyPr/>
                    <a:lstStyle/>
                    <a:p>
                      <a:pPr algn="ctr"/>
                      <a:r>
                        <a:rPr lang="en-US" sz="2800" dirty="0" smtClean="0">
                          <a:solidFill>
                            <a:schemeClr val="tx2">
                              <a:lumMod val="75000"/>
                            </a:schemeClr>
                          </a:solidFill>
                        </a:rPr>
                        <a:t>NOT VERY HEALTHY FOOD</a:t>
                      </a:r>
                      <a:endParaRPr lang="ru-RU" sz="2800" dirty="0">
                        <a:solidFill>
                          <a:schemeClr val="tx2">
                            <a:lumMod val="75000"/>
                          </a:schemeClr>
                        </a:solidFill>
                      </a:endParaRPr>
                    </a:p>
                  </a:txBody>
                  <a:tcPr>
                    <a:solidFill>
                      <a:srgbClr val="FF0000">
                        <a:alpha val="38000"/>
                      </a:srgbClr>
                    </a:solidFill>
                  </a:tcPr>
                </a:tc>
              </a:tr>
              <a:tr h="4410519">
                <a:tc>
                  <a:txBody>
                    <a:bodyPr/>
                    <a:lstStyle/>
                    <a:p>
                      <a:pPr algn="l"/>
                      <a:r>
                        <a:rPr lang="en-US" sz="4000" dirty="0" smtClean="0"/>
                        <a:t>Fruit</a:t>
                      </a:r>
                    </a:p>
                    <a:p>
                      <a:pPr algn="l"/>
                      <a:r>
                        <a:rPr lang="en-US" sz="4000" dirty="0" smtClean="0"/>
                        <a:t>Apple</a:t>
                      </a:r>
                    </a:p>
                    <a:p>
                      <a:pPr algn="l"/>
                      <a:r>
                        <a:rPr lang="en-US" sz="4000" b="1" i="1" dirty="0" smtClean="0"/>
                        <a:t>Banana</a:t>
                      </a:r>
                    </a:p>
                    <a:p>
                      <a:pPr algn="l"/>
                      <a:r>
                        <a:rPr lang="en-US" sz="4000" dirty="0" smtClean="0"/>
                        <a:t>Vegetables</a:t>
                      </a:r>
                    </a:p>
                    <a:p>
                      <a:pPr algn="l"/>
                      <a:r>
                        <a:rPr lang="en-US" sz="4000" dirty="0" smtClean="0"/>
                        <a:t>tomato</a:t>
                      </a:r>
                    </a:p>
                    <a:p>
                      <a:pPr algn="l"/>
                      <a:r>
                        <a:rPr lang="en-US" sz="4000" dirty="0" smtClean="0"/>
                        <a:t>carrot</a:t>
                      </a:r>
                    </a:p>
                    <a:p>
                      <a:r>
                        <a:rPr lang="en-US" sz="4000" dirty="0" smtClean="0"/>
                        <a:t>grains</a:t>
                      </a:r>
                      <a:endParaRPr lang="ru-RU" sz="4000" dirty="0"/>
                    </a:p>
                  </a:txBody>
                  <a:tcPr>
                    <a:solidFill>
                      <a:srgbClr val="00B050">
                        <a:alpha val="30000"/>
                      </a:srgbClr>
                    </a:solidFill>
                  </a:tcPr>
                </a:tc>
                <a:tc>
                  <a:txBody>
                    <a:bodyPr/>
                    <a:lstStyle/>
                    <a:p>
                      <a:r>
                        <a:rPr lang="en-US" sz="4000" b="1" i="1" dirty="0" smtClean="0"/>
                        <a:t>Pasta</a:t>
                      </a:r>
                    </a:p>
                    <a:p>
                      <a:r>
                        <a:rPr lang="en-US" sz="4000" baseline="0" dirty="0" smtClean="0"/>
                        <a:t>Hot dogs</a:t>
                      </a:r>
                    </a:p>
                    <a:p>
                      <a:r>
                        <a:rPr lang="en-US" sz="4000" dirty="0" smtClean="0"/>
                        <a:t>Bread</a:t>
                      </a:r>
                    </a:p>
                    <a:p>
                      <a:r>
                        <a:rPr lang="en-US" sz="4000" dirty="0" smtClean="0"/>
                        <a:t>chocolate</a:t>
                      </a:r>
                    </a:p>
                    <a:p>
                      <a:r>
                        <a:rPr lang="en-US" sz="4000" smtClean="0"/>
                        <a:t>Hamburger</a:t>
                      </a:r>
                      <a:endParaRPr lang="en-US" sz="4000" dirty="0" smtClean="0"/>
                    </a:p>
                    <a:p>
                      <a:r>
                        <a:rPr lang="en-US" sz="4000" dirty="0" smtClean="0"/>
                        <a:t>Cake</a:t>
                      </a:r>
                    </a:p>
                    <a:p>
                      <a:r>
                        <a:rPr lang="en-US" sz="4000" dirty="0" smtClean="0"/>
                        <a:t>Ice</a:t>
                      </a:r>
                      <a:r>
                        <a:rPr lang="en-US" sz="4000" baseline="0" dirty="0" smtClean="0"/>
                        <a:t> cream</a:t>
                      </a:r>
                      <a:endParaRPr lang="ru-RU" sz="4000" dirty="0"/>
                    </a:p>
                  </a:txBody>
                  <a:tcPr>
                    <a:solidFill>
                      <a:srgbClr val="FF0000">
                        <a:alpha val="38000"/>
                      </a:srgbClr>
                    </a:solidFill>
                  </a:tcPr>
                </a:tc>
              </a:tr>
            </a:tbl>
          </a:graphicData>
        </a:graphic>
      </p:graphicFrame>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eaLnBrk="1" fontAlgn="auto" hangingPunct="1">
              <a:spcAft>
                <a:spcPts val="0"/>
              </a:spcAft>
              <a:defRPr/>
            </a:pPr>
            <a:r>
              <a:rPr lang="en-US" sz="6000" dirty="0" smtClean="0">
                <a:solidFill>
                  <a:schemeClr val="bg2">
                    <a:lumMod val="50000"/>
                  </a:schemeClr>
                </a:solidFill>
                <a:latin typeface="Arial" pitchFamily="34" charset="0"/>
                <a:cs typeface="Arial" pitchFamily="34" charset="0"/>
              </a:rPr>
              <a:t>Let’s   play!</a:t>
            </a:r>
            <a:endParaRPr lang="ru-RU" sz="6000" dirty="0">
              <a:solidFill>
                <a:schemeClr val="bg2">
                  <a:lumMod val="50000"/>
                </a:schemeClr>
              </a:solidFill>
              <a:latin typeface="Arial" pitchFamily="34" charset="0"/>
              <a:cs typeface="Arial" pitchFamily="34" charset="0"/>
            </a:endParaRPr>
          </a:p>
        </p:txBody>
      </p:sp>
      <p:pic>
        <p:nvPicPr>
          <p:cNvPr id="27651" name="Содержимое 6" descr="814661_1_3.jpg"/>
          <p:cNvPicPr>
            <a:picLocks noGrp="1" noChangeAspect="1"/>
          </p:cNvPicPr>
          <p:nvPr>
            <p:ph idx="1"/>
          </p:nvPr>
        </p:nvPicPr>
        <p:blipFill>
          <a:blip r:embed="rId3" cstate="print"/>
          <a:srcRect/>
          <a:stretch>
            <a:fillRect/>
          </a:stretch>
        </p:blipFill>
        <p:spPr>
          <a:xfrm>
            <a:off x="1554163" y="1600200"/>
            <a:ext cx="6035675" cy="4525963"/>
          </a:xfrm>
        </p:spPr>
      </p:pic>
      <p:pic>
        <p:nvPicPr>
          <p:cNvPr id="6" name="Alla Pugacheva - Delu Vremya.mp3">
            <a:hlinkClick r:id="" action="ppaction://media"/>
          </p:cNvPr>
          <p:cNvPicPr>
            <a:picLocks noRot="1" noChangeAspect="1"/>
          </p:cNvPicPr>
          <p:nvPr>
            <a:audioFile r:link="rId1"/>
          </p:nvPr>
        </p:nvPicPr>
        <p:blipFill>
          <a:blip r:embed="rId4" cstate="print"/>
          <a:stretch>
            <a:fillRect/>
          </a:stretch>
        </p:blipFill>
        <p:spPr>
          <a:xfrm>
            <a:off x="8388424" y="2636912"/>
            <a:ext cx="244475" cy="244475"/>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3000"/>
                                  </p:stCondLst>
                                  <p:childTnLst>
                                    <p:cmd type="call" cmd="playFrom(0.0)">
                                      <p:cBhvr>
                                        <p:cTn id="6" dur="1" fill="hold"/>
                                        <p:tgtEl>
                                          <p:spTgt spid="6"/>
                                        </p:tgtEl>
                                      </p:cBhvr>
                                    </p:cmd>
                                  </p:childTnLst>
                                </p:cTn>
                              </p:par>
                            </p:childTnLst>
                          </p:cTn>
                        </p:par>
                      </p:childTnLst>
                    </p:cTn>
                  </p:par>
                </p:childTnLst>
              </p:cTn>
              <p:nextCondLst>
                <p:cond evt="onClick" delay="0">
                  <p:tgtEl>
                    <p:spTgt spid="6"/>
                  </p:tgtEl>
                </p:cond>
              </p:nextCondLst>
            </p:seq>
            <p:audio>
              <p:cMediaNode>
                <p:cTn id="7" repeatCount="4000"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лилия\Desktop\98695807-1418658811.jpg"/>
          <p:cNvPicPr>
            <a:picLocks noGrp="1" noChangeAspect="1" noChangeArrowheads="1"/>
          </p:cNvPicPr>
          <p:nvPr>
            <p:ph idx="1"/>
          </p:nvPr>
        </p:nvPicPr>
        <p:blipFill>
          <a:blip r:embed="rId2" cstate="print"/>
          <a:srcRect/>
          <a:stretch>
            <a:fillRect/>
          </a:stretch>
        </p:blipFill>
        <p:spPr bwMode="auto">
          <a:xfrm>
            <a:off x="323528" y="476672"/>
            <a:ext cx="8640959" cy="597666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Правильный вариант</a:t>
            </a:r>
            <a:endParaRPr lang="ru-RU" dirty="0"/>
          </a:p>
        </p:txBody>
      </p:sp>
      <p:sp>
        <p:nvSpPr>
          <p:cNvPr id="3" name="Содержимое 2"/>
          <p:cNvSpPr>
            <a:spLocks noGrp="1"/>
          </p:cNvSpPr>
          <p:nvPr>
            <p:ph idx="1"/>
          </p:nvPr>
        </p:nvSpPr>
        <p:spPr/>
        <p:txBody>
          <a:bodyPr/>
          <a:lstStyle/>
          <a:p>
            <a:pPr>
              <a:buNone/>
            </a:pPr>
            <a:r>
              <a:rPr lang="ru-RU" dirty="0" smtClean="0"/>
              <a:t>1</a:t>
            </a:r>
            <a:r>
              <a:rPr lang="en-US" dirty="0" smtClean="0"/>
              <a:t>.Much                                 1. Some</a:t>
            </a:r>
            <a:endParaRPr lang="ru-RU" dirty="0" smtClean="0"/>
          </a:p>
          <a:p>
            <a:pPr>
              <a:buNone/>
            </a:pPr>
            <a:r>
              <a:rPr lang="ru-RU" dirty="0" smtClean="0"/>
              <a:t>2</a:t>
            </a:r>
            <a:r>
              <a:rPr lang="en-US" dirty="0" smtClean="0"/>
              <a:t>.Many                                 2.Any</a:t>
            </a:r>
            <a:endParaRPr lang="ru-RU" dirty="0" smtClean="0"/>
          </a:p>
          <a:p>
            <a:pPr>
              <a:buNone/>
            </a:pPr>
            <a:r>
              <a:rPr lang="ru-RU" dirty="0" smtClean="0"/>
              <a:t>3</a:t>
            </a:r>
            <a:r>
              <a:rPr lang="en-US" dirty="0" smtClean="0"/>
              <a:t>.Much                                 3. Some</a:t>
            </a:r>
            <a:endParaRPr lang="ru-RU" dirty="0" smtClean="0"/>
          </a:p>
          <a:p>
            <a:pPr>
              <a:buNone/>
            </a:pPr>
            <a:r>
              <a:rPr lang="ru-RU" dirty="0" smtClean="0"/>
              <a:t>4</a:t>
            </a:r>
            <a:r>
              <a:rPr lang="en-US" dirty="0" smtClean="0"/>
              <a:t>.Much                                 4. Any</a:t>
            </a:r>
            <a:endParaRPr lang="ru-RU" dirty="0" smtClean="0"/>
          </a:p>
          <a:p>
            <a:pPr>
              <a:buNone/>
            </a:pPr>
            <a:r>
              <a:rPr lang="ru-RU" dirty="0" smtClean="0"/>
              <a:t>5</a:t>
            </a:r>
            <a:r>
              <a:rPr lang="en-US" dirty="0" smtClean="0"/>
              <a:t>.Many                                  5. Any</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txBody>
          <a:bodyPr/>
          <a:lstStyle/>
          <a:p>
            <a:pPr>
              <a:buNone/>
            </a:pPr>
            <a:r>
              <a:rPr lang="en-US" dirty="0" smtClean="0"/>
              <a:t> I. Whether the weather be fine, </a:t>
            </a:r>
            <a:br>
              <a:rPr lang="en-US" dirty="0" smtClean="0"/>
            </a:br>
            <a:r>
              <a:rPr lang="en-US" dirty="0" smtClean="0"/>
              <a:t>or whether the weather be not.</a:t>
            </a:r>
            <a:br>
              <a:rPr lang="en-US" dirty="0" smtClean="0"/>
            </a:br>
            <a:r>
              <a:rPr lang="en-US" dirty="0" smtClean="0"/>
              <a:t>Whether the weather be cold, </a:t>
            </a:r>
            <a:br>
              <a:rPr lang="en-US" dirty="0" smtClean="0"/>
            </a:br>
            <a:r>
              <a:rPr lang="en-US" dirty="0" smtClean="0"/>
              <a:t>or whether the weather be hot. </a:t>
            </a:r>
            <a:br>
              <a:rPr lang="en-US" dirty="0" smtClean="0"/>
            </a:br>
            <a:r>
              <a:rPr lang="en-US" dirty="0" smtClean="0"/>
              <a:t>We'll weather the weather </a:t>
            </a:r>
            <a:br>
              <a:rPr lang="en-US" dirty="0" smtClean="0"/>
            </a:br>
            <a:r>
              <a:rPr lang="en-US" dirty="0" smtClean="0"/>
              <a:t>whether we like it or not.  </a:t>
            </a:r>
          </a:p>
          <a:p>
            <a:pPr>
              <a:buNone/>
            </a:pPr>
            <a:r>
              <a:rPr lang="en-US" dirty="0" smtClean="0"/>
              <a:t>    </a:t>
            </a:r>
          </a:p>
          <a:p>
            <a:pPr>
              <a:buNone/>
            </a:pPr>
            <a:r>
              <a:rPr lang="en-US" dirty="0" smtClean="0"/>
              <a:t>II. Can you can a can as a canner can </a:t>
            </a:r>
            <a:r>
              <a:rPr lang="en-US" dirty="0" err="1" smtClean="0"/>
              <a:t>can</a:t>
            </a:r>
            <a:r>
              <a:rPr lang="en-US" dirty="0" smtClean="0"/>
              <a:t> a can?</a:t>
            </a:r>
          </a:p>
          <a:p>
            <a:pPr>
              <a:buNone/>
            </a:pPr>
            <a:r>
              <a:rPr lang="en-US" sz="2400" dirty="0" smtClean="0"/>
              <a:t>     </a:t>
            </a:r>
            <a:r>
              <a:rPr lang="ru-RU" sz="2400" dirty="0" smtClean="0"/>
              <a:t>Сможешь ли ты законсервировать консервы так, как может законсервировать консервы работник консервного завода?</a:t>
            </a:r>
            <a:endParaRPr lang="ru-RU"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txBody>
          <a:bodyPr/>
          <a:lstStyle/>
          <a:p>
            <a:r>
              <a:rPr lang="en-US" dirty="0" smtClean="0"/>
              <a:t>“I can read</a:t>
            </a:r>
            <a:r>
              <a:rPr lang="en-US" dirty="0" smtClean="0"/>
              <a:t>”.</a:t>
            </a:r>
            <a:endParaRPr lang="ru-RU" sz="2400" dirty="0" smtClean="0"/>
          </a:p>
          <a:p>
            <a:r>
              <a:rPr lang="en-US" sz="2400" b="1" dirty="0" smtClean="0">
                <a:latin typeface="Times New Roman" pitchFamily="18" charset="0"/>
                <a:cs typeface="Times New Roman" pitchFamily="18" charset="0"/>
              </a:rPr>
              <a:t>In Great Britain most people celebrate their birthdays on the day of the month they were born. Birthdays are celebrated with family and friends. People send invitations for the party. A birthday cake with candles is served. We have a table full of food, crisps, sandwiches, chocolates biscuits, ice cream and small  sausages. We eat grapes, bananas and drink Coke and juice.</a:t>
            </a:r>
            <a:endParaRPr lang="ru-RU"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We decorate the house with balloons and play party games with my friends.</a:t>
            </a:r>
            <a:endParaRPr lang="ru-RU" sz="2400" b="1" dirty="0" smtClean="0">
              <a:latin typeface="Times New Roman" pitchFamily="18" charset="0"/>
              <a:cs typeface="Times New Roman" pitchFamily="18" charset="0"/>
            </a:endParaRPr>
          </a:p>
          <a:p>
            <a:pPr>
              <a:buNone/>
            </a:pPr>
            <a:r>
              <a:rPr lang="en-US" sz="2400" b="1" dirty="0" smtClean="0">
                <a:latin typeface="Times New Roman" pitchFamily="18" charset="0"/>
                <a:cs typeface="Times New Roman" pitchFamily="18" charset="0"/>
              </a:rPr>
              <a:t>    It </a:t>
            </a:r>
            <a:r>
              <a:rPr lang="en-US" sz="2400" b="1" dirty="0" smtClean="0">
                <a:latin typeface="Times New Roman" pitchFamily="18" charset="0"/>
                <a:cs typeface="Times New Roman" pitchFamily="18" charset="0"/>
              </a:rPr>
              <a:t>is traditional to bring or send birthday cards and gifts to the birthday person. Many people send flowers. Other presents can be clothing, books, toys or CDs. Parties for children are usually celebrated at home. At children`s parties, children wear birthday hats and get souvenirs from the birthday child.</a:t>
            </a:r>
            <a:endParaRPr lang="ru-RU" sz="2400" b="1" dirty="0" smtClean="0">
              <a:latin typeface="Times New Roman" pitchFamily="18" charset="0"/>
              <a:cs typeface="Times New Roman" pitchFamily="18" charset="0"/>
            </a:endParaRPr>
          </a:p>
          <a:p>
            <a:endParaRPr lang="ru-RU"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36712"/>
            <a:ext cx="8229600" cy="5289451"/>
          </a:xfrm>
        </p:spPr>
        <p:txBody>
          <a:bodyPr/>
          <a:lstStyle/>
          <a:p>
            <a:r>
              <a:rPr lang="en-US" b="1" dirty="0" smtClean="0"/>
              <a:t>Special days</a:t>
            </a:r>
            <a:endParaRPr lang="ru-RU" dirty="0" smtClean="0"/>
          </a:p>
          <a:p>
            <a:r>
              <a:rPr lang="en-US" b="1" dirty="0" smtClean="0"/>
              <a:t>Decorations</a:t>
            </a:r>
            <a:endParaRPr lang="ru-RU" dirty="0" smtClean="0"/>
          </a:p>
          <a:p>
            <a:r>
              <a:rPr lang="en-US" b="1" dirty="0" smtClean="0"/>
              <a:t>Healthy food</a:t>
            </a:r>
            <a:endParaRPr lang="ru-RU" dirty="0" smtClean="0"/>
          </a:p>
          <a:p>
            <a:r>
              <a:rPr lang="en-US" b="1" dirty="0" smtClean="0"/>
              <a:t>Junk food</a:t>
            </a:r>
            <a:endParaRPr lang="ru-RU" dirty="0" smtClean="0"/>
          </a:p>
          <a:p>
            <a:r>
              <a:rPr lang="en-US" b="1" dirty="0" smtClean="0"/>
              <a:t>Favorite food</a:t>
            </a:r>
            <a:endParaRPr lang="ru-RU" dirty="0" smtClean="0"/>
          </a:p>
          <a:p>
            <a:r>
              <a:rPr lang="ru-RU" b="1" dirty="0" smtClean="0"/>
              <a:t>  </a:t>
            </a:r>
            <a:r>
              <a:rPr lang="en-US" b="1" dirty="0" smtClean="0"/>
              <a:t>Activities</a:t>
            </a:r>
            <a:endParaRPr lang="ru-RU" dirty="0" smtClean="0"/>
          </a:p>
          <a:p>
            <a:r>
              <a:rPr lang="en-US" b="1" dirty="0" smtClean="0"/>
              <a:t>Gifts</a:t>
            </a:r>
            <a:endParaRPr lang="ru-RU" dirty="0" smtClean="0"/>
          </a:p>
          <a:p>
            <a:endParaRPr lang="ru-RU" dirty="0"/>
          </a:p>
        </p:txBody>
      </p:sp>
      <p:graphicFrame>
        <p:nvGraphicFramePr>
          <p:cNvPr id="4" name="Таблица 3"/>
          <p:cNvGraphicFramePr>
            <a:graphicFrameLocks noGrp="1"/>
          </p:cNvGraphicFramePr>
          <p:nvPr/>
        </p:nvGraphicFramePr>
        <p:xfrm>
          <a:off x="3491880" y="764704"/>
          <a:ext cx="5184576" cy="4104456"/>
        </p:xfrm>
        <a:graphic>
          <a:graphicData uri="http://schemas.openxmlformats.org/drawingml/2006/table">
            <a:tbl>
              <a:tblPr firstRow="1" bandRow="1">
                <a:tableStyleId>{5C22544A-7EE6-4342-B048-85BDC9FD1C3A}</a:tableStyleId>
              </a:tblPr>
              <a:tblGrid>
                <a:gridCol w="2592288"/>
                <a:gridCol w="864096"/>
                <a:gridCol w="1728192"/>
              </a:tblGrid>
              <a:tr h="684076">
                <a:tc>
                  <a:txBody>
                    <a:bodyPr/>
                    <a:lstStyle/>
                    <a:p>
                      <a:endParaRPr lang="ru-RU" dirty="0"/>
                    </a:p>
                  </a:txBody>
                  <a:tcPr/>
                </a:tc>
                <a:tc>
                  <a:txBody>
                    <a:bodyPr/>
                    <a:lstStyle/>
                    <a:p>
                      <a:endParaRPr lang="ru-RU"/>
                    </a:p>
                  </a:txBody>
                  <a:tcPr/>
                </a:tc>
                <a:tc>
                  <a:txBody>
                    <a:bodyPr/>
                    <a:lstStyle/>
                    <a:p>
                      <a:endParaRPr lang="ru-RU" dirty="0"/>
                    </a:p>
                  </a:txBody>
                  <a:tcPr/>
                </a:tc>
              </a:tr>
              <a:tr h="684076">
                <a:tc>
                  <a:txBody>
                    <a:bodyPr/>
                    <a:lstStyle/>
                    <a:p>
                      <a:endParaRPr lang="ru-RU"/>
                    </a:p>
                  </a:txBody>
                  <a:tcPr/>
                </a:tc>
                <a:tc>
                  <a:txBody>
                    <a:bodyPr/>
                    <a:lstStyle/>
                    <a:p>
                      <a:endParaRPr lang="ru-RU"/>
                    </a:p>
                  </a:txBody>
                  <a:tcPr/>
                </a:tc>
                <a:tc>
                  <a:txBody>
                    <a:bodyPr/>
                    <a:lstStyle/>
                    <a:p>
                      <a:endParaRPr lang="ru-RU"/>
                    </a:p>
                  </a:txBody>
                  <a:tcPr/>
                </a:tc>
              </a:tr>
              <a:tr h="684076">
                <a:tc>
                  <a:txBody>
                    <a:bodyPr/>
                    <a:lstStyle/>
                    <a:p>
                      <a:endParaRPr lang="ru-RU"/>
                    </a:p>
                  </a:txBody>
                  <a:tcPr/>
                </a:tc>
                <a:tc>
                  <a:txBody>
                    <a:bodyPr/>
                    <a:lstStyle/>
                    <a:p>
                      <a:endParaRPr lang="ru-RU"/>
                    </a:p>
                  </a:txBody>
                  <a:tcPr/>
                </a:tc>
                <a:tc>
                  <a:txBody>
                    <a:bodyPr/>
                    <a:lstStyle/>
                    <a:p>
                      <a:endParaRPr lang="ru-RU"/>
                    </a:p>
                  </a:txBody>
                  <a:tcPr/>
                </a:tc>
              </a:tr>
              <a:tr h="684076">
                <a:tc>
                  <a:txBody>
                    <a:bodyPr/>
                    <a:lstStyle/>
                    <a:p>
                      <a:endParaRPr lang="ru-RU"/>
                    </a:p>
                  </a:txBody>
                  <a:tcPr/>
                </a:tc>
                <a:tc>
                  <a:txBody>
                    <a:bodyPr/>
                    <a:lstStyle/>
                    <a:p>
                      <a:endParaRPr lang="ru-RU"/>
                    </a:p>
                  </a:txBody>
                  <a:tcPr/>
                </a:tc>
                <a:tc>
                  <a:txBody>
                    <a:bodyPr/>
                    <a:lstStyle/>
                    <a:p>
                      <a:endParaRPr lang="ru-RU"/>
                    </a:p>
                  </a:txBody>
                  <a:tcPr/>
                </a:tc>
              </a:tr>
              <a:tr h="684076">
                <a:tc>
                  <a:txBody>
                    <a:bodyPr/>
                    <a:lstStyle/>
                    <a:p>
                      <a:endParaRPr lang="ru-RU"/>
                    </a:p>
                  </a:txBody>
                  <a:tcPr/>
                </a:tc>
                <a:tc>
                  <a:txBody>
                    <a:bodyPr/>
                    <a:lstStyle/>
                    <a:p>
                      <a:endParaRPr lang="ru-RU"/>
                    </a:p>
                  </a:txBody>
                  <a:tcPr/>
                </a:tc>
                <a:tc>
                  <a:txBody>
                    <a:bodyPr/>
                    <a:lstStyle/>
                    <a:p>
                      <a:endParaRPr lang="ru-RU"/>
                    </a:p>
                  </a:txBody>
                  <a:tcPr/>
                </a:tc>
              </a:tr>
              <a:tr h="684076">
                <a:tc>
                  <a:txBody>
                    <a:bodyPr/>
                    <a:lstStyle/>
                    <a:p>
                      <a:endParaRPr lang="ru-RU"/>
                    </a:p>
                  </a:txBody>
                  <a:tcPr/>
                </a:tc>
                <a:tc>
                  <a:txBody>
                    <a:bodyPr/>
                    <a:lstStyle/>
                    <a:p>
                      <a:endParaRPr lang="ru-RU"/>
                    </a:p>
                  </a:txBody>
                  <a:tcPr/>
                </a:tc>
                <a:tc>
                  <a:txBody>
                    <a:bodyPr/>
                    <a:lstStyle/>
                    <a:p>
                      <a:endParaRPr lang="ru-RU" dirty="0"/>
                    </a:p>
                  </a:txBody>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normAutofit/>
          </a:bodyPr>
          <a:lstStyle/>
          <a:p>
            <a:pPr eaLnBrk="1" hangingPunct="1">
              <a:defRPr/>
            </a:pPr>
            <a:r>
              <a:rPr lang="en-US" sz="6000" dirty="0" smtClean="0">
                <a:solidFill>
                  <a:schemeClr val="bg2">
                    <a:lumMod val="50000"/>
                  </a:schemeClr>
                </a:solidFill>
              </a:rPr>
              <a:t>You are clever !</a:t>
            </a:r>
            <a:endParaRPr lang="ru-RU" sz="6000" dirty="0">
              <a:solidFill>
                <a:schemeClr val="bg2">
                  <a:lumMod val="50000"/>
                </a:schemeClr>
              </a:solidFill>
            </a:endParaRPr>
          </a:p>
        </p:txBody>
      </p:sp>
      <p:pic>
        <p:nvPicPr>
          <p:cNvPr id="9" name="Содержимое 8" descr="kids2.jpg"/>
          <p:cNvPicPr>
            <a:picLocks noGrp="1" noChangeAspect="1"/>
          </p:cNvPicPr>
          <p:nvPr>
            <p:ph idx="1"/>
          </p:nvPr>
        </p:nvPicPr>
        <p:blipFill>
          <a:blip r:embed="rId2" cstate="print"/>
          <a:srcRect/>
          <a:stretch>
            <a:fillRect/>
          </a:stretch>
        </p:blipFill>
        <p:spPr>
          <a:xfrm>
            <a:off x="1344613" y="1703388"/>
            <a:ext cx="6454775" cy="4319587"/>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0" fill="hold"/>
                                        <p:tgtEl>
                                          <p:spTgt spid="9"/>
                                        </p:tgtEl>
                                        <p:attrNameLst>
                                          <p:attrName>ppt_w</p:attrName>
                                        </p:attrNameLst>
                                      </p:cBhvr>
                                      <p:tavLst>
                                        <p:tav tm="0">
                                          <p:val>
                                            <p:fltVal val="0"/>
                                          </p:val>
                                        </p:tav>
                                        <p:tav tm="100000">
                                          <p:val>
                                            <p:strVal val="#ppt_w"/>
                                          </p:val>
                                        </p:tav>
                                      </p:tavLst>
                                    </p:anim>
                                    <p:anim calcmode="lin" valueType="num">
                                      <p:cBhvr>
                                        <p:cTn id="8" dur="5000" fill="hold"/>
                                        <p:tgtEl>
                                          <p:spTgt spid="9"/>
                                        </p:tgtEl>
                                        <p:attrNameLst>
                                          <p:attrName>ppt_h</p:attrName>
                                        </p:attrNameLst>
                                      </p:cBhvr>
                                      <p:tavLst>
                                        <p:tav tm="0">
                                          <p:val>
                                            <p:fltVal val="0"/>
                                          </p:val>
                                        </p:tav>
                                        <p:tav tm="100000">
                                          <p:val>
                                            <p:strVal val="#ppt_h"/>
                                          </p:val>
                                        </p:tav>
                                      </p:tavLst>
                                    </p:anim>
                                    <p:anim calcmode="lin" valueType="num">
                                      <p:cBhvr>
                                        <p:cTn id="9" dur="5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5000" fill="hold"/>
                                        <p:tgtEl>
                                          <p:spTgt spid="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467544" y="548680"/>
            <a:ext cx="8280920" cy="60486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descr="U[1]"/>
          <p:cNvPicPr>
            <a:picLocks noChangeAspect="1" noChangeArrowheads="1" noCrop="1"/>
          </p:cNvPicPr>
          <p:nvPr/>
        </p:nvPicPr>
        <p:blipFill>
          <a:blip r:embed="rId2" cstate="print"/>
          <a:srcRect/>
          <a:stretch>
            <a:fillRect/>
          </a:stretch>
        </p:blipFill>
        <p:spPr bwMode="auto">
          <a:xfrm>
            <a:off x="7596336" y="2708920"/>
            <a:ext cx="695325" cy="952500"/>
          </a:xfrm>
          <a:prstGeom prst="rect">
            <a:avLst/>
          </a:prstGeom>
          <a:noFill/>
          <a:ln w="9525">
            <a:noFill/>
            <a:miter lim="800000"/>
            <a:headEnd/>
            <a:tailEnd/>
          </a:ln>
        </p:spPr>
      </p:pic>
      <p:pic>
        <p:nvPicPr>
          <p:cNvPr id="49155" name="Picture 5" descr="T[1]"/>
          <p:cNvPicPr>
            <a:picLocks noChangeAspect="1" noChangeArrowheads="1" noCrop="1"/>
          </p:cNvPicPr>
          <p:nvPr/>
        </p:nvPicPr>
        <p:blipFill>
          <a:blip r:embed="rId3" cstate="print"/>
          <a:srcRect/>
          <a:stretch>
            <a:fillRect/>
          </a:stretch>
        </p:blipFill>
        <p:spPr bwMode="auto">
          <a:xfrm>
            <a:off x="3707904" y="908720"/>
            <a:ext cx="628650" cy="952500"/>
          </a:xfrm>
          <a:prstGeom prst="rect">
            <a:avLst/>
          </a:prstGeom>
          <a:noFill/>
          <a:ln w="9525">
            <a:noFill/>
            <a:miter lim="800000"/>
            <a:headEnd/>
            <a:tailEnd/>
          </a:ln>
        </p:spPr>
      </p:pic>
      <p:pic>
        <p:nvPicPr>
          <p:cNvPr id="49156" name="Picture 6" descr="N[1]"/>
          <p:cNvPicPr>
            <a:picLocks noChangeAspect="1" noChangeArrowheads="1" noCrop="1"/>
          </p:cNvPicPr>
          <p:nvPr/>
        </p:nvPicPr>
        <p:blipFill>
          <a:blip r:embed="rId4" cstate="print"/>
          <a:srcRect/>
          <a:stretch>
            <a:fillRect/>
          </a:stretch>
        </p:blipFill>
        <p:spPr bwMode="auto">
          <a:xfrm>
            <a:off x="6804248" y="980728"/>
            <a:ext cx="685800" cy="952500"/>
          </a:xfrm>
          <a:prstGeom prst="rect">
            <a:avLst/>
          </a:prstGeom>
          <a:noFill/>
          <a:ln w="9525">
            <a:noFill/>
            <a:miter lim="800000"/>
            <a:headEnd/>
            <a:tailEnd/>
          </a:ln>
        </p:spPr>
      </p:pic>
      <p:pic>
        <p:nvPicPr>
          <p:cNvPr id="49157" name="Picture 7" descr="H[1]"/>
          <p:cNvPicPr>
            <a:picLocks noChangeAspect="1" noChangeArrowheads="1" noCrop="1"/>
          </p:cNvPicPr>
          <p:nvPr/>
        </p:nvPicPr>
        <p:blipFill>
          <a:blip r:embed="rId5" cstate="print"/>
          <a:srcRect/>
          <a:stretch>
            <a:fillRect/>
          </a:stretch>
        </p:blipFill>
        <p:spPr bwMode="auto">
          <a:xfrm>
            <a:off x="4716016" y="980728"/>
            <a:ext cx="742950" cy="952500"/>
          </a:xfrm>
          <a:prstGeom prst="rect">
            <a:avLst/>
          </a:prstGeom>
          <a:noFill/>
          <a:ln w="9525">
            <a:noFill/>
            <a:miter lim="800000"/>
            <a:headEnd/>
            <a:tailEnd/>
          </a:ln>
        </p:spPr>
      </p:pic>
      <p:pic>
        <p:nvPicPr>
          <p:cNvPr id="49158" name="Picture 8" descr="A[1]"/>
          <p:cNvPicPr>
            <a:picLocks noChangeAspect="1" noChangeArrowheads="1" noCrop="1"/>
          </p:cNvPicPr>
          <p:nvPr/>
        </p:nvPicPr>
        <p:blipFill>
          <a:blip r:embed="rId6" cstate="print"/>
          <a:srcRect/>
          <a:stretch>
            <a:fillRect/>
          </a:stretch>
        </p:blipFill>
        <p:spPr bwMode="auto">
          <a:xfrm>
            <a:off x="5796136" y="980728"/>
            <a:ext cx="676275" cy="952500"/>
          </a:xfrm>
          <a:prstGeom prst="rect">
            <a:avLst/>
          </a:prstGeom>
          <a:noFill/>
          <a:ln w="9525">
            <a:noFill/>
            <a:miter lim="800000"/>
            <a:headEnd/>
            <a:tailEnd/>
          </a:ln>
        </p:spPr>
      </p:pic>
      <p:pic>
        <p:nvPicPr>
          <p:cNvPr id="49159" name="Picture 9" descr="K[1]"/>
          <p:cNvPicPr>
            <a:picLocks noChangeAspect="1" noChangeArrowheads="1" noCrop="1"/>
          </p:cNvPicPr>
          <p:nvPr/>
        </p:nvPicPr>
        <p:blipFill>
          <a:blip r:embed="rId7" cstate="print"/>
          <a:srcRect/>
          <a:stretch>
            <a:fillRect/>
          </a:stretch>
        </p:blipFill>
        <p:spPr bwMode="auto">
          <a:xfrm>
            <a:off x="7884368" y="980728"/>
            <a:ext cx="685800" cy="952500"/>
          </a:xfrm>
          <a:prstGeom prst="rect">
            <a:avLst/>
          </a:prstGeom>
          <a:noFill/>
          <a:ln w="9525">
            <a:noFill/>
            <a:miter lim="800000"/>
            <a:headEnd/>
            <a:tailEnd/>
          </a:ln>
        </p:spPr>
      </p:pic>
      <p:pic>
        <p:nvPicPr>
          <p:cNvPr id="49160" name="Picture 10" descr="Y[1]"/>
          <p:cNvPicPr>
            <a:picLocks noChangeAspect="1" noChangeArrowheads="1" noCrop="1"/>
          </p:cNvPicPr>
          <p:nvPr/>
        </p:nvPicPr>
        <p:blipFill>
          <a:blip r:embed="rId8" cstate="print"/>
          <a:srcRect/>
          <a:stretch>
            <a:fillRect/>
          </a:stretch>
        </p:blipFill>
        <p:spPr bwMode="auto">
          <a:xfrm>
            <a:off x="4716016" y="2636912"/>
            <a:ext cx="666750" cy="952500"/>
          </a:xfrm>
          <a:prstGeom prst="rect">
            <a:avLst/>
          </a:prstGeom>
          <a:noFill/>
          <a:ln w="9525">
            <a:noFill/>
            <a:miter lim="800000"/>
            <a:headEnd/>
            <a:tailEnd/>
          </a:ln>
        </p:spPr>
      </p:pic>
      <p:pic>
        <p:nvPicPr>
          <p:cNvPr id="49161" name="Picture 11" descr="O[1]"/>
          <p:cNvPicPr>
            <a:picLocks noChangeAspect="1" noChangeArrowheads="1" noCrop="1"/>
          </p:cNvPicPr>
          <p:nvPr/>
        </p:nvPicPr>
        <p:blipFill>
          <a:blip r:embed="rId9" cstate="print"/>
          <a:srcRect/>
          <a:stretch>
            <a:fillRect/>
          </a:stretch>
        </p:blipFill>
        <p:spPr bwMode="auto">
          <a:xfrm>
            <a:off x="6228184" y="2708920"/>
            <a:ext cx="657225" cy="952500"/>
          </a:xfrm>
          <a:prstGeom prst="rect">
            <a:avLst/>
          </a:prstGeom>
          <a:noFill/>
          <a:ln w="9525">
            <a:noFill/>
            <a:miter lim="800000"/>
            <a:headEnd/>
            <a:tailEnd/>
          </a:ln>
        </p:spPr>
      </p:pic>
      <p:pic>
        <p:nvPicPr>
          <p:cNvPr id="49162" name="Picture 18" descr="014[1]"/>
          <p:cNvPicPr>
            <a:picLocks noGrp="1" noChangeAspect="1" noChangeArrowheads="1" noCrop="1"/>
          </p:cNvPicPr>
          <p:nvPr>
            <p:ph sz="quarter" idx="1"/>
          </p:nvPr>
        </p:nvPicPr>
        <p:blipFill>
          <a:blip r:embed="rId10" cstate="print"/>
          <a:srcRect/>
          <a:stretch>
            <a:fillRect/>
          </a:stretch>
        </p:blipFill>
        <p:spPr>
          <a:xfrm>
            <a:off x="539552" y="764704"/>
            <a:ext cx="2952328" cy="3687291"/>
          </a:xfrm>
        </p:spPr>
      </p:pic>
      <p:sp>
        <p:nvSpPr>
          <p:cNvPr id="49167" name="Содержимое 15"/>
          <p:cNvSpPr>
            <a:spLocks noGrp="1"/>
          </p:cNvSpPr>
          <p:nvPr>
            <p:ph sz="quarter" idx="2"/>
          </p:nvPr>
        </p:nvSpPr>
        <p:spPr>
          <a:xfrm>
            <a:off x="4648200" y="908720"/>
            <a:ext cx="4038600" cy="1008112"/>
          </a:xfrm>
        </p:spPr>
        <p:txBody>
          <a:bodyPr/>
          <a:lstStyle/>
          <a:p>
            <a:pPr eaLnBrk="1" hangingPunct="1"/>
            <a:endParaRPr lang="ru-RU" dirty="0" smtClean="0"/>
          </a:p>
        </p:txBody>
      </p:sp>
      <p:sp>
        <p:nvSpPr>
          <p:cNvPr id="16" name="Содержимое 15"/>
          <p:cNvSpPr>
            <a:spLocks noGrp="1"/>
          </p:cNvSpPr>
          <p:nvPr>
            <p:ph sz="quarter" idx="4"/>
          </p:nvPr>
        </p:nvSpPr>
        <p:spPr>
          <a:xfrm>
            <a:off x="4648200" y="2636913"/>
            <a:ext cx="4038600" cy="1008112"/>
          </a:xfrm>
        </p:spPr>
        <p:txBody>
          <a:bodyPr/>
          <a:lstStyle/>
          <a:p>
            <a:endParaRPr lang="ru-RU" dirty="0"/>
          </a:p>
        </p:txBody>
      </p:sp>
      <p:sp>
        <p:nvSpPr>
          <p:cNvPr id="17" name="Содержимое 16"/>
          <p:cNvSpPr>
            <a:spLocks noGrp="1"/>
          </p:cNvSpPr>
          <p:nvPr>
            <p:ph sz="quarter" idx="3"/>
          </p:nvPr>
        </p:nvSpPr>
        <p:spPr/>
        <p:txBody>
          <a:bodyPr/>
          <a:lstStyle/>
          <a:p>
            <a:endParaRPr lang="ru-RU"/>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Welcome">
  <a:themeElements>
    <a:clrScheme name="Welcome">
      <a:dk1>
        <a:sysClr val="windowText" lastClr="000000"/>
      </a:dk1>
      <a:lt1>
        <a:sysClr val="window" lastClr="FFFFFF"/>
      </a:lt1>
      <a:dk2>
        <a:srgbClr val="00272B"/>
      </a:dk2>
      <a:lt2>
        <a:srgbClr val="F7F7FF"/>
      </a:lt2>
      <a:accent1>
        <a:srgbClr val="006AED"/>
      </a:accent1>
      <a:accent2>
        <a:srgbClr val="0087BF"/>
      </a:accent2>
      <a:accent3>
        <a:srgbClr val="5D974B"/>
      </a:accent3>
      <a:accent4>
        <a:srgbClr val="9DBB3F"/>
      </a:accent4>
      <a:accent5>
        <a:srgbClr val="C77CC7"/>
      </a:accent5>
      <a:accent6>
        <a:srgbClr val="996699"/>
      </a:accent6>
      <a:hlink>
        <a:srgbClr val="E78707"/>
      </a:hlink>
      <a:folHlink>
        <a:srgbClr val="C618BA"/>
      </a:folHlink>
    </a:clrScheme>
    <a:fontScheme name="Welcome">
      <a:majorFont>
        <a:latin typeface="Book Antiqua"/>
        <a:ea typeface=""/>
        <a:cs typeface=""/>
        <a:font script="Jpan" typeface="ＭＳ Ｐゴシック"/>
        <a:font script="Hang" typeface="돋움"/>
        <a:font script="Hans" typeface="华文中宋"/>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mbria"/>
        <a:ea typeface=""/>
        <a:cs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elcome">
      <a:fillStyleLst>
        <a:solidFill>
          <a:schemeClr val="phClr">
            <a:tint val="100000"/>
            <a:shade val="100000"/>
            <a:hueMod val="100000"/>
            <a:satMod val="150000"/>
          </a:schemeClr>
        </a:solidFill>
        <a:gradFill rotWithShape="1">
          <a:gsLst>
            <a:gs pos="0">
              <a:schemeClr val="phClr">
                <a:tint val="10000"/>
                <a:shade val="100000"/>
                <a:hueMod val="100000"/>
                <a:satMod val="1000000"/>
              </a:schemeClr>
            </a:gs>
            <a:gs pos="100000">
              <a:schemeClr val="phClr">
                <a:tint val="100000"/>
                <a:shade val="100000"/>
                <a:hueMod val="100000"/>
                <a:satMod val="300000"/>
              </a:schemeClr>
            </a:gs>
          </a:gsLst>
          <a:lin ang="16200000" scaled="1"/>
        </a:gradFill>
        <a:gradFill flip="none" rotWithShape="1">
          <a:gsLst>
            <a:gs pos="0">
              <a:schemeClr val="phClr">
                <a:tint val="70000"/>
              </a:schemeClr>
            </a:gs>
            <a:gs pos="30000">
              <a:schemeClr val="phClr">
                <a:tint val="90000"/>
              </a:schemeClr>
            </a:gs>
            <a:gs pos="88000">
              <a:schemeClr val="phClr">
                <a:shade val="30000"/>
              </a:schemeClr>
            </a:gs>
            <a:gs pos="100000">
              <a:schemeClr val="phClr">
                <a:shade val="20000"/>
              </a:schemeClr>
            </a:gs>
          </a:gsLst>
          <a:lin ang="5400000" scaled="1"/>
          <a:tileRect/>
        </a:gradFill>
      </a:fillStyleLst>
      <a:lnStyleLst>
        <a:ln w="127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glow>
              <a:schemeClr val="phClr">
                <a:tint val="100000"/>
                <a:shade val="100000"/>
                <a:hueMod val="100000"/>
                <a:satMod val="100000"/>
              </a:schemeClr>
            </a:glow>
          </a:effectLst>
        </a:effectStyle>
        <a:effectStyle>
          <a:effectLst>
            <a:outerShdw blurRad="39000" dist="25400" dir="5400000">
              <a:srgbClr val="000000">
                <a:alpha val="40000"/>
              </a:srgbClr>
            </a:outerShdw>
          </a:effectLst>
        </a:effectStyle>
        <a:effectStyle>
          <a:effectLst>
            <a:outerShdw blurRad="39000" dist="25400" dir="5400000">
              <a:srgbClr val="000000">
                <a:alpha val="30000"/>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Lst>
      <a:bgFillStyleLst>
        <a:solidFill>
          <a:schemeClr val="phClr">
            <a:tint val="100000"/>
            <a:shade val="100000"/>
            <a:hueMod val="100000"/>
            <a:satMod val="100000"/>
          </a:schemeClr>
        </a:solidFill>
        <a:gradFill rotWithShape="1">
          <a:gsLst>
            <a:gs pos="0">
              <a:schemeClr val="phClr">
                <a:tint val="100000"/>
                <a:shade val="30000"/>
                <a:hueMod val="100000"/>
              </a:schemeClr>
            </a:gs>
            <a:gs pos="20000">
              <a:schemeClr val="phClr">
                <a:tint val="100000"/>
                <a:shade val="100000"/>
                <a:hueMod val="100000"/>
              </a:schemeClr>
            </a:gs>
            <a:gs pos="100000">
              <a:schemeClr val="phClr">
                <a:tint val="90000"/>
                <a:shade val="100000"/>
                <a:hueMod val="100000"/>
                <a:satMod val="1600000"/>
              </a:schemeClr>
            </a:gs>
          </a:gsLst>
          <a:lin ang="16200000" scaled="1"/>
        </a:gradFill>
        <a:gradFill rotWithShape="1">
          <a:gsLst>
            <a:gs pos="0">
              <a:schemeClr val="phClr">
                <a:tint val="100000"/>
                <a:shade val="30000"/>
                <a:hueMod val="100000"/>
                <a:satMod val="1600000"/>
              </a:schemeClr>
            </a:gs>
            <a:gs pos="20000">
              <a:schemeClr val="phClr">
                <a:tint val="100000"/>
                <a:shade val="100000"/>
                <a:hueMod val="100000"/>
                <a:satMod val="500000"/>
              </a:schemeClr>
            </a:gs>
            <a:gs pos="100000">
              <a:schemeClr val="phClr">
                <a:tint val="90000"/>
                <a:shade val="100000"/>
                <a:hueMod val="100000"/>
                <a:satMod val="1600000"/>
              </a:schemeClr>
            </a:gs>
          </a:gsLst>
          <a:lin ang="16200000" scaled="1"/>
        </a:gradFill>
      </a:bgFillStyleLst>
    </a:fmtScheme>
  </a:themeElements>
  <a:objectDefaults/>
  <a:extraClrSchemeLst/>
</a:theme>
</file>

<file path=ppt/theme/theme2.xml><?xml version="1.0" encoding="utf-8"?>
<a:theme xmlns:a="http://schemas.openxmlformats.org/drawingml/2006/main" name="1_Welcome">
  <a:themeElements>
    <a:clrScheme name="Welcome">
      <a:dk1>
        <a:sysClr val="windowText" lastClr="000000"/>
      </a:dk1>
      <a:lt1>
        <a:sysClr val="window" lastClr="FFFFFF"/>
      </a:lt1>
      <a:dk2>
        <a:srgbClr val="00272B"/>
      </a:dk2>
      <a:lt2>
        <a:srgbClr val="F7F7FF"/>
      </a:lt2>
      <a:accent1>
        <a:srgbClr val="006AED"/>
      </a:accent1>
      <a:accent2>
        <a:srgbClr val="0087BF"/>
      </a:accent2>
      <a:accent3>
        <a:srgbClr val="5D974B"/>
      </a:accent3>
      <a:accent4>
        <a:srgbClr val="9DBB3F"/>
      </a:accent4>
      <a:accent5>
        <a:srgbClr val="C77CC7"/>
      </a:accent5>
      <a:accent6>
        <a:srgbClr val="996699"/>
      </a:accent6>
      <a:hlink>
        <a:srgbClr val="E78707"/>
      </a:hlink>
      <a:folHlink>
        <a:srgbClr val="C618BA"/>
      </a:folHlink>
    </a:clrScheme>
    <a:fontScheme name="Welcome">
      <a:majorFont>
        <a:latin typeface="Book Antiqua"/>
        <a:ea typeface=""/>
        <a:cs typeface=""/>
        <a:font script="Jpan" typeface="ＭＳ Ｐゴシック"/>
        <a:font script="Hang" typeface="돋움"/>
        <a:font script="Hans" typeface="华文中宋"/>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mbria"/>
        <a:ea typeface=""/>
        <a:cs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elcome">
      <a:fillStyleLst>
        <a:solidFill>
          <a:schemeClr val="phClr">
            <a:tint val="100000"/>
            <a:shade val="100000"/>
            <a:hueMod val="100000"/>
            <a:satMod val="150000"/>
          </a:schemeClr>
        </a:solidFill>
        <a:gradFill rotWithShape="1">
          <a:gsLst>
            <a:gs pos="0">
              <a:schemeClr val="phClr">
                <a:tint val="10000"/>
                <a:shade val="100000"/>
                <a:hueMod val="100000"/>
                <a:satMod val="1000000"/>
              </a:schemeClr>
            </a:gs>
            <a:gs pos="100000">
              <a:schemeClr val="phClr">
                <a:tint val="100000"/>
                <a:shade val="100000"/>
                <a:hueMod val="100000"/>
                <a:satMod val="300000"/>
              </a:schemeClr>
            </a:gs>
          </a:gsLst>
          <a:lin ang="16200000" scaled="1"/>
        </a:gradFill>
        <a:gradFill flip="none" rotWithShape="1">
          <a:gsLst>
            <a:gs pos="0">
              <a:schemeClr val="phClr">
                <a:tint val="70000"/>
              </a:schemeClr>
            </a:gs>
            <a:gs pos="30000">
              <a:schemeClr val="phClr">
                <a:tint val="90000"/>
              </a:schemeClr>
            </a:gs>
            <a:gs pos="88000">
              <a:schemeClr val="phClr">
                <a:shade val="30000"/>
              </a:schemeClr>
            </a:gs>
            <a:gs pos="100000">
              <a:schemeClr val="phClr">
                <a:shade val="20000"/>
              </a:schemeClr>
            </a:gs>
          </a:gsLst>
          <a:lin ang="5400000" scaled="1"/>
          <a:tileRect/>
        </a:gradFill>
      </a:fillStyleLst>
      <a:lnStyleLst>
        <a:ln w="127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glow>
              <a:schemeClr val="phClr">
                <a:tint val="100000"/>
                <a:shade val="100000"/>
                <a:hueMod val="100000"/>
                <a:satMod val="100000"/>
              </a:schemeClr>
            </a:glow>
          </a:effectLst>
        </a:effectStyle>
        <a:effectStyle>
          <a:effectLst>
            <a:outerShdw blurRad="39000" dist="25400" dir="5400000">
              <a:srgbClr val="000000">
                <a:alpha val="40000"/>
              </a:srgbClr>
            </a:outerShdw>
          </a:effectLst>
        </a:effectStyle>
        <a:effectStyle>
          <a:effectLst>
            <a:outerShdw blurRad="39000" dist="25400" dir="5400000">
              <a:srgbClr val="000000">
                <a:alpha val="30000"/>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Lst>
      <a:bgFillStyleLst>
        <a:solidFill>
          <a:schemeClr val="phClr">
            <a:tint val="100000"/>
            <a:shade val="100000"/>
            <a:hueMod val="100000"/>
            <a:satMod val="100000"/>
          </a:schemeClr>
        </a:solidFill>
        <a:gradFill rotWithShape="1">
          <a:gsLst>
            <a:gs pos="0">
              <a:schemeClr val="phClr">
                <a:tint val="100000"/>
                <a:shade val="30000"/>
                <a:hueMod val="100000"/>
              </a:schemeClr>
            </a:gs>
            <a:gs pos="20000">
              <a:schemeClr val="phClr">
                <a:tint val="100000"/>
                <a:shade val="100000"/>
                <a:hueMod val="100000"/>
              </a:schemeClr>
            </a:gs>
            <a:gs pos="100000">
              <a:schemeClr val="phClr">
                <a:tint val="90000"/>
                <a:shade val="100000"/>
                <a:hueMod val="100000"/>
                <a:satMod val="1600000"/>
              </a:schemeClr>
            </a:gs>
          </a:gsLst>
          <a:lin ang="16200000" scaled="1"/>
        </a:gradFill>
        <a:gradFill rotWithShape="1">
          <a:gsLst>
            <a:gs pos="0">
              <a:schemeClr val="phClr">
                <a:tint val="100000"/>
                <a:shade val="30000"/>
                <a:hueMod val="100000"/>
                <a:satMod val="1600000"/>
              </a:schemeClr>
            </a:gs>
            <a:gs pos="20000">
              <a:schemeClr val="phClr">
                <a:tint val="100000"/>
                <a:shade val="100000"/>
                <a:hueMod val="100000"/>
                <a:satMod val="500000"/>
              </a:schemeClr>
            </a:gs>
            <a:gs pos="100000">
              <a:schemeClr val="phClr">
                <a:tint val="90000"/>
                <a:shade val="100000"/>
                <a:hueMod val="100000"/>
                <a:satMod val="1600000"/>
              </a:schemeClr>
            </a:gs>
          </a:gsLst>
          <a:lin ang="16200000" scaled="1"/>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Welcome</Template>
  <TotalTime>1303</TotalTime>
  <Words>303</Words>
  <Application>Microsoft Office PowerPoint</Application>
  <PresentationFormat>Экран (4:3)</PresentationFormat>
  <Paragraphs>54</Paragraphs>
  <Slides>15</Slides>
  <Notes>0</Notes>
  <HiddenSlides>0</HiddenSlides>
  <MMClips>1</MMClips>
  <ScaleCrop>false</ScaleCrop>
  <HeadingPairs>
    <vt:vector size="4" baseType="variant">
      <vt:variant>
        <vt:lpstr>Тема</vt:lpstr>
      </vt:variant>
      <vt:variant>
        <vt:i4>2</vt:i4>
      </vt:variant>
      <vt:variant>
        <vt:lpstr>Заголовки слайдов</vt:lpstr>
      </vt:variant>
      <vt:variant>
        <vt:i4>15</vt:i4>
      </vt:variant>
    </vt:vector>
  </HeadingPairs>
  <TitlesOfParts>
    <vt:vector size="17" baseType="lpstr">
      <vt:lpstr>Welcome</vt:lpstr>
      <vt:lpstr>1_Welcome</vt:lpstr>
      <vt:lpstr>BIRTHDAY  PARTY</vt:lpstr>
      <vt:lpstr>Invitation</vt:lpstr>
      <vt:lpstr>What’s your favourite food?</vt:lpstr>
      <vt:lpstr>Слайд 4</vt:lpstr>
      <vt:lpstr>Слайд 5</vt:lpstr>
      <vt:lpstr>Слайд 6</vt:lpstr>
      <vt:lpstr>Let’s   play!</vt:lpstr>
      <vt:lpstr>Слайд 8</vt:lpstr>
      <vt:lpstr>Правильный вариант</vt:lpstr>
      <vt:lpstr>Слайд 10</vt:lpstr>
      <vt:lpstr>Слайд 11</vt:lpstr>
      <vt:lpstr>Слайд 12</vt:lpstr>
      <vt:lpstr>You are clever !</vt:lpstr>
      <vt:lpstr>Слайд 14</vt:lpstr>
      <vt:lpstr>Слайд 15</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Смирнова Л.Б.</dc:creator>
  <cp:lastModifiedBy>лилия</cp:lastModifiedBy>
  <cp:revision>96</cp:revision>
  <dcterms:created xsi:type="dcterms:W3CDTF">2007-02-28T18:02:40Z</dcterms:created>
  <dcterms:modified xsi:type="dcterms:W3CDTF">2016-04-10T13:09:20Z</dcterms:modified>
</cp:coreProperties>
</file>