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31AD-3577-4855-A5C7-422DC828CB85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9475-784E-4901-8294-2CD1E9C66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31AD-3577-4855-A5C7-422DC828CB85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9475-784E-4901-8294-2CD1E9C66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31AD-3577-4855-A5C7-422DC828CB85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9475-784E-4901-8294-2CD1E9C66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31AD-3577-4855-A5C7-422DC828CB85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9475-784E-4901-8294-2CD1E9C66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31AD-3577-4855-A5C7-422DC828CB85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9475-784E-4901-8294-2CD1E9C66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31AD-3577-4855-A5C7-422DC828CB85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9475-784E-4901-8294-2CD1E9C66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31AD-3577-4855-A5C7-422DC828CB85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9475-784E-4901-8294-2CD1E9C66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31AD-3577-4855-A5C7-422DC828CB85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9475-784E-4901-8294-2CD1E9C66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31AD-3577-4855-A5C7-422DC828CB85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9475-784E-4901-8294-2CD1E9C66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31AD-3577-4855-A5C7-422DC828CB85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9475-784E-4901-8294-2CD1E9C66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531AD-3577-4855-A5C7-422DC828CB85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9475-784E-4901-8294-2CD1E9C66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531AD-3577-4855-A5C7-422DC828CB85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19475-784E-4901-8294-2CD1E9C66E2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1.jpg"/>
          <p:cNvPicPr>
            <a:picLocks noChangeAspect="1"/>
          </p:cNvPicPr>
          <p:nvPr/>
        </p:nvPicPr>
        <p:blipFill>
          <a:blip r:embed="rId2"/>
          <a:srcRect l="1515" r="1515"/>
          <a:stretch>
            <a:fillRect/>
          </a:stretch>
        </p:blipFill>
        <p:spPr>
          <a:xfrm>
            <a:off x="-64" y="0"/>
            <a:ext cx="914406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357694"/>
            <a:ext cx="7772400" cy="1470025"/>
          </a:xfrm>
        </p:spPr>
        <p:txBody>
          <a:bodyPr/>
          <a:lstStyle/>
          <a:p>
            <a:pPr algn="l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43240" y="6000768"/>
            <a:ext cx="6000760" cy="642942"/>
          </a:xfrm>
        </p:spPr>
        <p:txBody>
          <a:bodyPr/>
          <a:lstStyle/>
          <a:p>
            <a:pPr algn="l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Рисунок2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2796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28596" y="1785926"/>
            <a:ext cx="4041775" cy="639762"/>
          </a:xfrm>
        </p:spPr>
        <p:txBody>
          <a:bodyPr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28596" y="2428868"/>
            <a:ext cx="4041775" cy="3951288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Экран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Валерий Устинов</dc:creator>
  <cp:lastModifiedBy>Валерий Устинов</cp:lastModifiedBy>
  <cp:revision>1</cp:revision>
  <dcterms:created xsi:type="dcterms:W3CDTF">2015-09-23T13:36:26Z</dcterms:created>
  <dcterms:modified xsi:type="dcterms:W3CDTF">2015-09-23T13:40:19Z</dcterms:modified>
</cp:coreProperties>
</file>