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uk-U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96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474663"/>
            <a:ext cx="7772400" cy="884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dirty="0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6095999"/>
            <a:ext cx="6858000" cy="26035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682E9-8F34-4128-A5F0-44D37FEDC478}" type="datetimeFigureOut">
              <a:rPr lang="uk-UA"/>
              <a:pPr>
                <a:defRPr/>
              </a:pPr>
              <a:t>15.09.2015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3705EA-76E1-47CC-AE7A-F1FF354573E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8444F-2E25-4B1E-9979-3ADB7E5C90DD}" type="datetimeFigureOut">
              <a:rPr lang="uk-UA"/>
              <a:pPr>
                <a:defRPr/>
              </a:pPr>
              <a:t>15.09.2015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D238F-D0A5-4794-8A0D-50BD3754557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AC1D6-894F-4328-91CC-906A655C1619}" type="datetimeFigureOut">
              <a:rPr lang="uk-UA"/>
              <a:pPr>
                <a:defRPr/>
              </a:pPr>
              <a:t>15.09.2015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E0DA5D-D907-474A-A5FA-A1E720B65FA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6358B-2C13-4C60-8A8C-A7597EFE75BC}" type="datetimeFigureOut">
              <a:rPr lang="uk-UA"/>
              <a:pPr>
                <a:defRPr/>
              </a:pPr>
              <a:t>15.09.2015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32060-1AD8-4F53-B746-F6136B43E77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094A7-30E3-42CB-9D13-8530BF9F1E68}" type="datetimeFigureOut">
              <a:rPr lang="uk-UA"/>
              <a:pPr>
                <a:defRPr/>
              </a:pPr>
              <a:t>15.09.2015</a:t>
            </a:fld>
            <a:endParaRPr lang="uk-U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9D9EFE-0886-4D25-B40F-D91B2EB4C51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EC9F3-2EEB-4E11-B2C3-53DF23FA3D04}" type="datetimeFigureOut">
              <a:rPr lang="uk-UA"/>
              <a:pPr>
                <a:defRPr/>
              </a:pPr>
              <a:t>15.09.2015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973CDF-8D30-42F8-9A92-7F8FCC6F6DD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50B90-91FD-441B-B5F4-BFCCF37A8C74}" type="datetimeFigureOut">
              <a:rPr lang="uk-UA"/>
              <a:pPr>
                <a:defRPr/>
              </a:pPr>
              <a:t>15.09.2015</a:t>
            </a:fld>
            <a:endParaRPr lang="uk-U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4302F-C272-4BDF-BEAE-31AF056153B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2FCEE-4CF6-449B-99C2-E0C18C413D50}" type="datetimeFigureOut">
              <a:rPr lang="uk-UA"/>
              <a:pPr>
                <a:defRPr/>
              </a:pPr>
              <a:t>15.09.2015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DD1B90-0A35-4AC5-BFDA-A81AB965A39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uk-UA" noProof="0" smtClean="0"/>
              <a:t>Клацніть піктограму, щоб додати зображення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7FDE3-720B-4936-992A-05DDB8554820}" type="datetimeFigureOut">
              <a:rPr lang="uk-UA"/>
              <a:pPr>
                <a:defRPr/>
              </a:pPr>
              <a:t>15.09.2015</a:t>
            </a:fld>
            <a:endParaRPr 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E9EC8B-468D-475B-A012-EE18F7F7A26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851BB-721A-405F-B86A-0BE8895D6CED}" type="datetimeFigureOut">
              <a:rPr lang="uk-UA"/>
              <a:pPr>
                <a:defRPr/>
              </a:pPr>
              <a:t>15.09.2015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C330A-4547-4193-BFFB-5E642AFF8D4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59F4B-9356-4627-A819-E938A59B69B9}" type="datetimeFigureOut">
              <a:rPr lang="uk-UA"/>
              <a:pPr>
                <a:defRPr/>
              </a:pPr>
              <a:t>15.09.2015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C5559-4CB1-4281-8920-8EC4BBC08496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1CA5C0-D5E0-457E-BC6C-B4786111B2FB}" type="datetimeFigureOut">
              <a:rPr lang="uk-UA"/>
              <a:pPr>
                <a:defRPr/>
              </a:pPr>
              <a:t>15.09.2015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8FC3E48-581F-4453-8765-14C8233F244C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68400" y="1249363"/>
            <a:ext cx="7021513" cy="18351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Название презентации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051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68400" y="3455988"/>
            <a:ext cx="6858000" cy="600075"/>
          </a:xfrm>
        </p:spPr>
        <p:txBody>
          <a:bodyPr/>
          <a:lstStyle/>
          <a:p>
            <a:r>
              <a:rPr lang="uk-UA" sz="1800" smtClean="0">
                <a:latin typeface="Arial Black" pitchFamily="34" charset="0"/>
              </a:rPr>
              <a:t>Подзаголовок слайда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075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4</Words>
  <Application>Microsoft Office PowerPoint</Application>
  <PresentationFormat>Экран (4:3)</PresentationFormat>
  <Paragraphs>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Calibri</vt:lpstr>
      <vt:lpstr>Arial</vt:lpstr>
      <vt:lpstr>Calibri Light</vt:lpstr>
      <vt:lpstr>Arial Black</vt:lpstr>
      <vt:lpstr>Тема Office</vt:lpstr>
      <vt:lpstr>Название презентации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Інна</dc:creator>
  <cp:lastModifiedBy>Валерий Устинов</cp:lastModifiedBy>
  <cp:revision>4</cp:revision>
  <dcterms:created xsi:type="dcterms:W3CDTF">2015-06-03T09:44:31Z</dcterms:created>
  <dcterms:modified xsi:type="dcterms:W3CDTF">2015-09-15T11:51:32Z</dcterms:modified>
</cp:coreProperties>
</file>