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62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17687-73E5-4251-B134-5E8DC43C8EDD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C6AA2-F316-47CA-A63D-4D854ADDDD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9735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C6AA2-F316-47CA-A63D-4D854ADDDD4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534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C6AA2-F316-47CA-A63D-4D854ADDDD4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9039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C6AA2-F316-47CA-A63D-4D854ADDDD4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3830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C6AA2-F316-47CA-A63D-4D854ADDDD4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8366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3676-2CB1-46F9-99C4-E3011AE2D36D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915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47AC1-C368-4D9E-86AD-D0D1485C3EA1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283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9872-AFD7-434A-A0CD-768BFC941CF3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295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DEE6-FDE6-40C5-9C13-63D207BB8541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29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03287-135D-4847-8E35-769DF830EAF6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334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5DCA8-3F7F-4BDF-AEEF-9969815769C0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035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353D3-B021-4029-B783-3D1ADB4BDA17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056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2868B-7433-4693-8CAE-96FF244D6734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976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D6A02-E680-4DCB-8FF4-46DB0121A5B7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090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B07AE-F273-4319-B501-05B681FEFC90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13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E4F8-2274-4E9A-96B4-22C4A9537401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64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D02A1-3A2C-4F6C-9C97-040817BF748C}" type="datetime1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4C8F-2489-4E34-8426-D6CAC8576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721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64405" y="561860"/>
            <a:ext cx="7744858" cy="2280492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40674" y="978831"/>
            <a:ext cx="633469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Название презентации</a:t>
            </a:r>
            <a:endParaRPr lang="ru-RU" sz="4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5618601"/>
            <a:ext cx="9144001" cy="837283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053330" y="6356351"/>
            <a:ext cx="462020" cy="365125"/>
          </a:xfrm>
        </p:spPr>
        <p:txBody>
          <a:bodyPr/>
          <a:lstStyle/>
          <a:p>
            <a:fld id="{4E384C8F-2489-4E34-8426-D6CAC85766FE}" type="slidenum">
              <a:rPr lang="ru-RU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pPr/>
              <a:t>1</a:t>
            </a:fld>
            <a:endParaRPr lang="ru-RU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2153" y="2330600"/>
            <a:ext cx="192405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203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7622" y="1492176"/>
            <a:ext cx="8328754" cy="4754387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05924" y="1832028"/>
            <a:ext cx="782197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Текст слайда</a:t>
            </a:r>
            <a:endParaRPr lang="ru-RU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351704"/>
            <a:ext cx="9144001" cy="837283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19486" y="431857"/>
            <a:ext cx="63346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4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Заголовок слайда</a:t>
            </a:r>
            <a:endParaRPr lang="ru-RU" sz="4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053330" y="6356351"/>
            <a:ext cx="462020" cy="365125"/>
          </a:xfrm>
        </p:spPr>
        <p:txBody>
          <a:bodyPr/>
          <a:lstStyle/>
          <a:p>
            <a:fld id="{4E384C8F-2489-4E34-8426-D6CAC85766FE}" type="slidenum">
              <a:rPr lang="ru-RU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pPr/>
              <a:t>2</a:t>
            </a:fld>
            <a:endParaRPr lang="ru-RU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91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1" y="351704"/>
            <a:ext cx="9144001" cy="1183791"/>
            <a:chOff x="-1" y="351704"/>
            <a:chExt cx="9144001" cy="1183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-1" y="351704"/>
              <a:ext cx="9144001" cy="837283"/>
            </a:xfrm>
            <a:prstGeom prst="rect">
              <a:avLst/>
            </a:prstGeom>
            <a:solidFill>
              <a:schemeClr val="lt1">
                <a:alpha val="77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Равнобедренный треугольник 1"/>
            <p:cNvSpPr/>
            <p:nvPr/>
          </p:nvSpPr>
          <p:spPr>
            <a:xfrm rot="10800000">
              <a:off x="484741" y="1188986"/>
              <a:ext cx="1057620" cy="346509"/>
            </a:xfrm>
            <a:prstGeom prst="triangle">
              <a:avLst/>
            </a:prstGeom>
            <a:solidFill>
              <a:schemeClr val="lt1">
                <a:alpha val="77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-99153" y="1535496"/>
            <a:ext cx="8152483" cy="4292809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053330" y="6356351"/>
            <a:ext cx="462020" cy="365125"/>
          </a:xfrm>
        </p:spPr>
        <p:txBody>
          <a:bodyPr/>
          <a:lstStyle/>
          <a:p>
            <a:fld id="{4E384C8F-2489-4E34-8426-D6CAC85766FE}" type="slidenum">
              <a:rPr lang="ru-RU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pPr/>
              <a:t>3</a:t>
            </a:fld>
            <a:endParaRPr lang="ru-RU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486" y="431857"/>
            <a:ext cx="63346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4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Заголовок слайда</a:t>
            </a:r>
            <a:endParaRPr lang="ru-RU" sz="4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361" y="1795776"/>
            <a:ext cx="782197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Текст слайда</a:t>
            </a:r>
            <a:endParaRPr lang="ru-RU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470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351704"/>
            <a:ext cx="9144001" cy="837283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053330" y="6356351"/>
            <a:ext cx="462020" cy="365125"/>
          </a:xfrm>
        </p:spPr>
        <p:txBody>
          <a:bodyPr/>
          <a:lstStyle/>
          <a:p>
            <a:fld id="{4E384C8F-2489-4E34-8426-D6CAC85766FE}" type="slidenum">
              <a:rPr lang="ru-RU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pPr/>
              <a:t>4</a:t>
            </a:fld>
            <a:endParaRPr lang="ru-RU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102941"/>
            <a:ext cx="9144000" cy="54864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57087" y="2474654"/>
            <a:ext cx="2742973" cy="27429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3730" y="160745"/>
            <a:ext cx="1219200" cy="1219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3519" y="3828273"/>
            <a:ext cx="1428750" cy="14287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433" y="1969038"/>
            <a:ext cx="1519814" cy="15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475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18</Words>
  <Application>Microsoft Office PowerPoint</Application>
  <PresentationFormat>Экран (4:3)</PresentationFormat>
  <Paragraphs>13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База Шарташская</dc:creator>
  <cp:lastModifiedBy>Валерий Устинов</cp:lastModifiedBy>
  <cp:revision>9</cp:revision>
  <dcterms:created xsi:type="dcterms:W3CDTF">2014-09-10T04:53:24Z</dcterms:created>
  <dcterms:modified xsi:type="dcterms:W3CDTF">2015-09-15T11:37:41Z</dcterms:modified>
</cp:coreProperties>
</file>