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80B3C-EE8B-4323-90BF-50B0E6C872AA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12E17-C48D-4D97-94E8-D657EC50728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sicil_000</dc:creator>
  <cp:lastModifiedBy>sicil_000</cp:lastModifiedBy>
  <cp:revision>1</cp:revision>
  <dcterms:created xsi:type="dcterms:W3CDTF">2015-09-18T16:26:18Z</dcterms:created>
  <dcterms:modified xsi:type="dcterms:W3CDTF">2015-09-18T16:28:11Z</dcterms:modified>
</cp:coreProperties>
</file>