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33" autoAdjust="0"/>
  </p:normalViewPr>
  <p:slideViewPr>
    <p:cSldViewPr snapToGrid="0">
      <p:cViewPr varScale="1">
        <p:scale>
          <a:sx n="112" d="100"/>
          <a:sy n="112" d="100"/>
        </p:scale>
        <p:origin x="144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032086" y="1825732"/>
            <a:ext cx="4065537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Название</a:t>
            </a:r>
          </a:p>
          <a:p>
            <a:r>
              <a:rPr lang="ru-RU" sz="5400" b="1" dirty="0" smtClean="0">
                <a:solidFill>
                  <a:srgbClr val="0070C0"/>
                </a:solidFill>
              </a:rPr>
              <a:t>презентации</a:t>
            </a:r>
            <a:endParaRPr lang="ru-RU" sz="5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39340" y="2044985"/>
            <a:ext cx="3465320" cy="2202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dirty="0">
                <a:cs typeface="Times New Roman" panose="02020603050405020304" pitchFamily="18" charset="0"/>
              </a:rPr>
              <a:t>пункт первый презентации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dirty="0">
                <a:cs typeface="Times New Roman" panose="02020603050405020304" pitchFamily="18" charset="0"/>
              </a:rPr>
              <a:t>пункт второй презентации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dirty="0">
                <a:cs typeface="Times New Roman" panose="02020603050405020304" pitchFamily="18" charset="0"/>
              </a:rPr>
              <a:t>пункт третий презентации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dirty="0">
                <a:cs typeface="Times New Roman" panose="02020603050405020304" pitchFamily="18" charset="0"/>
              </a:rPr>
              <a:t>пункт четвертый презентации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dirty="0">
                <a:cs typeface="Times New Roman" panose="02020603050405020304" pitchFamily="18" charset="0"/>
              </a:rPr>
              <a:t>пункт пятый презентации</a:t>
            </a:r>
            <a:endParaRPr lang="ru-RU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868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96567" y="415676"/>
            <a:ext cx="32742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/>
              <a:t>Заголовок слайда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534347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</TotalTime>
  <Words>19</Words>
  <Application>Microsoft Office PowerPoint</Application>
  <PresentationFormat>Экран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Михаил</cp:lastModifiedBy>
  <cp:revision>18</cp:revision>
  <dcterms:created xsi:type="dcterms:W3CDTF">2013-11-19T05:52:05Z</dcterms:created>
  <dcterms:modified xsi:type="dcterms:W3CDTF">2015-02-06T08:09:42Z</dcterms:modified>
</cp:coreProperties>
</file>