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7" r:id="rId13"/>
    <p:sldId id="269" r:id="rId14"/>
    <p:sldId id="270" r:id="rId15"/>
    <p:sldId id="25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224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52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24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13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24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43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4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47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1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49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195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26482-521F-46A4-8B90-951EFA68B9D7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E121F-5327-4019-B636-252D8C710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09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fixiki.ru/mp3/Fixipelki_Tydysch.mp3" TargetMode="External"/><Relationship Id="rId2" Type="http://schemas.openxmlformats.org/officeDocument/2006/relationships/hyperlink" Target="http://dengivoda.at.ua/photo/78-0-2808-3?1410598067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ixiki.ru/bitrix/templates/.default/markup/images/fix9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00697" y="6299746"/>
            <a:ext cx="648072" cy="476672"/>
          </a:xfrm>
          <a:prstGeom prst="actionButtonForwardNex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сведения 6">
            <a:hlinkClick r:id="" action="ppaction://hlinkshowjump?jump=lastslide" highlightClick="1"/>
          </p:cNvPr>
          <p:cNvSpPr/>
          <p:nvPr/>
        </p:nvSpPr>
        <p:spPr>
          <a:xfrm>
            <a:off x="107504" y="6299746"/>
            <a:ext cx="504056" cy="476672"/>
          </a:xfrm>
          <a:prstGeom prst="actionButtonInformati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1632430" y="285293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</a:rPr>
              <a:t>Автор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</a:rPr>
              <a:t> Баева Наталья Владимировна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</a:rPr>
              <a:t> учитель начальных классов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933872" y="98501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Интерактивная </a:t>
            </a:r>
            <a:br>
              <a:rPr lang="ru-RU" sz="36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</a:br>
            <a:r>
              <a:rPr lang="ru-RU" sz="3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раскраска - тренажёр  </a:t>
            </a:r>
            <a:r>
              <a:rPr lang="ru-RU" sz="36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</a:br>
            <a:r>
              <a:rPr lang="ru-RU" sz="36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«Вычислительная машина»</a:t>
            </a:r>
            <a:endParaRPr lang="ru-RU" sz="3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738" y="-27384"/>
            <a:ext cx="7616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n w="3175">
                  <a:noFill/>
                </a:ln>
                <a:solidFill>
                  <a:prstClr val="black"/>
                </a:solidFill>
              </a:rPr>
              <a:t>МКОУ «</a:t>
            </a:r>
            <a:r>
              <a:rPr lang="ru-RU" sz="2000" b="1" dirty="0" err="1">
                <a:ln w="3175">
                  <a:noFill/>
                </a:ln>
                <a:solidFill>
                  <a:prstClr val="black"/>
                </a:solidFill>
              </a:rPr>
              <a:t>Новоярковская</a:t>
            </a:r>
            <a:r>
              <a:rPr lang="ru-RU" sz="2000" b="1" dirty="0">
                <a:ln w="3175">
                  <a:noFill/>
                </a:ln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ln w="3175">
                  <a:noFill/>
                </a:ln>
                <a:solidFill>
                  <a:prstClr val="black"/>
                </a:solidFill>
              </a:rPr>
              <a:t>СОШ» Каменского </a:t>
            </a:r>
            <a:r>
              <a:rPr lang="ru-RU" sz="2000" b="1" dirty="0">
                <a:ln w="3175">
                  <a:noFill/>
                </a:ln>
                <a:solidFill>
                  <a:prstClr val="black"/>
                </a:solidFill>
              </a:rPr>
              <a:t>района Алтайского края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2726"/>
            <a:ext cx="1368152" cy="61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4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098116" y="908720"/>
            <a:ext cx="55331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Дорогие ребята!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Помогите Нолику протестировать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вычислительную машину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89179" y="3455967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736724" y="2493041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2749" y="2651121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583493" y="3446859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000" b="1" dirty="0"/>
          </a:p>
        </p:txBody>
      </p:sp>
      <p:sp>
        <p:nvSpPr>
          <p:cNvPr id="17" name="Стрелка углом 16"/>
          <p:cNvSpPr/>
          <p:nvPr/>
        </p:nvSpPr>
        <p:spPr>
          <a:xfrm>
            <a:off x="3232668" y="2713494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углом 17"/>
          <p:cNvSpPr/>
          <p:nvPr/>
        </p:nvSpPr>
        <p:spPr>
          <a:xfrm rot="16200000" flipH="1" flipV="1">
            <a:off x="5787301" y="2824663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724" y="3573016"/>
            <a:ext cx="2554013" cy="291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6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сведения 2">
            <a:hlinkClick r:id="" action="ppaction://noaction" highlightClick="1"/>
          </p:cNvPr>
          <p:cNvSpPr/>
          <p:nvPr/>
        </p:nvSpPr>
        <p:spPr>
          <a:xfrm>
            <a:off x="2457818" y="6155706"/>
            <a:ext cx="485715" cy="517317"/>
          </a:xfrm>
          <a:prstGeom prst="actionButtonInformation">
            <a:avLst/>
          </a:prstGeom>
          <a:solidFill>
            <a:srgbClr val="FFFF0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noaction" highlightClick="1"/>
          </p:cNvPr>
          <p:cNvSpPr/>
          <p:nvPr/>
        </p:nvSpPr>
        <p:spPr>
          <a:xfrm>
            <a:off x="4913539" y="6155706"/>
            <a:ext cx="485715" cy="517317"/>
          </a:xfrm>
          <a:prstGeom prst="actionButtonHome">
            <a:avLst/>
          </a:prstGeom>
          <a:solidFill>
            <a:srgbClr val="FFFF0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43533" y="6026692"/>
            <a:ext cx="1954381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Источники </a:t>
            </a:r>
            <a:endParaRPr lang="en-US" b="1" spc="50" dirty="0" smtClean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информации</a:t>
            </a:r>
            <a:endParaRPr lang="ru-RU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9794" y="6069653"/>
            <a:ext cx="1582486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К первому</a:t>
            </a:r>
            <a:endParaRPr lang="en-US" b="1" spc="50" dirty="0" smtClean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слайду</a:t>
            </a:r>
            <a:endParaRPr lang="ru-RU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Управляющая кнопка: возврат 6">
            <a:hlinkClick r:id="" action="ppaction://noaction" highlightClick="1"/>
          </p:cNvPr>
          <p:cNvSpPr/>
          <p:nvPr/>
        </p:nvSpPr>
        <p:spPr>
          <a:xfrm>
            <a:off x="4913539" y="5469440"/>
            <a:ext cx="485715" cy="466454"/>
          </a:xfrm>
          <a:prstGeom prst="actionButtonReturn">
            <a:avLst/>
          </a:prstGeom>
          <a:solidFill>
            <a:srgbClr val="FFFF0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07694" y="5469440"/>
            <a:ext cx="106631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>
                <a:ln w="11430">
                  <a:noFill/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</a:t>
            </a:r>
            <a:r>
              <a:rPr lang="ru-RU" b="1" spc="50" dirty="0" smtClean="0">
                <a:ln w="11430">
                  <a:noFill/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ыход</a:t>
            </a:r>
            <a:endParaRPr lang="ru-RU" b="1" spc="50" dirty="0">
              <a:ln w="11430">
                <a:noFill/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50560" y="5469440"/>
            <a:ext cx="1037463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Далее</a:t>
            </a:r>
            <a:endParaRPr lang="ru-RU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3131840" y="5469440"/>
            <a:ext cx="479791" cy="466454"/>
          </a:xfrm>
          <a:prstGeom prst="actionButtonForwardNex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782031" y="260648"/>
            <a:ext cx="59347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Условие.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Число, которое попадает в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вычислительную машину, известно.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Н</a:t>
            </a:r>
            <a:r>
              <a:rPr lang="ru-RU" sz="2800" b="1" dirty="0" smtClean="0">
                <a:solidFill>
                  <a:schemeClr val="bg1"/>
                </a:solidFill>
              </a:rPr>
              <a:t>ужно найти число, которое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получится на выходе из машины.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53933" y="3429000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6724" y="2649106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/>
              <a:t>х</a:t>
            </a:r>
            <a:r>
              <a:rPr lang="ru-RU" sz="4000" b="1" dirty="0" smtClean="0"/>
              <a:t>3 - 1</a:t>
            </a:r>
            <a:endParaRPr lang="ru-RU" sz="4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20723" y="2760440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583493" y="3455967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Стрелка углом 16"/>
          <p:cNvSpPr/>
          <p:nvPr/>
        </p:nvSpPr>
        <p:spPr>
          <a:xfrm>
            <a:off x="3232668" y="2760440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углом 17"/>
          <p:cNvSpPr/>
          <p:nvPr/>
        </p:nvSpPr>
        <p:spPr>
          <a:xfrm rot="16200000" flipH="1" flipV="1">
            <a:off x="5742800" y="2839207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507" y="3356992"/>
            <a:ext cx="1853031" cy="225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2</a:t>
            </a:r>
            <a:endParaRPr lang="ru-RU" sz="4000" b="1" dirty="0"/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6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7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5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9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5</a:t>
            </a:r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14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16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15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0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8</a:t>
            </a:r>
            <a:endParaRPr lang="ru-RU" sz="4000" b="1" dirty="0"/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22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23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24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3</a:t>
            </a:r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8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9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10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6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7</a:t>
            </a:r>
            <a:endParaRPr lang="ru-RU" sz="4000" b="1" dirty="0"/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22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20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21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1</a:t>
            </a:r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4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3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9</a:t>
            </a:r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27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26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28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2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6</a:t>
            </a:r>
            <a:endParaRPr lang="ru-RU" sz="4000" b="1" dirty="0"/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17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18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16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2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4</a:t>
            </a:r>
            <a:endParaRPr lang="ru-RU" sz="4000" b="1" dirty="0"/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12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11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14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4972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1097922"/>
            <a:ext cx="202537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        </a:t>
            </a:r>
            <a:r>
              <a:rPr lang="ru-RU" sz="4000" b="1" dirty="0" smtClean="0"/>
              <a:t>*3 - 1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3" y="1256002"/>
            <a:ext cx="468052" cy="4290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19244" y="2060848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10</a:t>
            </a:r>
            <a:endParaRPr lang="ru-RU" sz="4000" b="1" dirty="0"/>
          </a:p>
        </p:txBody>
      </p:sp>
      <p:sp>
        <p:nvSpPr>
          <p:cNvPr id="8" name="Стрелка углом 7"/>
          <p:cNvSpPr/>
          <p:nvPr/>
        </p:nvSpPr>
        <p:spPr>
          <a:xfrm>
            <a:off x="5220072" y="1318375"/>
            <a:ext cx="473497" cy="668560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6200000" flipH="1" flipV="1">
            <a:off x="7774705" y="1429544"/>
            <a:ext cx="603757" cy="511026"/>
          </a:xfrm>
          <a:prstGeom prst="ben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8442" y="5862771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28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37129" y="5882823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30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3491880" y="5877272"/>
            <a:ext cx="720080" cy="6211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</a:rPr>
              <a:t>29</a:t>
            </a:r>
            <a:endParaRPr lang="ru-RU" sz="4000" b="1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6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908721"/>
            <a:ext cx="3007993" cy="4104454"/>
          </a:xfrm>
          <a:prstGeom prst="rect">
            <a:avLst/>
          </a:prstGeom>
        </p:spPr>
      </p:pic>
      <p:sp>
        <p:nvSpPr>
          <p:cNvPr id="4" name="Управляющая кнопка: возврат 3">
            <a:hlinkClick r:id="" action="ppaction://hlinkshowjump?jump=endshow" highlightClick="1"/>
          </p:cNvPr>
          <p:cNvSpPr/>
          <p:nvPr/>
        </p:nvSpPr>
        <p:spPr>
          <a:xfrm>
            <a:off x="8488952" y="6142992"/>
            <a:ext cx="504056" cy="476672"/>
          </a:xfrm>
          <a:prstGeom prst="actionButtonRetur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5733256"/>
            <a:ext cx="43204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 О Л О Д Е Ц !</a:t>
            </a:r>
            <a:endParaRPr lang="ru-RU" sz="48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458404">
            <a:off x="230634" y="1190164"/>
            <a:ext cx="9234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48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DiscoSerif" pitchFamily="18" charset="-52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111708" y="620688"/>
            <a:ext cx="2779786" cy="260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356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>
        <p:sndAc>
          <p:stSnd>
            <p:snd r:embed="rId2" name="Fixipelki_Tydysch.wav"/>
          </p:stSnd>
        </p:sndAc>
      </p:transition>
    </mc:Choice>
    <mc:Fallback xmlns="">
      <p:transition spd="slow" advClick="0">
        <p:sndAc>
          <p:stSnd>
            <p:snd r:embed="rId5" name="Fixipelki_Tydysc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8" presetClass="path" presetSubtype="0" repeatCount="500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C 0.017 0 0.031 0.014 0.031 0.031 C 0.031 0.049 0.017 0.063 0 0.063 C -0.017 0.063 -0.031 0.077 -0.031 0.094 C -0.031 0.111 -0.017 0.125 0 0.125 C 0.017 0.125 0.031 0.139 0.031 0.156 C 0.031 0.173 0.017 0.187 0 0.187 C -0.017 0.187 -0.031 0.201 -0.031 0.219 C -0.031 0.236 -0.017 0.25 0 0.25 C 0.017 0.25 0.031 0.236 0.031 0.219 C 0.031 0.201 0.017 0.187 0 0.187 C -0.017 0.187 -0.031 0.173 -0.031 0.156 C -0.031 0.139 -0.017 0.125 0 0.125 C 0.017 0.125 0.031 0.111 0.031 0.094 C 0.031 0.077 0.017 0.063 0 0.063 C -0.017 0.063 -0.031 0.049 -0.031 0.031 C -0.031 0.014 -0.017 0 0 0 Z" pathEditMode="relative" ptsTypes="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3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300"/>
                            </p:stCondLst>
                            <p:childTnLst>
                              <p:par>
                                <p:cTn id="26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 0 0.031 0.014 0.031 0.031 C 0.031 0.049 0.017 0.063 0 0.063 C -0.017 0.063 -0.031 0.077 -0.031 0.094 C -0.031 0.111 -0.017 0.125 0 0.125 C 0.017 0.125 0.031 0.139 0.031 0.156 C 0.031 0.173 0.017 0.187 0 0.187 C -0.017 0.187 -0.031 0.201 -0.031 0.219 C -0.031 0.236 -0.017 0.25 0 0.25 C 0.017 0.25 0.031 0.236 0.031 0.219 C 0.031 0.201 0.017 0.187 0 0.187 C -0.017 0.187 -0.031 0.173 -0.031 0.156 C -0.031 0.139 -0.017 0.125 0 0.125 C 0.017 0.125 0.031 0.111 0.031 0.094 C 0.031 0.077 0.017 0.063 0 0.063 C -0.017 0.063 -0.031 0.049 -0.031 0.031 C -0.031 0.014 -0.017 0 0 0 Z" pathEditMode="relative" ptsTypes="">
                                      <p:cBhvr>
                                        <p:cTn id="2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3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300"/>
                            </p:stCondLst>
                            <p:childTnLst>
                              <p:par>
                                <p:cTn id="32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 0 0.031 0.014 0.031 0.031 C 0.031 0.049 0.017 0.063 0 0.063 C -0.017 0.063 -0.031 0.077 -0.031 0.094 C -0.031 0.111 -0.017 0.125 0 0.125 C 0.017 0.125 0.031 0.139 0.031 0.156 C 0.031 0.173 0.017 0.187 0 0.187 C -0.017 0.187 -0.031 0.201 -0.031 0.219 C -0.031 0.236 -0.017 0.25 0 0.25 C 0.017 0.25 0.031 0.236 0.031 0.219 C 0.031 0.201 0.017 0.187 0 0.187 C -0.017 0.187 -0.031 0.173 -0.031 0.156 C -0.031 0.139 -0.017 0.125 0 0.125 C 0.017 0.125 0.031 0.111 0.031 0.094 C 0.031 0.077 0.017 0.063 0 0.063 C -0.017 0.063 -0.031 0.049 -0.031 0.031 C -0.031 0.014 -0.017 0 0 0 Z" pathEditMode="relative" ptsTypes="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3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300"/>
                            </p:stCondLst>
                            <p:childTnLst>
                              <p:par>
                                <p:cTn id="38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 0 0.031 0.014 0.031 0.031 C 0.031 0.049 0.017 0.063 0 0.063 C -0.017 0.063 -0.031 0.077 -0.031 0.094 C -0.031 0.111 -0.017 0.125 0 0.125 C 0.017 0.125 0.031 0.139 0.031 0.156 C 0.031 0.173 0.017 0.187 0 0.187 C -0.017 0.187 -0.031 0.201 -0.031 0.219 C -0.031 0.236 -0.017 0.25 0 0.25 C 0.017 0.25 0.031 0.236 0.031 0.219 C 0.031 0.201 0.017 0.187 0 0.187 C -0.017 0.187 -0.031 0.173 -0.031 0.156 C -0.031 0.139 -0.017 0.125 0 0.125 C 0.017 0.125 0.031 0.111 0.031 0.094 C 0.031 0.077 0.017 0.063 0 0.063 C -0.017 0.063 -0.031 0.049 -0.031 0.031 C -0.031 0.014 -0.017 0 0 0 Z" pathEditMode="relative" ptsTypes="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3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300"/>
                            </p:stCondLst>
                            <p:childTnLst>
                              <p:par>
                                <p:cTn id="44" presetID="2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 0 0.031 0.014 0.031 0.031 C 0.031 0.049 0.017 0.063 0 0.063 C -0.017 0.063 -0.031 0.077 -0.031 0.094 C -0.031 0.111 -0.017 0.125 0 0.125 C 0.017 0.125 0.031 0.139 0.031 0.156 C 0.031 0.173 0.017 0.187 0 0.187 C -0.017 0.187 -0.031 0.201 -0.031 0.219 C -0.031 0.236 -0.017 0.25 0 0.25 C 0.017 0.25 0.031 0.236 0.031 0.219 C 0.031 0.201 0.017 0.187 0 0.187 C -0.017 0.187 -0.031 0.173 -0.031 0.156 C -0.031 0.139 -0.017 0.125 0 0.125 C 0.017 0.125 0.031 0.111 0.031 0.094 C 0.031 0.077 0.017 0.063 0 0.063 C -0.017 0.063 -0.031 0.049 -0.031 0.031 C -0.031 0.014 -0.017 0 0 0 Z" pathEditMode="relative" ptsTypes="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300"/>
                            </p:stCondLst>
                            <p:childTnLst>
                              <p:par>
                                <p:cTn id="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845423"/>
            <a:ext cx="568863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Раскраска  </a:t>
            </a:r>
            <a:r>
              <a:rPr lang="en-US" sz="2000" b="1" dirty="0" smtClean="0">
                <a:solidFill>
                  <a:schemeClr val="bg1"/>
                </a:solidFill>
                <a:hlinkClick r:id="rId2"/>
              </a:rPr>
              <a:t>http://dengivoda.at.ua/photo/78-0-2808-3?1410598067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Автор фона - </a:t>
            </a:r>
            <a:r>
              <a:rPr lang="ru-RU" sz="2000" b="1" dirty="0" err="1" smtClean="0">
                <a:solidFill>
                  <a:schemeClr val="bg1"/>
                </a:solidFill>
              </a:rPr>
              <a:t>Уверская</a:t>
            </a:r>
            <a:r>
              <a:rPr lang="ru-RU" sz="2000" b="1" dirty="0" smtClean="0">
                <a:solidFill>
                  <a:schemeClr val="bg1"/>
                </a:solidFill>
              </a:rPr>
              <a:t> Елена Борисовна.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Автор </a:t>
            </a:r>
            <a:r>
              <a:rPr lang="ru-RU" sz="2000" b="1" dirty="0" err="1" smtClean="0">
                <a:solidFill>
                  <a:schemeClr val="bg1"/>
                </a:solidFill>
              </a:rPr>
              <a:t>отрисовок</a:t>
            </a:r>
            <a:r>
              <a:rPr lang="ru-RU" sz="2000" b="1" dirty="0" smtClean="0">
                <a:solidFill>
                  <a:schemeClr val="bg1"/>
                </a:solidFill>
              </a:rPr>
              <a:t> – </a:t>
            </a:r>
            <a:r>
              <a:rPr lang="ru-RU" sz="2000" b="1" dirty="0">
                <a:solidFill>
                  <a:schemeClr val="bg1"/>
                </a:solidFill>
              </a:rPr>
              <a:t>Шушкова Галина </a:t>
            </a:r>
            <a:r>
              <a:rPr lang="ru-RU" sz="2000" b="1" dirty="0" smtClean="0">
                <a:solidFill>
                  <a:schemeClr val="bg1"/>
                </a:solidFill>
              </a:rPr>
              <a:t>Николаевна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Музыка </a:t>
            </a:r>
            <a:r>
              <a:rPr lang="en-US" sz="2000" b="1" dirty="0">
                <a:solidFill>
                  <a:schemeClr val="bg1"/>
                </a:solidFill>
                <a:hlinkClick r:id="rId3"/>
              </a:rPr>
              <a:t>http://</a:t>
            </a:r>
            <a:r>
              <a:rPr lang="en-US" sz="2000" b="1" dirty="0" smtClean="0">
                <a:solidFill>
                  <a:schemeClr val="bg1"/>
                </a:solidFill>
                <a:hlinkClick r:id="rId3"/>
              </a:rPr>
              <a:t>fixiki.ru/mp3/Fixipelki_Tydysch.mp3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Нолик </a:t>
            </a:r>
            <a:r>
              <a:rPr lang="en-US" sz="2000" b="1" dirty="0" smtClean="0">
                <a:solidFill>
                  <a:schemeClr val="bg1"/>
                </a:solidFill>
                <a:hlinkClick r:id="rId4"/>
              </a:rPr>
              <a:t>http</a:t>
            </a:r>
            <a:r>
              <a:rPr lang="en-US" sz="2000" b="1" dirty="0">
                <a:solidFill>
                  <a:schemeClr val="bg1"/>
                </a:solidFill>
                <a:hlinkClick r:id="rId4"/>
              </a:rPr>
              <a:t>://www.fixiki.ru/bitrix/templates/.</a:t>
            </a:r>
            <a:r>
              <a:rPr lang="en-US" sz="2000" b="1" dirty="0" smtClean="0">
                <a:solidFill>
                  <a:schemeClr val="bg1"/>
                </a:solidFill>
                <a:hlinkClick r:id="rId4"/>
              </a:rPr>
              <a:t>default/markup/images/fix9.png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8325829" y="6243986"/>
            <a:ext cx="576064" cy="548680"/>
          </a:xfrm>
          <a:prstGeom prst="actionButtonHom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55776" y="260648"/>
            <a:ext cx="4794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Используемые источники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0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196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</dc:creator>
  <cp:lastModifiedBy>007</cp:lastModifiedBy>
  <cp:revision>44</cp:revision>
  <dcterms:created xsi:type="dcterms:W3CDTF">2014-09-13T08:49:53Z</dcterms:created>
  <dcterms:modified xsi:type="dcterms:W3CDTF">2015-03-23T17:03:50Z</dcterms:modified>
</cp:coreProperties>
</file>