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EB1A-D254-42D0-AE34-61E01FC8C0B5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4EB1A-D254-42D0-AE34-61E01FC8C0B5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A175A-CC91-420A-8C70-5642A97A2D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9.postimage.org/vchlsj3m7/image.png" TargetMode="External"/><Relationship Id="rId2" Type="http://schemas.openxmlformats.org/officeDocument/2006/relationships/hyperlink" Target="http://ramki-vsem.ru/fony/fon_127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amki-photoshop.narod.ru/images/ramka_145.pn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467544" y="1844824"/>
            <a:ext cx="8267392" cy="175432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1" u="none" strike="noStrike" kern="1200" cap="none" spc="50" normalizeH="0" baseline="0" noProof="0" dirty="0" smtClean="0">
                <a:ln>
                  <a:prstDash val="solid"/>
                </a:ln>
                <a:solidFill>
                  <a:srgbClr val="8368A4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Constantia" pitchFamily="18" charset="0"/>
                <a:ea typeface="+mj-ea"/>
                <a:cs typeface="+mj-cs"/>
              </a:rPr>
              <a:t/>
            </a:r>
            <a:br>
              <a:rPr kumimoji="0" lang="ru-RU" sz="5400" b="1" i="1" u="none" strike="noStrike" kern="1200" cap="none" spc="50" normalizeH="0" baseline="0" noProof="0" dirty="0" smtClean="0">
                <a:ln>
                  <a:prstDash val="solid"/>
                </a:ln>
                <a:solidFill>
                  <a:srgbClr val="8368A4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5400" b="1" i="1" u="none" strike="noStrike" kern="1200" cap="none" spc="50" normalizeH="0" baseline="0" noProof="0" dirty="0" smtClean="0">
                <a:ln>
                  <a:prstDash val="solid"/>
                </a:ln>
                <a:solidFill>
                  <a:srgbClr val="8368A4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Constantia" pitchFamily="18" charset="0"/>
                <a:ea typeface="+mj-ea"/>
                <a:cs typeface="+mj-cs"/>
              </a:rPr>
              <a:t>«Сиреневая фантазия»</a:t>
            </a:r>
            <a:endParaRPr kumimoji="0" lang="ru-RU" sz="5400" b="1" i="1" u="none" strike="noStrike" kern="1200" cap="none" spc="50" normalizeH="0" baseline="0" noProof="0" dirty="0">
              <a:ln w="11430"/>
              <a:solidFill>
                <a:srgbClr val="8368A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onstantia" pitchFamily="18" charset="0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7970"/>
          <a:stretch>
            <a:fillRect/>
          </a:stretch>
        </p:blipFill>
        <p:spPr>
          <a:xfrm>
            <a:off x="2195736" y="476672"/>
            <a:ext cx="1512168" cy="13507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59632" y="2060848"/>
            <a:ext cx="65527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>
                  <a:prstDash val="solid"/>
                </a:ln>
                <a:solidFill>
                  <a:srgbClr val="7D619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nstantia" pitchFamily="18" charset="0"/>
              </a:rPr>
              <a:t>Шаблон презентации</a:t>
            </a:r>
            <a:endParaRPr lang="ru-RU" sz="4000" b="1" i="1" spc="50" dirty="0">
              <a:ln w="11430"/>
              <a:solidFill>
                <a:srgbClr val="7D619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861048"/>
            <a:ext cx="6400800" cy="1752600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7030A0"/>
                </a:solidFill>
                <a:latin typeface="Constantia" pitchFamily="18" charset="0"/>
              </a:rPr>
              <a:t>Олифирова Татьяна Ивановна,   учитель русского языка                                                       и литературы                                                    СОШ № </a:t>
            </a:r>
            <a:r>
              <a:rPr lang="ru-RU" sz="28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ru-RU" sz="2800" i="1" dirty="0" smtClean="0">
                <a:solidFill>
                  <a:srgbClr val="7030A0"/>
                </a:solidFill>
                <a:latin typeface="Constantia" pitchFamily="18" charset="0"/>
              </a:rPr>
              <a:t> г.Северодонецка </a:t>
            </a:r>
            <a:endParaRPr lang="ru-RU" sz="2800" i="1" dirty="0">
              <a:solidFill>
                <a:srgbClr val="7030A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/>
          <a:lstStyle/>
          <a:p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Рабочий слайд 1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Рабочий слайд 2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5053" y="548680"/>
            <a:ext cx="769281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i="1" spc="50" dirty="0" smtClean="0">
                <a:ln>
                  <a:prstDash val="solid"/>
                </a:ln>
                <a:solidFill>
                  <a:srgbClr val="8368A4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nstantia" pitchFamily="18" charset="0"/>
              </a:rPr>
              <a:t>Источники иллюстраций</a:t>
            </a:r>
            <a:endParaRPr lang="ru-RU" sz="4400" b="1" i="1" spc="50" dirty="0">
              <a:ln w="11430"/>
              <a:solidFill>
                <a:srgbClr val="8368A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412776"/>
            <a:ext cx="585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2"/>
              </a:rPr>
              <a:t>http://ramki-vsem.ru/fony/fon_127.jpg</a:t>
            </a:r>
            <a:r>
              <a:rPr lang="en-US" sz="2400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- </a:t>
            </a:r>
            <a:r>
              <a:rPr lang="ru-RU" sz="2400" b="1" i="1" dirty="0" smtClean="0">
                <a:solidFill>
                  <a:srgbClr val="7030A0"/>
                </a:solidFill>
              </a:rPr>
              <a:t>фон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924944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3"/>
              </a:rPr>
              <a:t>http://s9.postimage.org/vchlsj3m7/image.png</a:t>
            </a:r>
            <a:r>
              <a:rPr lang="ru-RU" sz="2400" b="1" dirty="0" smtClean="0">
                <a:solidFill>
                  <a:srgbClr val="7030A0"/>
                </a:solidFill>
              </a:rPr>
              <a:t> - </a:t>
            </a:r>
            <a:r>
              <a:rPr lang="ru-RU" sz="2400" b="1" i="1" dirty="0" smtClean="0">
                <a:solidFill>
                  <a:srgbClr val="7030A0"/>
                </a:solidFill>
              </a:rPr>
              <a:t>прозрачный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</a:rPr>
              <a:t>декор</a:t>
            </a:r>
            <a:r>
              <a:rPr lang="ru-RU" sz="2400" i="1" dirty="0" smtClean="0"/>
              <a:t> </a:t>
            </a:r>
            <a:endParaRPr lang="ru-RU" sz="24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844824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4"/>
              </a:rPr>
              <a:t>http://ramki-photoshop.narod.ru/images/ramka_145.png</a:t>
            </a:r>
            <a:r>
              <a:rPr lang="ru-RU" sz="2400" b="1" dirty="0" smtClean="0">
                <a:solidFill>
                  <a:srgbClr val="7030A0"/>
                </a:solidFill>
              </a:rPr>
              <a:t> - </a:t>
            </a:r>
            <a:r>
              <a:rPr lang="ru-RU" sz="2400" b="1" i="1" dirty="0" smtClean="0">
                <a:solidFill>
                  <a:srgbClr val="7030A0"/>
                </a:solidFill>
              </a:rPr>
              <a:t>цветочная рамка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7624" y="548680"/>
            <a:ext cx="698477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aramond" pitchFamily="18" charset="0"/>
                <a:cs typeface="Arial" pitchFamily="34" charset="0"/>
              </a:rPr>
              <a:t>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Garamond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СОШ № 14 г. Северодонецка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7030A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4869160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Garamond" pitchFamily="18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84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Сиреневая фантазия</dc:title>
  <dc:creator>Татьяна</dc:creator>
  <cp:lastModifiedBy>ТАНЯ</cp:lastModifiedBy>
  <cp:revision>8</cp:revision>
  <dcterms:created xsi:type="dcterms:W3CDTF">2015-03-01T14:26:54Z</dcterms:created>
  <dcterms:modified xsi:type="dcterms:W3CDTF">2015-03-01T17:44:03Z</dcterms:modified>
</cp:coreProperties>
</file>