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CC3399"/>
    <a:srgbClr val="70AC2E"/>
    <a:srgbClr val="C19FFF"/>
    <a:srgbClr val="CAB4EA"/>
    <a:srgbClr val="D3B5E9"/>
    <a:srgbClr val="D68B1C"/>
    <a:srgbClr val="FFE0A3"/>
    <a:srgbClr val="D0005E"/>
    <a:srgbClr val="BE0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901950"/>
            <a:ext cx="7772400" cy="13743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4192525"/>
            <a:ext cx="6400800" cy="916230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70AC2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680310"/>
            <a:ext cx="8229600" cy="45811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749245"/>
            <a:ext cx="8229600" cy="3918803"/>
          </a:xfrm>
        </p:spPr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784" y="680310"/>
            <a:ext cx="70161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9785" y="1749245"/>
            <a:ext cx="7016195" cy="4275740"/>
          </a:xfrm>
        </p:spPr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140" y="680310"/>
            <a:ext cx="822960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70" y="173020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339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70" y="2360065"/>
            <a:ext cx="4040188" cy="3035058"/>
          </a:xfrm>
        </p:spPr>
        <p:txBody>
          <a:bodyPr/>
          <a:lstStyle>
            <a:lvl1pPr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73020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339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360065"/>
            <a:ext cx="4041775" cy="3035058"/>
          </a:xfrm>
        </p:spPr>
        <p:txBody>
          <a:bodyPr/>
          <a:lstStyle>
            <a:lvl1pPr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Make Effective Presentations</a:t>
            </a:r>
          </a:p>
          <a:p>
            <a:r>
              <a:rPr lang="en-US" smtClean="0"/>
              <a:t>Using Awesome Backgrounds</a:t>
            </a:r>
          </a:p>
          <a:p>
            <a:r>
              <a:rPr lang="en-US" smtClean="0"/>
              <a:t>Engage your Audience</a:t>
            </a:r>
          </a:p>
          <a:p>
            <a:r>
              <a:rPr lang="en-US" smtClean="0"/>
              <a:t>Capture Audience Attention</a:t>
            </a:r>
          </a:p>
          <a:p>
            <a:endParaRPr lang="en-US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Make Effective Presentations</a:t>
            </a:r>
          </a:p>
          <a:p>
            <a:r>
              <a:rPr lang="en-US" smtClean="0"/>
              <a:t>Using Awesome Backgrounds</a:t>
            </a:r>
          </a:p>
          <a:p>
            <a:r>
              <a:rPr lang="en-US" smtClean="0"/>
              <a:t>Engage your Audience</a:t>
            </a:r>
          </a:p>
          <a:p>
            <a:r>
              <a:rPr lang="en-US" smtClean="0"/>
              <a:t>Capture Audience Attention</a:t>
            </a: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Product A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Feature 1</a:t>
            </a:r>
          </a:p>
          <a:p>
            <a:r>
              <a:rPr lang="en-US" smtClean="0"/>
              <a:t>Feature 2</a:t>
            </a:r>
          </a:p>
          <a:p>
            <a:r>
              <a:rPr lang="en-US" smtClean="0"/>
              <a:t>Feature 3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Product B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mtClean="0"/>
              <a:t>Feature 1</a:t>
            </a:r>
          </a:p>
          <a:p>
            <a:r>
              <a:rPr lang="en-US" smtClean="0"/>
              <a:t>Feature 2</a:t>
            </a:r>
          </a:p>
          <a:p>
            <a:r>
              <a:rPr lang="en-US" smtClean="0"/>
              <a:t>Feature 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1152</TotalTime>
  <Words>55</Words>
  <Application>Microsoft Office PowerPoint</Application>
  <PresentationFormat>Presentación en pantalla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Office Theme</vt:lpstr>
      <vt:lpstr>Click to edit  Master title style</vt:lpstr>
      <vt:lpstr>Slide Title</vt:lpstr>
      <vt:lpstr>Slide Title</vt:lpstr>
      <vt:lpstr>Slide Title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Mariajose</cp:lastModifiedBy>
  <cp:revision>30</cp:revision>
  <dcterms:created xsi:type="dcterms:W3CDTF">2013-08-21T19:17:07Z</dcterms:created>
  <dcterms:modified xsi:type="dcterms:W3CDTF">2013-10-04T18:31:09Z</dcterms:modified>
</cp:coreProperties>
</file>