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891" autoAdjust="0"/>
  </p:normalViewPr>
  <p:slideViewPr>
    <p:cSldViewPr>
      <p:cViewPr varScale="1">
        <p:scale>
          <a:sx n="68" d="100"/>
          <a:sy n="68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1311D-A929-436B-81B9-AE8A74B451A2}" type="datetimeFigureOut">
              <a:rPr lang="ru-RU" smtClean="0"/>
              <a:pPr/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45502-DD59-4150-A6BA-8B5A67E239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3.jpeg"/><Relationship Id="rId5" Type="http://schemas.openxmlformats.org/officeDocument/2006/relationships/image" Target="../media/image3.jpeg"/><Relationship Id="rId10" Type="http://schemas.openxmlformats.org/officeDocument/2006/relationships/image" Target="../media/image12.jpeg"/><Relationship Id="rId4" Type="http://schemas.openxmlformats.org/officeDocument/2006/relationships/image" Target="../media/image4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ldpape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0100" y="1785926"/>
            <a:ext cx="7143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Михаил Александрович Шолохов </a:t>
            </a: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Рисунок 3" descr="Mihail_Sholoh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143380"/>
            <a:ext cx="1845070" cy="2463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holcentr_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4143380"/>
            <a:ext cx="1857388" cy="2505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2004-001-150-nobel-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578" y="4071942"/>
            <a:ext cx="1879591" cy="2558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232703959_3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925" y="2571744"/>
            <a:ext cx="6534150" cy="3933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-0.2840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oldpape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07257" y="214290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Михаил Александрович Шолохов </a:t>
            </a: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8" name="Рисунок 7" descr="sholohov.uvao.r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000108"/>
            <a:ext cx="3368112" cy="22860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44168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Михаил Александрович Шолохов </a:t>
            </a:r>
            <a:r>
              <a:rPr lang="ru-RU" sz="2400" dirty="0" smtClean="0"/>
              <a:t>родился на Дону в тысяча девятьсот пятом году. Он стал свидетелем «ключевых моментов» истории страны и в своем творчестве отразил все этапы борьбы и строительства нового государства: гражданскую войну, коллективизацию и Великую Отечественную войну. По Художественным и публицистическим произведениям Шолохова можно изучать историю нашего государства, настолько они правдивы, монументальны и многогранны. Он отображает жизнь такой, какой она была.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 descr="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1000108"/>
            <a:ext cx="3511201" cy="2286016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ldpape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1472" y="500042"/>
            <a:ext cx="807249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effectLst>
                  <a:reflection blurRad="6350" stA="55000" endA="300" endPos="45500" dir="5400000" sy="-100000" algn="bl" rotWithShape="0"/>
                </a:effectLst>
              </a:rPr>
              <a:t>Донские рассказы</a:t>
            </a:r>
          </a:p>
          <a:p>
            <a:pPr algn="ctr"/>
            <a:endParaRPr lang="ru-RU" sz="3200" b="1" dirty="0" smtClean="0"/>
          </a:p>
          <a:p>
            <a:r>
              <a:rPr lang="ru-RU" sz="2000" dirty="0" smtClean="0"/>
              <a:t>В Донских рассказах М.Шолохова нет поэтизации смерти, характерной для романтических поэм о героях революции. У Шолохова люди умирают безобразно просто, а его замечание о том, что седой ковыль - любимый образ романтиков - всего лишь поганая белобрысая трава без всякого запаха, окончательно развеяло все иллюзии.</a:t>
            </a:r>
          </a:p>
          <a:p>
            <a:endParaRPr lang="ru-RU" sz="2000" dirty="0" smtClean="0"/>
          </a:p>
          <a:p>
            <a:r>
              <a:rPr lang="ru-RU" sz="2000" dirty="0" smtClean="0"/>
              <a:t>Герои Донских рассказов не предаются возвышенным </a:t>
            </a:r>
          </a:p>
          <a:p>
            <a:r>
              <a:rPr lang="ru-RU" sz="2000" dirty="0" smtClean="0"/>
              <a:t>раздумьям, они говорят о своем - порой будничном и </a:t>
            </a:r>
          </a:p>
          <a:p>
            <a:r>
              <a:rPr lang="ru-RU" sz="2000" dirty="0" smtClean="0"/>
              <a:t>совсем непоэтичном. Такова жизнь, но именно такая </a:t>
            </a:r>
          </a:p>
          <a:p>
            <a:r>
              <a:rPr lang="ru-RU" sz="2000" dirty="0" smtClean="0"/>
              <a:t>она прекрасна для Шолохова. Он мог бы повторить слова </a:t>
            </a:r>
          </a:p>
          <a:p>
            <a:r>
              <a:rPr lang="ru-RU" sz="2000" dirty="0" smtClean="0"/>
              <a:t>Л.Толстого: "Герой же моей повести..., который всегда </a:t>
            </a:r>
          </a:p>
          <a:p>
            <a:r>
              <a:rPr lang="ru-RU" sz="2000" dirty="0" smtClean="0"/>
              <a:t>был, есть и будет прекрасен - правда". </a:t>
            </a:r>
            <a:endParaRPr lang="ru-RU" sz="2000" dirty="0"/>
          </a:p>
        </p:txBody>
      </p:sp>
      <p:pic>
        <p:nvPicPr>
          <p:cNvPr id="4" name="Рисунок 3" descr="1294311309_mixail-sholoxov-donskie-rasskaz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586" y="3571876"/>
            <a:ext cx="2175414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ldpape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642918"/>
            <a:ext cx="842968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reflection blurRad="6350" stA="55000" endA="300" endPos="45500" dir="5400000" sy="-100000" algn="bl" rotWithShape="0"/>
                </a:effectLst>
              </a:rPr>
              <a:t>Поднятая целина</a:t>
            </a:r>
          </a:p>
          <a:p>
            <a:endParaRPr lang="ru-RU" dirty="0" smtClean="0"/>
          </a:p>
          <a:p>
            <a:r>
              <a:rPr lang="ru-RU" sz="2400" dirty="0" smtClean="0"/>
              <a:t>Роман «Поднятая целина» посвящён коллективизации на Дону и движению коммунистов-«25-тысячников». Здесь также высказанная авторская позиция соответствует официальной (приводятся даже цитаты из статей Сталина); однако образы главных персонажей (коммунистов и кулаков) и картины коллективизации далеко не столь однозначны.</a:t>
            </a:r>
          </a:p>
          <a:p>
            <a:r>
              <a:rPr lang="ru-RU" sz="2400" dirty="0" smtClean="0"/>
              <a:t>Второй том «Поднятой целины» Шолохову не </a:t>
            </a:r>
          </a:p>
          <a:p>
            <a:r>
              <a:rPr lang="ru-RU" sz="2400" dirty="0" smtClean="0"/>
              <a:t>давался, писал он его почти тридцать лет; </a:t>
            </a:r>
          </a:p>
          <a:p>
            <a:r>
              <a:rPr lang="ru-RU" sz="2400" dirty="0" smtClean="0"/>
              <a:t>некоторые литературные критики утверждают, </a:t>
            </a:r>
          </a:p>
          <a:p>
            <a:r>
              <a:rPr lang="ru-RU" sz="2400" dirty="0" smtClean="0"/>
              <a:t>что он заметно слабее первого, </a:t>
            </a:r>
          </a:p>
          <a:p>
            <a:r>
              <a:rPr lang="ru-RU" sz="2400" dirty="0" smtClean="0"/>
              <a:t>композиционно растянут.</a:t>
            </a:r>
            <a:endParaRPr lang="ru-RU" sz="2400" dirty="0"/>
          </a:p>
        </p:txBody>
      </p:sp>
      <p:pic>
        <p:nvPicPr>
          <p:cNvPr id="4" name="Рисунок 3" descr="80cadf872e2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564" y="3308572"/>
            <a:ext cx="2257436" cy="3549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oldpape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2" name="Рисунок 1" descr="Mihail_Sholoh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143380"/>
            <a:ext cx="1845070" cy="2463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2004-001-150-nobel-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4071942"/>
            <a:ext cx="1879591" cy="2558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holcentr_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4143380"/>
            <a:ext cx="1857388" cy="2505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holohov.uvao.ru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214290"/>
            <a:ext cx="2500330" cy="1697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54" y="214290"/>
            <a:ext cx="2523676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15980881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2264" y="214290"/>
            <a:ext cx="2233615" cy="1714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773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596" y="2214554"/>
            <a:ext cx="2309817" cy="1762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image007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6578" y="4143380"/>
            <a:ext cx="1863097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2330" y="2000240"/>
            <a:ext cx="1501234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928926" y="2285992"/>
            <a:ext cx="3929090" cy="1200329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Шолохов</a:t>
            </a:r>
            <a:endParaRPr lang="ru-RU" sz="7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266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14</cp:revision>
  <dcterms:created xsi:type="dcterms:W3CDTF">2011-01-15T12:43:20Z</dcterms:created>
  <dcterms:modified xsi:type="dcterms:W3CDTF">2011-01-10T14:51:27Z</dcterms:modified>
</cp:coreProperties>
</file>