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1D00"/>
    <a:srgbClr val="684500"/>
    <a:srgbClr val="D28280"/>
    <a:srgbClr val="E600AA"/>
    <a:srgbClr val="D68B1C"/>
    <a:srgbClr val="600060"/>
    <a:srgbClr val="A8007C"/>
    <a:srgbClr val="2597FF"/>
    <a:srgbClr val="0097CC"/>
    <a:srgbClr val="FF7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4039820"/>
            <a:ext cx="8093365" cy="1510702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2360065"/>
            <a:ext cx="8093365" cy="1221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4C1D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46070" cy="61082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054655"/>
            <a:ext cx="8246070" cy="4275740"/>
          </a:xfrm>
        </p:spPr>
        <p:txBody>
          <a:bodyPr/>
          <a:lstStyle>
            <a:lvl1pPr algn="l">
              <a:defRPr sz="28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151" y="527605"/>
            <a:ext cx="6719019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2152" y="1443835"/>
            <a:ext cx="6719019" cy="4275740"/>
          </a:xfrm>
        </p:spPr>
        <p:txBody>
          <a:bodyPr/>
          <a:lstStyle>
            <a:lvl1pPr>
              <a:defRPr sz="28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291130"/>
            <a:ext cx="8229600" cy="684885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032467"/>
            <a:ext cx="4040188" cy="63976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662329"/>
            <a:ext cx="4040188" cy="3035058"/>
          </a:xfrm>
        </p:spPr>
        <p:txBody>
          <a:bodyPr/>
          <a:lstStyle>
            <a:lvl1pPr algn="l">
              <a:defRPr sz="24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algn="l">
              <a:defRPr sz="2000"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 algn="l"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 algn="l"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 algn="l"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2032467"/>
            <a:ext cx="4041775" cy="63976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662330"/>
            <a:ext cx="4041775" cy="3035058"/>
          </a:xfrm>
        </p:spPr>
        <p:txBody>
          <a:bodyPr/>
          <a:lstStyle>
            <a:lvl1pPr algn="l">
              <a:defRPr sz="24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algn="l">
              <a:defRPr sz="2000"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 algn="l"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 algn="l"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 algn="l"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3734410"/>
            <a:ext cx="8093365" cy="1832460"/>
          </a:xfrm>
        </p:spPr>
        <p:txBody>
          <a:bodyPr>
            <a:no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2360065"/>
            <a:ext cx="8093365" cy="1068935"/>
          </a:xfrm>
        </p:spPr>
        <p:txBody>
          <a:bodyPr>
            <a:noAutofit/>
          </a:bodyPr>
          <a:lstStyle/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Effective Presentations</a:t>
            </a:r>
          </a:p>
          <a:p>
            <a:r>
              <a:rPr lang="en-US" dirty="0" smtClean="0"/>
              <a:t>Using Awesome Backgrounds</a:t>
            </a:r>
          </a:p>
          <a:p>
            <a:r>
              <a:rPr lang="en-US" dirty="0" smtClean="0"/>
              <a:t>Engage your Audience</a:t>
            </a:r>
          </a:p>
          <a:p>
            <a:r>
              <a:rPr lang="en-US" dirty="0" smtClean="0"/>
              <a:t>Capture Audience Attention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Effective Presentations</a:t>
            </a:r>
          </a:p>
          <a:p>
            <a:r>
              <a:rPr lang="en-US" smtClean="0"/>
              <a:t>Using Awesome Backgrounds</a:t>
            </a:r>
          </a:p>
          <a:p>
            <a:r>
              <a:rPr lang="en-US" smtClean="0"/>
              <a:t>Engage your Audience</a:t>
            </a:r>
          </a:p>
          <a:p>
            <a:r>
              <a:rPr lang="en-US" smtClean="0"/>
              <a:t>Capture Audience Attention</a:t>
            </a: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Product A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Product B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55</Words>
  <Application>Microsoft Office PowerPoint</Application>
  <PresentationFormat>Presentación en pantalla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Click to edit  Master title style</vt:lpstr>
      <vt:lpstr>Slide Title</vt:lpstr>
      <vt:lpstr>Slide Title</vt:lpstr>
      <vt:lpstr>Slide Title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Mariajose</cp:lastModifiedBy>
  <cp:revision>79</cp:revision>
  <dcterms:created xsi:type="dcterms:W3CDTF">2013-08-21T19:17:07Z</dcterms:created>
  <dcterms:modified xsi:type="dcterms:W3CDTF">2014-03-27T12:46:58Z</dcterms:modified>
</cp:coreProperties>
</file>