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8025" autoAdjust="0"/>
    <p:restoredTop sz="96433" autoAdjust="0"/>
  </p:normalViewPr>
  <p:slideViewPr>
    <p:cSldViewPr snapToGrid="0">
      <p:cViewPr varScale="1">
        <p:scale>
          <a:sx n="88" d="100"/>
          <a:sy n="88" d="100"/>
        </p:scale>
        <p:origin x="-93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17.09.2015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953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17.09.2015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61913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17.09.2015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944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17.09.2015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8704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17.09.2015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09886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17.09.2015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3026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17.09.2015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14396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17.09.2015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2673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17.09.2015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74486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17.09.2015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77201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17.09.2015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931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9A218-1BD9-44B7-AD25-60C2204205A7}" type="datetimeFigureOut">
              <a:rPr lang="ru-RU" smtClean="0"/>
              <a:pPr/>
              <a:t>17.09.2015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4617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latin typeface="Monotype Corsiva" pitchFamily="66" charset="0"/>
              </a:rPr>
              <a:t>Заголовок слайда</a:t>
            </a:r>
            <a:endParaRPr lang="ru-RU" dirty="0">
              <a:latin typeface="Monotype Corsiva" pitchFamily="66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36662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230</TotalTime>
  <Words>2</Words>
  <Application>Microsoft Office PowerPoint</Application>
  <PresentationFormat>Экран (4:3)</PresentationFormat>
  <Paragraphs>1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Заголовок слайда</vt:lpstr>
      <vt:lpstr>Слайд 2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Валерий Устинов</cp:lastModifiedBy>
  <cp:revision>27</cp:revision>
  <dcterms:created xsi:type="dcterms:W3CDTF">2013-11-19T05:52:05Z</dcterms:created>
  <dcterms:modified xsi:type="dcterms:W3CDTF">2015-09-17T13:00:24Z</dcterms:modified>
</cp:coreProperties>
</file>