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63" r:id="rId5"/>
    <p:sldId id="262" r:id="rId6"/>
    <p:sldId id="267" r:id="rId7"/>
    <p:sldId id="260" r:id="rId8"/>
    <p:sldId id="261" r:id="rId9"/>
    <p:sldId id="268" r:id="rId10"/>
    <p:sldId id="259" r:id="rId11"/>
    <p:sldId id="258" r:id="rId12"/>
    <p:sldId id="269" r:id="rId13"/>
    <p:sldId id="273" r:id="rId14"/>
    <p:sldId id="272" r:id="rId15"/>
    <p:sldId id="271" r:id="rId16"/>
    <p:sldId id="270" r:id="rId17"/>
    <p:sldId id="27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91" autoAdjust="0"/>
    <p:restoredTop sz="94660"/>
  </p:normalViewPr>
  <p:slideViewPr>
    <p:cSldViewPr>
      <p:cViewPr varScale="1">
        <p:scale>
          <a:sx n="75" d="100"/>
          <a:sy n="75" d="100"/>
        </p:scale>
        <p:origin x="-9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F1D2C-A2D8-4E48-B1B1-BD20251BF164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56F6-7AFA-4FED-AA74-DBD0194B00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0C8C4-11B5-4121-A770-00E8E7453A55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38FA1-0AC2-45D0-A875-B472269151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45F4D-D294-4603-9F5F-BC886EC9B6DA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5B064-EECC-4000-B93F-00BC0A832A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FCB98-6603-48DA-9FDA-687197500B08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AFEB6-BE2A-41DB-BB7F-A852464162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B2A47-3460-452C-BA12-7CF927E0FD31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C6C00-00C6-4C2A-9901-47917F292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95891-21D8-4CA4-B20B-B458C84EFF30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77CA1-274D-4AEE-8FBD-4B1C830507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EF639-7269-454F-8180-97F08BC87BA3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27D0F-7DDF-4FDA-B694-0B5700BFA7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AFC48-1D47-420F-A3DE-B19A8ADFA9A6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559DD-2924-4794-8F80-16F79B749F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A3622-ECA1-4BCC-AD6E-62AAC8F8B3FA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FB637-ACAC-4BEB-AD88-20A628FE61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AB0DE-43B3-4D91-976A-EF5F74C2318D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413A4-7E20-4870-B25C-60C8E6A29B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4F769-EF4C-417D-979E-695D4F7DC0AA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9D3F-B1C8-43B6-8B4E-F7F05238B4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10704D-8202-41CA-95E1-900DAD1FEE54}" type="datetimeFigureOut">
              <a:rPr lang="ru-RU"/>
              <a:pPr>
                <a:defRPr/>
              </a:pPr>
              <a:t>25.01.2011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9B823C-1E55-44BE-B344-46C62E9160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714375"/>
            <a:ext cx="7643813" cy="1571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Александр Иванович Куприн</a:t>
            </a:r>
            <a:br>
              <a:rPr lang="ru-RU" b="1" dirty="0" smtClean="0"/>
            </a:br>
            <a:r>
              <a:rPr lang="ru-RU" b="1" dirty="0" smtClean="0"/>
              <a:t>(26.08.1870 - 25.08.1938)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3315" name="Picture 2" descr="C:\Users\Дмитрий\Desktop\ТАНЯ\куприн\240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714500"/>
            <a:ext cx="3071813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4357688" y="48577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Adventure"/>
              </a:rPr>
              <a:t>Презентация разработана учителем</a:t>
            </a:r>
          </a:p>
          <a:p>
            <a:pPr algn="ctr"/>
            <a:r>
              <a:rPr lang="ru-RU">
                <a:latin typeface="Adventure"/>
              </a:rPr>
              <a:t>  русского языка и литературы</a:t>
            </a:r>
          </a:p>
          <a:p>
            <a:pPr algn="ctr"/>
            <a:r>
              <a:rPr lang="ru-RU">
                <a:latin typeface="Adventure"/>
              </a:rPr>
              <a:t>ГОУ СОШ №690 г. Москвы </a:t>
            </a:r>
          </a:p>
          <a:p>
            <a:pPr algn="ctr"/>
            <a:r>
              <a:rPr lang="ru-RU">
                <a:latin typeface="Adventure"/>
              </a:rPr>
              <a:t>Мокшиной Татьяной Михайловной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5072063"/>
            <a:ext cx="8358188" cy="164306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Александр Иванович Куприн родился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26 августа (7 сентября) 1870 года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захолустном городке Наровчате Пензенской губернии.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339" name="Picture 2" descr="C:\Users\Дмитрий\Desktop\ТАНЯ\куприн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428625"/>
            <a:ext cx="5961062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0" y="4857750"/>
            <a:ext cx="8358188" cy="1714500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Отца своего, умершего от холеры, когда мальчику был всего год, Куприн не помнил.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1874 году он переезжает с матерью в Москву и поселяется в общей палате вдовьего дома (Сиротский пансион).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5363" name="Picture 2" descr="C:\Users\Дмитрий\Desktop\ТАНЯ\куприн\Рисунок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285750"/>
            <a:ext cx="3214688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6375" y="142875"/>
            <a:ext cx="3643313" cy="6572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Любовь Алексеевна Куприна, так звали его мать, урожденная княжна Куланчакова, "обладала сильным, непреклонным характером и высоким благородством".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6387" name="Picture 2" descr="C:\Users\Дмитрий\Desktop\ТАНЯ\куприн\Рисунок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71500"/>
            <a:ext cx="5072062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3" y="285750"/>
            <a:ext cx="4714875" cy="64293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1876 году из-за тяжелого материального положения Любовь Алексеевна была вынуждена отдать сына в сиротское училище. Семилетний мальчик надел первую в своей жизни форму - парусиновые панталоны и парусиновую рубашку, обшитую вокруг ворота и вокруг рукавов форменной кумачовой лентой". Казенная обстановка причиняла мальчику жестокие страдания.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1" name="Picture 2" descr="C:\Users\Дмитрий\Desktop\ТАНЯ\куприн\19982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57188"/>
            <a:ext cx="35496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0" y="4429125"/>
            <a:ext cx="8643938" cy="22860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1880 году он сдал вступительные экзамены во Вторую московскую военную гимназию, которая два года спустя была преобразована в кадетский корпус. И снова форма: "Чёрная суконная курточка, без пояса, с синими погонами, восемью медными пуговицами в один ряд и красными петлицами на воротнике".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8435" name="Picture 2" descr="C:\Users\Дмитрий\Desktop\ТАНЯ\куприн\Рисунок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214313"/>
            <a:ext cx="24479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857750"/>
            <a:ext cx="9001125" cy="14287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Осенью 1888 года Куприн поступил в Третье Александровское юнкерское училище в Москве.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9459" name="Picture 2" descr="C:\Users\Дмитрий\Desktop\ТАНЯ\куприн\Рисунок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428625"/>
            <a:ext cx="5434012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5" y="571500"/>
            <a:ext cx="4643438" cy="5429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 кадетском корпусе появились первые склонности к литературе. Будучи курсантом, Куприн впервые опубликовал первый рассказ «Последний дебют»(1889)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Четырнадцать лет длилась военная жизнь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483" name="Picture 2" descr="C:\Users\Дмитрий\Desktop\ТАНЯ\куприн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785813"/>
            <a:ext cx="1714500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5357813"/>
            <a:ext cx="8358188" cy="12144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Куприны с дочерьми Ксенией и Зиночкой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1507" name="Picture 2" descr="C:\Users\Дмитрий\Desktop\ТАНЯ\куприн\Рисунок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142875"/>
            <a:ext cx="5715000" cy="50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9188" y="1000125"/>
            <a:ext cx="3929062" cy="5429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Тяжелая болезнь (рак) помешала Куприну возобновить творческую работу. 25 августа 1938 года Александр Иванович Куприн скончался.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2531" name="Picture 2" descr="C:\Users\Дмитрий\Desktop\ТАНЯ\куприн\Рисунок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500063"/>
            <a:ext cx="3500438" cy="560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3" y="571500"/>
            <a:ext cx="3571875" cy="600075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 А. И. Куприна, филиал Объединения государственных литературно-мемориальных музеев Пензенской области, открыт 6 сентября 1981 года. С пензенским краем А.И. Куприн связан рождением и ранними годами жизни. До четырех лет он жил в городе Наровчат Пензенской губернии. 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Музей расположен в одноэтажном, деревянном здании. Экспозиции музея посвящены: рассказу о жизни и творчестве А.И. Куприна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3555" name="Picture 2" descr="C:\Users\Дмитрий\Desktop\ТАНЯ\куприн\Рисунок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14313"/>
            <a:ext cx="51847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C:\Users\Дмитрий\Desktop\ТАНЯ\куприн\Рисунок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0" y="4652963"/>
            <a:ext cx="2571750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 descr="C:\Users\Дмитрий\Desktop\ТАНЯ\куприн\Рисунок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4000500"/>
            <a:ext cx="244633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8" y="1214438"/>
            <a:ext cx="4643437" cy="5357812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Куприн в звании подпоручика служит в 46-ом пехотном Днепровском полку. Там находится 4 года.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Этот период отражен в повести «Поединок». Это произведение принесло автору всероссийскую известность.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Тема: кризис России, всех сфер русской жизни, т.к. проблемы армии всегда отражают жизнь общества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4579" name="Picture 2" descr="C:\Users\Дмитрий\Desktop\ТАНЯ\куприн\орл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357188"/>
            <a:ext cx="2620963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C:\Users\Дмитрий\Desktop\ТАНЯ\куприн\пло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2928938"/>
            <a:ext cx="1560513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C:\Users\Дмитрий\Desktop\ТАНЯ\куприн\Рил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3500438"/>
            <a:ext cx="1957387" cy="277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Прямоугольник 5"/>
          <p:cNvSpPr>
            <a:spLocks noChangeArrowheads="1"/>
          </p:cNvSpPr>
          <p:nvPr/>
        </p:nvSpPr>
        <p:spPr bwMode="auto">
          <a:xfrm>
            <a:off x="3357563" y="285750"/>
            <a:ext cx="5500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Повесть «Поединок» (1905)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857250"/>
            <a:ext cx="5214937" cy="57150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Весной 1897 г. писатель      находился в Полесье. Впечатления этой поездки послужили основой создания повести.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«Я люблю Россию и привязан к ее земле. Я с радостью провожу время в простой русской деревне: поле, лес, размах русской природы…»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Тема: социальное неравенство людей, приводящее к печальным последствиям.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1500188" y="214313"/>
            <a:ext cx="6429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Повесть «Олеся»</a:t>
            </a:r>
            <a:r>
              <a:rPr lang="ru-RU" sz="2800"/>
              <a:t> (</a:t>
            </a:r>
            <a:r>
              <a:rPr lang="ru-RU" sz="2800" b="1"/>
              <a:t>1898)</a:t>
            </a:r>
            <a:endParaRPr lang="ru-RU" sz="2800">
              <a:latin typeface="Calibri" pitchFamily="34" charset="0"/>
            </a:endParaRPr>
          </a:p>
        </p:txBody>
      </p:sp>
      <p:pic>
        <p:nvPicPr>
          <p:cNvPr id="25604" name="Picture 2" descr="C:\Users\Дмитрий\Desktop\ТАНЯ\куприн\пата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785813"/>
            <a:ext cx="2084387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1214438"/>
            <a:ext cx="4714875" cy="5357812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Рассказ автобиографичен: мать писателя получала письма от анонимного влюбленного. Он писал, что разница в социальном положении не позволяет ему рассчитывать на взаимность.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i="1" dirty="0" smtClean="0">
                <a:solidFill>
                  <a:schemeClr val="bg2">
                    <a:lumMod val="10000"/>
                  </a:schemeClr>
                </a:solidFill>
              </a:rPr>
              <a:t>«…прислал моей матери гранатовый браслет. Мой дядя и отец отправились к нему. Тот обещал не писать больше и принял браслет. Этим все и кончилось».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А.И.Куприн</a:t>
            </a:r>
            <a:endParaRPr lang="ru-RU" sz="2800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1571625" y="357188"/>
            <a:ext cx="5429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«Гранатовый браслет»</a:t>
            </a:r>
            <a:r>
              <a:rPr lang="ru-RU" sz="2800"/>
              <a:t> </a:t>
            </a:r>
            <a:r>
              <a:rPr lang="ru-RU" sz="2800" b="1"/>
              <a:t>(1910)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357188" y="142875"/>
            <a:ext cx="6643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6629" name="Picture 3" descr="C:\Users\Дмитрий\Desktop\ТАНЯ\куприн\33133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3214688"/>
            <a:ext cx="2584450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2" descr="C:\Users\Дмитрий\Desktop\ТАНЯ\куприн\ыв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0" y="1000125"/>
            <a:ext cx="1871663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Дмитрий\Desktop\ТАНЯ\куприн\a720b30657e0514e25984865541aed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571500"/>
            <a:ext cx="4292600" cy="5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Дмитрий\Desktop\ТАНЯ\куприн\4f3d15e35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"/>
            <a:ext cx="5541962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C:\Users\Дмитрий\Desktop\ТАНЯ\куприн\29421-302062-19-obl-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1857375"/>
            <a:ext cx="2901950" cy="466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Дмитрий\Desktop\ТАНЯ\куприн\7351-245469-4-obl-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428625"/>
            <a:ext cx="4429125" cy="572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421</Words>
  <Application>Microsoft Office PowerPoint</Application>
  <PresentationFormat>Экран (4:3)</PresentationFormat>
  <Paragraphs>36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Arial</vt:lpstr>
      <vt:lpstr>Adventure</vt:lpstr>
      <vt:lpstr>Times New Roman</vt:lpstr>
      <vt:lpstr>Тема Office</vt:lpstr>
      <vt:lpstr>Александр Иванович Куприн (26.08.1870 - 25.08.1938)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КарМаН</cp:lastModifiedBy>
  <cp:revision>15</cp:revision>
  <dcterms:created xsi:type="dcterms:W3CDTF">2010-09-15T13:03:52Z</dcterms:created>
  <dcterms:modified xsi:type="dcterms:W3CDTF">2011-01-25T11:11:52Z</dcterms:modified>
</cp:coreProperties>
</file>