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8C7F78-C406-443B-B4C2-BD6593DC08FF}" type="doc">
      <dgm:prSet loTypeId="urn:microsoft.com/office/officeart/2005/8/layout/vList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ADD9D-C42E-4D75-A50E-D074E62F035D}">
      <dgm:prSet phldrT="[Текст]"/>
      <dgm:spPr/>
      <dgm:t>
        <a:bodyPr/>
        <a:lstStyle/>
        <a:p>
          <a:r>
            <a:rPr lang="ru-RU" smtClean="0"/>
            <a:t>Меркурий</a:t>
          </a:r>
          <a:endParaRPr lang="ru-RU" dirty="0"/>
        </a:p>
      </dgm:t>
    </dgm:pt>
    <dgm:pt modelId="{F858851E-290F-45B7-84F1-EB0C1F10F702}" type="parTrans" cxnId="{870A2E64-4C07-4BA5-B282-897D3EB2FF3A}">
      <dgm:prSet/>
      <dgm:spPr/>
      <dgm:t>
        <a:bodyPr/>
        <a:lstStyle/>
        <a:p>
          <a:endParaRPr lang="ru-RU"/>
        </a:p>
      </dgm:t>
    </dgm:pt>
    <dgm:pt modelId="{47A01B9F-886C-4B96-98A7-500EE63F9D97}" type="sibTrans" cxnId="{870A2E64-4C07-4BA5-B282-897D3EB2FF3A}">
      <dgm:prSet/>
      <dgm:spPr/>
      <dgm:t>
        <a:bodyPr/>
        <a:lstStyle/>
        <a:p>
          <a:endParaRPr lang="ru-RU"/>
        </a:p>
      </dgm:t>
    </dgm:pt>
    <dgm:pt modelId="{8DF50F23-83D4-4268-A316-1547C4D64B36}">
      <dgm:prSet phldrT="[Текст]"/>
      <dgm:spPr/>
      <dgm:t>
        <a:bodyPr/>
        <a:lstStyle/>
        <a:p>
          <a:r>
            <a:rPr lang="ru-RU" smtClean="0"/>
            <a:t>Венера</a:t>
          </a:r>
          <a:endParaRPr lang="ru-RU" dirty="0"/>
        </a:p>
      </dgm:t>
    </dgm:pt>
    <dgm:pt modelId="{047966B4-2E44-452A-A753-81EA0AC02FDB}" type="parTrans" cxnId="{3D1DE70E-6FC5-4927-9157-82D842DAE6B1}">
      <dgm:prSet/>
      <dgm:spPr/>
      <dgm:t>
        <a:bodyPr/>
        <a:lstStyle/>
        <a:p>
          <a:endParaRPr lang="ru-RU"/>
        </a:p>
      </dgm:t>
    </dgm:pt>
    <dgm:pt modelId="{4D21F8B2-0812-4AC2-A857-8B987484AA26}" type="sibTrans" cxnId="{3D1DE70E-6FC5-4927-9157-82D842DAE6B1}">
      <dgm:prSet/>
      <dgm:spPr/>
      <dgm:t>
        <a:bodyPr/>
        <a:lstStyle/>
        <a:p>
          <a:endParaRPr lang="ru-RU"/>
        </a:p>
      </dgm:t>
    </dgm:pt>
    <dgm:pt modelId="{C39DA776-19F0-46E5-8F00-F1135C153AF9}">
      <dgm:prSet phldrT="[Текст]"/>
      <dgm:spPr/>
      <dgm:t>
        <a:bodyPr/>
        <a:lstStyle/>
        <a:p>
          <a:r>
            <a:rPr lang="ru-RU" smtClean="0"/>
            <a:t>Земля</a:t>
          </a:r>
          <a:endParaRPr lang="ru-RU" dirty="0"/>
        </a:p>
      </dgm:t>
    </dgm:pt>
    <dgm:pt modelId="{FF43D261-4801-4FE3-9CAE-2108D54CCFB0}" type="parTrans" cxnId="{D28047EF-8556-4380-A9D3-65555E59BEE8}">
      <dgm:prSet/>
      <dgm:spPr/>
      <dgm:t>
        <a:bodyPr/>
        <a:lstStyle/>
        <a:p>
          <a:endParaRPr lang="ru-RU"/>
        </a:p>
      </dgm:t>
    </dgm:pt>
    <dgm:pt modelId="{12A56716-6E0A-4A98-9937-60F15A0D11F4}" type="sibTrans" cxnId="{D28047EF-8556-4380-A9D3-65555E59BEE8}">
      <dgm:prSet/>
      <dgm:spPr/>
      <dgm:t>
        <a:bodyPr/>
        <a:lstStyle/>
        <a:p>
          <a:endParaRPr lang="ru-RU"/>
        </a:p>
      </dgm:t>
    </dgm:pt>
    <dgm:pt modelId="{90AAF6E5-3F52-4973-8397-065E9977E67C}">
      <dgm:prSet phldrT="[Текст]"/>
      <dgm:spPr/>
      <dgm:t>
        <a:bodyPr/>
        <a:lstStyle/>
        <a:p>
          <a:r>
            <a:rPr lang="ru-RU" smtClean="0"/>
            <a:t>Марс</a:t>
          </a:r>
          <a:endParaRPr lang="ru-RU" dirty="0"/>
        </a:p>
      </dgm:t>
    </dgm:pt>
    <dgm:pt modelId="{AA4074F4-3607-449E-8D10-C8BED91444FE}" type="parTrans" cxnId="{C9288E16-9717-4EFB-96FD-21E2914439C2}">
      <dgm:prSet/>
      <dgm:spPr/>
      <dgm:t>
        <a:bodyPr/>
        <a:lstStyle/>
        <a:p>
          <a:endParaRPr lang="ru-RU"/>
        </a:p>
      </dgm:t>
    </dgm:pt>
    <dgm:pt modelId="{54FD9A14-30A6-45AA-B0A6-5F173BD5FD96}" type="sibTrans" cxnId="{C9288E16-9717-4EFB-96FD-21E2914439C2}">
      <dgm:prSet/>
      <dgm:spPr/>
      <dgm:t>
        <a:bodyPr/>
        <a:lstStyle/>
        <a:p>
          <a:endParaRPr lang="ru-RU"/>
        </a:p>
      </dgm:t>
    </dgm:pt>
    <dgm:pt modelId="{09412014-2E41-4D0A-8617-39D336C6B932}" type="pres">
      <dgm:prSet presAssocID="{A38C7F78-C406-443B-B4C2-BD6593DC08F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52E9F3-68E3-40FE-A3EE-9499944E7818}" type="pres">
      <dgm:prSet presAssocID="{76EADD9D-C42E-4D75-A50E-D074E62F035D}" presName="composite" presStyleCnt="0"/>
      <dgm:spPr/>
    </dgm:pt>
    <dgm:pt modelId="{BD55ACD8-6B95-489C-9373-C89963683BF0}" type="pres">
      <dgm:prSet presAssocID="{76EADD9D-C42E-4D75-A50E-D074E62F035D}" presName="imgShp" presStyleLbl="fgImgPlace1" presStyleIdx="0" presStyleCnt="4"/>
      <dgm:spPr/>
    </dgm:pt>
    <dgm:pt modelId="{D6B50BCE-EC2B-489B-A9EE-1D08DDEE2C9C}" type="pres">
      <dgm:prSet presAssocID="{76EADD9D-C42E-4D75-A50E-D074E62F035D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131C0D-6044-482A-BD1D-C7AEA6A4F4AF}" type="pres">
      <dgm:prSet presAssocID="{47A01B9F-886C-4B96-98A7-500EE63F9D97}" presName="spacing" presStyleCnt="0"/>
      <dgm:spPr/>
    </dgm:pt>
    <dgm:pt modelId="{96E74B59-8573-4EC2-99AC-FEF90D74DC36}" type="pres">
      <dgm:prSet presAssocID="{8DF50F23-83D4-4268-A316-1547C4D64B36}" presName="composite" presStyleCnt="0"/>
      <dgm:spPr/>
    </dgm:pt>
    <dgm:pt modelId="{3532ABC2-820F-4397-BC63-77AABA2C73EC}" type="pres">
      <dgm:prSet presAssocID="{8DF50F23-83D4-4268-A316-1547C4D64B36}" presName="imgShp" presStyleLbl="fgImgPlace1" presStyleIdx="1" presStyleCnt="4"/>
      <dgm:spPr/>
    </dgm:pt>
    <dgm:pt modelId="{6FADFD87-A527-4D28-94C2-DCC256B9E023}" type="pres">
      <dgm:prSet presAssocID="{8DF50F23-83D4-4268-A316-1547C4D64B36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FA939-70D4-4AC4-9916-9A427448B9A8}" type="pres">
      <dgm:prSet presAssocID="{4D21F8B2-0812-4AC2-A857-8B987484AA26}" presName="spacing" presStyleCnt="0"/>
      <dgm:spPr/>
    </dgm:pt>
    <dgm:pt modelId="{E3B2ED5A-29B6-4CE1-B791-550A62FAB158}" type="pres">
      <dgm:prSet presAssocID="{C39DA776-19F0-46E5-8F00-F1135C153AF9}" presName="composite" presStyleCnt="0"/>
      <dgm:spPr/>
    </dgm:pt>
    <dgm:pt modelId="{0366809E-C682-452A-BB25-07AE5863BA7D}" type="pres">
      <dgm:prSet presAssocID="{C39DA776-19F0-46E5-8F00-F1135C153AF9}" presName="imgShp" presStyleLbl="fgImgPlace1" presStyleIdx="2" presStyleCnt="4"/>
      <dgm:spPr/>
    </dgm:pt>
    <dgm:pt modelId="{C2165C69-1F5C-4F98-96EB-FC6C2652F585}" type="pres">
      <dgm:prSet presAssocID="{C39DA776-19F0-46E5-8F00-F1135C153AF9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CCA0E2-C325-42E9-AE32-A9AD54226EEB}" type="pres">
      <dgm:prSet presAssocID="{12A56716-6E0A-4A98-9937-60F15A0D11F4}" presName="spacing" presStyleCnt="0"/>
      <dgm:spPr/>
    </dgm:pt>
    <dgm:pt modelId="{8448E6BC-1183-4956-8C64-609314DF6AE2}" type="pres">
      <dgm:prSet presAssocID="{90AAF6E5-3F52-4973-8397-065E9977E67C}" presName="composite" presStyleCnt="0"/>
      <dgm:spPr/>
    </dgm:pt>
    <dgm:pt modelId="{FADDB9BA-7FB7-435B-85FB-D5B3D9AFD629}" type="pres">
      <dgm:prSet presAssocID="{90AAF6E5-3F52-4973-8397-065E9977E67C}" presName="imgShp" presStyleLbl="fgImgPlace1" presStyleIdx="3" presStyleCnt="4"/>
      <dgm:spPr/>
    </dgm:pt>
    <dgm:pt modelId="{C2721C66-D127-4B4E-A40F-E8B2DA54209B}" type="pres">
      <dgm:prSet presAssocID="{90AAF6E5-3F52-4973-8397-065E9977E67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288E16-9717-4EFB-96FD-21E2914439C2}" srcId="{A38C7F78-C406-443B-B4C2-BD6593DC08FF}" destId="{90AAF6E5-3F52-4973-8397-065E9977E67C}" srcOrd="3" destOrd="0" parTransId="{AA4074F4-3607-449E-8D10-C8BED91444FE}" sibTransId="{54FD9A14-30A6-45AA-B0A6-5F173BD5FD96}"/>
    <dgm:cxn modelId="{BA2968BD-5A99-4E46-828C-A7610F39E1B7}" type="presOf" srcId="{8DF50F23-83D4-4268-A316-1547C4D64B36}" destId="{6FADFD87-A527-4D28-94C2-DCC256B9E023}" srcOrd="0" destOrd="0" presId="urn:microsoft.com/office/officeart/2005/8/layout/vList3"/>
    <dgm:cxn modelId="{D28047EF-8556-4380-A9D3-65555E59BEE8}" srcId="{A38C7F78-C406-443B-B4C2-BD6593DC08FF}" destId="{C39DA776-19F0-46E5-8F00-F1135C153AF9}" srcOrd="2" destOrd="0" parTransId="{FF43D261-4801-4FE3-9CAE-2108D54CCFB0}" sibTransId="{12A56716-6E0A-4A98-9937-60F15A0D11F4}"/>
    <dgm:cxn modelId="{4D2A5873-9BF9-4356-9FA6-1F0026EE015D}" type="presOf" srcId="{C39DA776-19F0-46E5-8F00-F1135C153AF9}" destId="{C2165C69-1F5C-4F98-96EB-FC6C2652F585}" srcOrd="0" destOrd="0" presId="urn:microsoft.com/office/officeart/2005/8/layout/vList3"/>
    <dgm:cxn modelId="{2F9FFE76-33B5-4F08-BF6C-CF6074A77C7A}" type="presOf" srcId="{90AAF6E5-3F52-4973-8397-065E9977E67C}" destId="{C2721C66-D127-4B4E-A40F-E8B2DA54209B}" srcOrd="0" destOrd="0" presId="urn:microsoft.com/office/officeart/2005/8/layout/vList3"/>
    <dgm:cxn modelId="{3D1DE70E-6FC5-4927-9157-82D842DAE6B1}" srcId="{A38C7F78-C406-443B-B4C2-BD6593DC08FF}" destId="{8DF50F23-83D4-4268-A316-1547C4D64B36}" srcOrd="1" destOrd="0" parTransId="{047966B4-2E44-452A-A753-81EA0AC02FDB}" sibTransId="{4D21F8B2-0812-4AC2-A857-8B987484AA26}"/>
    <dgm:cxn modelId="{870A2E64-4C07-4BA5-B282-897D3EB2FF3A}" srcId="{A38C7F78-C406-443B-B4C2-BD6593DC08FF}" destId="{76EADD9D-C42E-4D75-A50E-D074E62F035D}" srcOrd="0" destOrd="0" parTransId="{F858851E-290F-45B7-84F1-EB0C1F10F702}" sibTransId="{47A01B9F-886C-4B96-98A7-500EE63F9D97}"/>
    <dgm:cxn modelId="{3073FA2D-813E-4D37-80DC-D53629B64FA0}" type="presOf" srcId="{76EADD9D-C42E-4D75-A50E-D074E62F035D}" destId="{D6B50BCE-EC2B-489B-A9EE-1D08DDEE2C9C}" srcOrd="0" destOrd="0" presId="urn:microsoft.com/office/officeart/2005/8/layout/vList3"/>
    <dgm:cxn modelId="{CB74BE7E-7222-4642-ADD7-0AE54100053C}" type="presOf" srcId="{A38C7F78-C406-443B-B4C2-BD6593DC08FF}" destId="{09412014-2E41-4D0A-8617-39D336C6B932}" srcOrd="0" destOrd="0" presId="urn:microsoft.com/office/officeart/2005/8/layout/vList3"/>
    <dgm:cxn modelId="{25DE1563-7DA2-4E59-AFCA-54E245E97B53}" type="presParOf" srcId="{09412014-2E41-4D0A-8617-39D336C6B932}" destId="{4D52E9F3-68E3-40FE-A3EE-9499944E7818}" srcOrd="0" destOrd="0" presId="urn:microsoft.com/office/officeart/2005/8/layout/vList3"/>
    <dgm:cxn modelId="{F5F3B5F5-F729-4237-BB8A-1B037DFD5F88}" type="presParOf" srcId="{4D52E9F3-68E3-40FE-A3EE-9499944E7818}" destId="{BD55ACD8-6B95-489C-9373-C89963683BF0}" srcOrd="0" destOrd="0" presId="urn:microsoft.com/office/officeart/2005/8/layout/vList3"/>
    <dgm:cxn modelId="{37F29E9B-62A0-41D3-86FE-285D4F72ADF7}" type="presParOf" srcId="{4D52E9F3-68E3-40FE-A3EE-9499944E7818}" destId="{D6B50BCE-EC2B-489B-A9EE-1D08DDEE2C9C}" srcOrd="1" destOrd="0" presId="urn:microsoft.com/office/officeart/2005/8/layout/vList3"/>
    <dgm:cxn modelId="{9D8E500D-39AB-429E-995C-8E64A9376BE3}" type="presParOf" srcId="{09412014-2E41-4D0A-8617-39D336C6B932}" destId="{73131C0D-6044-482A-BD1D-C7AEA6A4F4AF}" srcOrd="1" destOrd="0" presId="urn:microsoft.com/office/officeart/2005/8/layout/vList3"/>
    <dgm:cxn modelId="{E21B64C6-0003-4D6D-AB16-7E85D6433EB2}" type="presParOf" srcId="{09412014-2E41-4D0A-8617-39D336C6B932}" destId="{96E74B59-8573-4EC2-99AC-FEF90D74DC36}" srcOrd="2" destOrd="0" presId="urn:microsoft.com/office/officeart/2005/8/layout/vList3"/>
    <dgm:cxn modelId="{86116A85-7F5D-4C67-9FC1-0E71CC6FE287}" type="presParOf" srcId="{96E74B59-8573-4EC2-99AC-FEF90D74DC36}" destId="{3532ABC2-820F-4397-BC63-77AABA2C73EC}" srcOrd="0" destOrd="0" presId="urn:microsoft.com/office/officeart/2005/8/layout/vList3"/>
    <dgm:cxn modelId="{D28BF692-AE49-4083-9087-CDC335AA8E13}" type="presParOf" srcId="{96E74B59-8573-4EC2-99AC-FEF90D74DC36}" destId="{6FADFD87-A527-4D28-94C2-DCC256B9E023}" srcOrd="1" destOrd="0" presId="urn:microsoft.com/office/officeart/2005/8/layout/vList3"/>
    <dgm:cxn modelId="{2AE92511-794A-401E-9307-0042C6A0511B}" type="presParOf" srcId="{09412014-2E41-4D0A-8617-39D336C6B932}" destId="{0B5FA939-70D4-4AC4-9916-9A427448B9A8}" srcOrd="3" destOrd="0" presId="urn:microsoft.com/office/officeart/2005/8/layout/vList3"/>
    <dgm:cxn modelId="{A4528526-88CB-4E12-8561-7AD7A4624EA2}" type="presParOf" srcId="{09412014-2E41-4D0A-8617-39D336C6B932}" destId="{E3B2ED5A-29B6-4CE1-B791-550A62FAB158}" srcOrd="4" destOrd="0" presId="urn:microsoft.com/office/officeart/2005/8/layout/vList3"/>
    <dgm:cxn modelId="{F331D2DA-3E94-4C49-BFCA-B4F7F64344A6}" type="presParOf" srcId="{E3B2ED5A-29B6-4CE1-B791-550A62FAB158}" destId="{0366809E-C682-452A-BB25-07AE5863BA7D}" srcOrd="0" destOrd="0" presId="urn:microsoft.com/office/officeart/2005/8/layout/vList3"/>
    <dgm:cxn modelId="{539BE7CC-5964-4AEC-B2AE-E5374F90F6D1}" type="presParOf" srcId="{E3B2ED5A-29B6-4CE1-B791-550A62FAB158}" destId="{C2165C69-1F5C-4F98-96EB-FC6C2652F585}" srcOrd="1" destOrd="0" presId="urn:microsoft.com/office/officeart/2005/8/layout/vList3"/>
    <dgm:cxn modelId="{7816722F-93EC-4BB3-B4B1-BE1705DCB05B}" type="presParOf" srcId="{09412014-2E41-4D0A-8617-39D336C6B932}" destId="{4ACCA0E2-C325-42E9-AE32-A9AD54226EEB}" srcOrd="5" destOrd="0" presId="urn:microsoft.com/office/officeart/2005/8/layout/vList3"/>
    <dgm:cxn modelId="{C5A6C617-105A-45C0-B05C-C66384560D71}" type="presParOf" srcId="{09412014-2E41-4D0A-8617-39D336C6B932}" destId="{8448E6BC-1183-4956-8C64-609314DF6AE2}" srcOrd="6" destOrd="0" presId="urn:microsoft.com/office/officeart/2005/8/layout/vList3"/>
    <dgm:cxn modelId="{B63E41A1-D290-4FAF-8E81-C1CDE45F3708}" type="presParOf" srcId="{8448E6BC-1183-4956-8C64-609314DF6AE2}" destId="{FADDB9BA-7FB7-435B-85FB-D5B3D9AFD629}" srcOrd="0" destOrd="0" presId="urn:microsoft.com/office/officeart/2005/8/layout/vList3"/>
    <dgm:cxn modelId="{CE760719-7D68-481D-87F9-F859A27998EF}" type="presParOf" srcId="{8448E6BC-1183-4956-8C64-609314DF6AE2}" destId="{C2721C66-D127-4B4E-A40F-E8B2DA54209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8C7F78-C406-443B-B4C2-BD6593DC08FF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EADD9D-C42E-4D75-A50E-D074E62F035D}">
      <dgm:prSet phldrT="[Текст]"/>
      <dgm:spPr/>
      <dgm:t>
        <a:bodyPr/>
        <a:lstStyle/>
        <a:p>
          <a:r>
            <a:rPr lang="ru-RU" dirty="0" smtClean="0"/>
            <a:t>Юпитер</a:t>
          </a:r>
          <a:endParaRPr lang="ru-RU" dirty="0"/>
        </a:p>
      </dgm:t>
    </dgm:pt>
    <dgm:pt modelId="{F858851E-290F-45B7-84F1-EB0C1F10F702}" type="parTrans" cxnId="{870A2E64-4C07-4BA5-B282-897D3EB2FF3A}">
      <dgm:prSet/>
      <dgm:spPr/>
      <dgm:t>
        <a:bodyPr/>
        <a:lstStyle/>
        <a:p>
          <a:endParaRPr lang="ru-RU"/>
        </a:p>
      </dgm:t>
    </dgm:pt>
    <dgm:pt modelId="{47A01B9F-886C-4B96-98A7-500EE63F9D97}" type="sibTrans" cxnId="{870A2E64-4C07-4BA5-B282-897D3EB2FF3A}">
      <dgm:prSet/>
      <dgm:spPr/>
      <dgm:t>
        <a:bodyPr/>
        <a:lstStyle/>
        <a:p>
          <a:endParaRPr lang="ru-RU"/>
        </a:p>
      </dgm:t>
    </dgm:pt>
    <dgm:pt modelId="{8DF50F23-83D4-4268-A316-1547C4D64B36}">
      <dgm:prSet phldrT="[Текст]"/>
      <dgm:spPr/>
      <dgm:t>
        <a:bodyPr/>
        <a:lstStyle/>
        <a:p>
          <a:r>
            <a:rPr lang="ru-RU" smtClean="0"/>
            <a:t>Сатурн</a:t>
          </a:r>
          <a:endParaRPr lang="ru-RU" dirty="0"/>
        </a:p>
      </dgm:t>
    </dgm:pt>
    <dgm:pt modelId="{047966B4-2E44-452A-A753-81EA0AC02FDB}" type="parTrans" cxnId="{3D1DE70E-6FC5-4927-9157-82D842DAE6B1}">
      <dgm:prSet/>
      <dgm:spPr/>
      <dgm:t>
        <a:bodyPr/>
        <a:lstStyle/>
        <a:p>
          <a:endParaRPr lang="ru-RU"/>
        </a:p>
      </dgm:t>
    </dgm:pt>
    <dgm:pt modelId="{4D21F8B2-0812-4AC2-A857-8B987484AA26}" type="sibTrans" cxnId="{3D1DE70E-6FC5-4927-9157-82D842DAE6B1}">
      <dgm:prSet/>
      <dgm:spPr/>
      <dgm:t>
        <a:bodyPr/>
        <a:lstStyle/>
        <a:p>
          <a:endParaRPr lang="ru-RU"/>
        </a:p>
      </dgm:t>
    </dgm:pt>
    <dgm:pt modelId="{C39DA776-19F0-46E5-8F00-F1135C153AF9}">
      <dgm:prSet phldrT="[Текст]"/>
      <dgm:spPr/>
      <dgm:t>
        <a:bodyPr/>
        <a:lstStyle/>
        <a:p>
          <a:r>
            <a:rPr lang="ru-RU" smtClean="0"/>
            <a:t>Уран</a:t>
          </a:r>
          <a:endParaRPr lang="ru-RU" dirty="0"/>
        </a:p>
      </dgm:t>
    </dgm:pt>
    <dgm:pt modelId="{FF43D261-4801-4FE3-9CAE-2108D54CCFB0}" type="parTrans" cxnId="{D28047EF-8556-4380-A9D3-65555E59BEE8}">
      <dgm:prSet/>
      <dgm:spPr/>
      <dgm:t>
        <a:bodyPr/>
        <a:lstStyle/>
        <a:p>
          <a:endParaRPr lang="ru-RU"/>
        </a:p>
      </dgm:t>
    </dgm:pt>
    <dgm:pt modelId="{12A56716-6E0A-4A98-9937-60F15A0D11F4}" type="sibTrans" cxnId="{D28047EF-8556-4380-A9D3-65555E59BEE8}">
      <dgm:prSet/>
      <dgm:spPr/>
      <dgm:t>
        <a:bodyPr/>
        <a:lstStyle/>
        <a:p>
          <a:endParaRPr lang="ru-RU"/>
        </a:p>
      </dgm:t>
    </dgm:pt>
    <dgm:pt modelId="{90AAF6E5-3F52-4973-8397-065E9977E67C}">
      <dgm:prSet phldrT="[Текст]"/>
      <dgm:spPr/>
      <dgm:t>
        <a:bodyPr/>
        <a:lstStyle/>
        <a:p>
          <a:r>
            <a:rPr lang="ru-RU" smtClean="0"/>
            <a:t>Нептун</a:t>
          </a:r>
          <a:endParaRPr lang="ru-RU" dirty="0"/>
        </a:p>
      </dgm:t>
    </dgm:pt>
    <dgm:pt modelId="{AA4074F4-3607-449E-8D10-C8BED91444FE}" type="parTrans" cxnId="{C9288E16-9717-4EFB-96FD-21E2914439C2}">
      <dgm:prSet/>
      <dgm:spPr/>
      <dgm:t>
        <a:bodyPr/>
        <a:lstStyle/>
        <a:p>
          <a:endParaRPr lang="ru-RU"/>
        </a:p>
      </dgm:t>
    </dgm:pt>
    <dgm:pt modelId="{54FD9A14-30A6-45AA-B0A6-5F173BD5FD96}" type="sibTrans" cxnId="{C9288E16-9717-4EFB-96FD-21E2914439C2}">
      <dgm:prSet/>
      <dgm:spPr/>
      <dgm:t>
        <a:bodyPr/>
        <a:lstStyle/>
        <a:p>
          <a:endParaRPr lang="ru-RU"/>
        </a:p>
      </dgm:t>
    </dgm:pt>
    <dgm:pt modelId="{09412014-2E41-4D0A-8617-39D336C6B932}" type="pres">
      <dgm:prSet presAssocID="{A38C7F78-C406-443B-B4C2-BD6593DC08F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52E9F3-68E3-40FE-A3EE-9499944E7818}" type="pres">
      <dgm:prSet presAssocID="{76EADD9D-C42E-4D75-A50E-D074E62F035D}" presName="composite" presStyleCnt="0"/>
      <dgm:spPr/>
    </dgm:pt>
    <dgm:pt modelId="{BD55ACD8-6B95-489C-9373-C89963683BF0}" type="pres">
      <dgm:prSet presAssocID="{76EADD9D-C42E-4D75-A50E-D074E62F035D}" presName="imgShp" presStyleLbl="fgImgPlace1" presStyleIdx="0" presStyleCnt="4"/>
      <dgm:spPr/>
    </dgm:pt>
    <dgm:pt modelId="{D6B50BCE-EC2B-489B-A9EE-1D08DDEE2C9C}" type="pres">
      <dgm:prSet presAssocID="{76EADD9D-C42E-4D75-A50E-D074E62F035D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131C0D-6044-482A-BD1D-C7AEA6A4F4AF}" type="pres">
      <dgm:prSet presAssocID="{47A01B9F-886C-4B96-98A7-500EE63F9D97}" presName="spacing" presStyleCnt="0"/>
      <dgm:spPr/>
    </dgm:pt>
    <dgm:pt modelId="{96E74B59-8573-4EC2-99AC-FEF90D74DC36}" type="pres">
      <dgm:prSet presAssocID="{8DF50F23-83D4-4268-A316-1547C4D64B36}" presName="composite" presStyleCnt="0"/>
      <dgm:spPr/>
    </dgm:pt>
    <dgm:pt modelId="{3532ABC2-820F-4397-BC63-77AABA2C73EC}" type="pres">
      <dgm:prSet presAssocID="{8DF50F23-83D4-4268-A316-1547C4D64B36}" presName="imgShp" presStyleLbl="fgImgPlace1" presStyleIdx="1" presStyleCnt="4"/>
      <dgm:spPr/>
    </dgm:pt>
    <dgm:pt modelId="{6FADFD87-A527-4D28-94C2-DCC256B9E023}" type="pres">
      <dgm:prSet presAssocID="{8DF50F23-83D4-4268-A316-1547C4D64B36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FA939-70D4-4AC4-9916-9A427448B9A8}" type="pres">
      <dgm:prSet presAssocID="{4D21F8B2-0812-4AC2-A857-8B987484AA26}" presName="spacing" presStyleCnt="0"/>
      <dgm:spPr/>
    </dgm:pt>
    <dgm:pt modelId="{E3B2ED5A-29B6-4CE1-B791-550A62FAB158}" type="pres">
      <dgm:prSet presAssocID="{C39DA776-19F0-46E5-8F00-F1135C153AF9}" presName="composite" presStyleCnt="0"/>
      <dgm:spPr/>
    </dgm:pt>
    <dgm:pt modelId="{0366809E-C682-452A-BB25-07AE5863BA7D}" type="pres">
      <dgm:prSet presAssocID="{C39DA776-19F0-46E5-8F00-F1135C153AF9}" presName="imgShp" presStyleLbl="fgImgPlace1" presStyleIdx="2" presStyleCnt="4"/>
      <dgm:spPr/>
    </dgm:pt>
    <dgm:pt modelId="{C2165C69-1F5C-4F98-96EB-FC6C2652F585}" type="pres">
      <dgm:prSet presAssocID="{C39DA776-19F0-46E5-8F00-F1135C153AF9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CCA0E2-C325-42E9-AE32-A9AD54226EEB}" type="pres">
      <dgm:prSet presAssocID="{12A56716-6E0A-4A98-9937-60F15A0D11F4}" presName="spacing" presStyleCnt="0"/>
      <dgm:spPr/>
    </dgm:pt>
    <dgm:pt modelId="{8448E6BC-1183-4956-8C64-609314DF6AE2}" type="pres">
      <dgm:prSet presAssocID="{90AAF6E5-3F52-4973-8397-065E9977E67C}" presName="composite" presStyleCnt="0"/>
      <dgm:spPr/>
    </dgm:pt>
    <dgm:pt modelId="{FADDB9BA-7FB7-435B-85FB-D5B3D9AFD629}" type="pres">
      <dgm:prSet presAssocID="{90AAF6E5-3F52-4973-8397-065E9977E67C}" presName="imgShp" presStyleLbl="fgImgPlace1" presStyleIdx="3" presStyleCnt="4"/>
      <dgm:spPr/>
    </dgm:pt>
    <dgm:pt modelId="{C2721C66-D127-4B4E-A40F-E8B2DA54209B}" type="pres">
      <dgm:prSet presAssocID="{90AAF6E5-3F52-4973-8397-065E9977E67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288E16-9717-4EFB-96FD-21E2914439C2}" srcId="{A38C7F78-C406-443B-B4C2-BD6593DC08FF}" destId="{90AAF6E5-3F52-4973-8397-065E9977E67C}" srcOrd="3" destOrd="0" parTransId="{AA4074F4-3607-449E-8D10-C8BED91444FE}" sibTransId="{54FD9A14-30A6-45AA-B0A6-5F173BD5FD96}"/>
    <dgm:cxn modelId="{F635C6E2-9646-4BB7-AD8E-C4B159DEC3B2}" type="presOf" srcId="{8DF50F23-83D4-4268-A316-1547C4D64B36}" destId="{6FADFD87-A527-4D28-94C2-DCC256B9E023}" srcOrd="0" destOrd="0" presId="urn:microsoft.com/office/officeart/2005/8/layout/vList3"/>
    <dgm:cxn modelId="{D28047EF-8556-4380-A9D3-65555E59BEE8}" srcId="{A38C7F78-C406-443B-B4C2-BD6593DC08FF}" destId="{C39DA776-19F0-46E5-8F00-F1135C153AF9}" srcOrd="2" destOrd="0" parTransId="{FF43D261-4801-4FE3-9CAE-2108D54CCFB0}" sibTransId="{12A56716-6E0A-4A98-9937-60F15A0D11F4}"/>
    <dgm:cxn modelId="{2A4A45BA-1579-460C-A5C3-7B28546C0542}" type="presOf" srcId="{90AAF6E5-3F52-4973-8397-065E9977E67C}" destId="{C2721C66-D127-4B4E-A40F-E8B2DA54209B}" srcOrd="0" destOrd="0" presId="urn:microsoft.com/office/officeart/2005/8/layout/vList3"/>
    <dgm:cxn modelId="{D217F8F1-2253-4611-A3C2-58A5BB564916}" type="presOf" srcId="{A38C7F78-C406-443B-B4C2-BD6593DC08FF}" destId="{09412014-2E41-4D0A-8617-39D336C6B932}" srcOrd="0" destOrd="0" presId="urn:microsoft.com/office/officeart/2005/8/layout/vList3"/>
    <dgm:cxn modelId="{3A6F0B53-C6A9-4FB4-963F-8D2B8C75AD18}" type="presOf" srcId="{C39DA776-19F0-46E5-8F00-F1135C153AF9}" destId="{C2165C69-1F5C-4F98-96EB-FC6C2652F585}" srcOrd="0" destOrd="0" presId="urn:microsoft.com/office/officeart/2005/8/layout/vList3"/>
    <dgm:cxn modelId="{3D1DE70E-6FC5-4927-9157-82D842DAE6B1}" srcId="{A38C7F78-C406-443B-B4C2-BD6593DC08FF}" destId="{8DF50F23-83D4-4268-A316-1547C4D64B36}" srcOrd="1" destOrd="0" parTransId="{047966B4-2E44-452A-A753-81EA0AC02FDB}" sibTransId="{4D21F8B2-0812-4AC2-A857-8B987484AA26}"/>
    <dgm:cxn modelId="{870A2E64-4C07-4BA5-B282-897D3EB2FF3A}" srcId="{A38C7F78-C406-443B-B4C2-BD6593DC08FF}" destId="{76EADD9D-C42E-4D75-A50E-D074E62F035D}" srcOrd="0" destOrd="0" parTransId="{F858851E-290F-45B7-84F1-EB0C1F10F702}" sibTransId="{47A01B9F-886C-4B96-98A7-500EE63F9D97}"/>
    <dgm:cxn modelId="{050BB151-7459-47F9-B114-5C455D6C21C2}" type="presOf" srcId="{76EADD9D-C42E-4D75-A50E-D074E62F035D}" destId="{D6B50BCE-EC2B-489B-A9EE-1D08DDEE2C9C}" srcOrd="0" destOrd="0" presId="urn:microsoft.com/office/officeart/2005/8/layout/vList3"/>
    <dgm:cxn modelId="{41452A41-775B-4CB3-9B7C-28381215A443}" type="presParOf" srcId="{09412014-2E41-4D0A-8617-39D336C6B932}" destId="{4D52E9F3-68E3-40FE-A3EE-9499944E7818}" srcOrd="0" destOrd="0" presId="urn:microsoft.com/office/officeart/2005/8/layout/vList3"/>
    <dgm:cxn modelId="{23399903-A215-47F5-9721-AC58B0FCFC5F}" type="presParOf" srcId="{4D52E9F3-68E3-40FE-A3EE-9499944E7818}" destId="{BD55ACD8-6B95-489C-9373-C89963683BF0}" srcOrd="0" destOrd="0" presId="urn:microsoft.com/office/officeart/2005/8/layout/vList3"/>
    <dgm:cxn modelId="{42E0EC24-22ED-4668-9BB8-232188ABFDE6}" type="presParOf" srcId="{4D52E9F3-68E3-40FE-A3EE-9499944E7818}" destId="{D6B50BCE-EC2B-489B-A9EE-1D08DDEE2C9C}" srcOrd="1" destOrd="0" presId="urn:microsoft.com/office/officeart/2005/8/layout/vList3"/>
    <dgm:cxn modelId="{38108F17-0901-4D8B-AC5B-FF00C5417F27}" type="presParOf" srcId="{09412014-2E41-4D0A-8617-39D336C6B932}" destId="{73131C0D-6044-482A-BD1D-C7AEA6A4F4AF}" srcOrd="1" destOrd="0" presId="urn:microsoft.com/office/officeart/2005/8/layout/vList3"/>
    <dgm:cxn modelId="{DB869191-6A51-4590-A5E3-469967D00793}" type="presParOf" srcId="{09412014-2E41-4D0A-8617-39D336C6B932}" destId="{96E74B59-8573-4EC2-99AC-FEF90D74DC36}" srcOrd="2" destOrd="0" presId="urn:microsoft.com/office/officeart/2005/8/layout/vList3"/>
    <dgm:cxn modelId="{22F6B95E-2E65-42C4-9A39-395367A905AC}" type="presParOf" srcId="{96E74B59-8573-4EC2-99AC-FEF90D74DC36}" destId="{3532ABC2-820F-4397-BC63-77AABA2C73EC}" srcOrd="0" destOrd="0" presId="urn:microsoft.com/office/officeart/2005/8/layout/vList3"/>
    <dgm:cxn modelId="{29B88529-83AC-42C7-BDBC-160AFDBD8C6B}" type="presParOf" srcId="{96E74B59-8573-4EC2-99AC-FEF90D74DC36}" destId="{6FADFD87-A527-4D28-94C2-DCC256B9E023}" srcOrd="1" destOrd="0" presId="urn:microsoft.com/office/officeart/2005/8/layout/vList3"/>
    <dgm:cxn modelId="{31362CD4-158C-4754-931F-CDD690A51AC4}" type="presParOf" srcId="{09412014-2E41-4D0A-8617-39D336C6B932}" destId="{0B5FA939-70D4-4AC4-9916-9A427448B9A8}" srcOrd="3" destOrd="0" presId="urn:microsoft.com/office/officeart/2005/8/layout/vList3"/>
    <dgm:cxn modelId="{49CB13E0-8A22-4E95-883D-5A5B7BCAF26A}" type="presParOf" srcId="{09412014-2E41-4D0A-8617-39D336C6B932}" destId="{E3B2ED5A-29B6-4CE1-B791-550A62FAB158}" srcOrd="4" destOrd="0" presId="urn:microsoft.com/office/officeart/2005/8/layout/vList3"/>
    <dgm:cxn modelId="{2B17660B-41E0-44B1-AE75-F553993C9FFA}" type="presParOf" srcId="{E3B2ED5A-29B6-4CE1-B791-550A62FAB158}" destId="{0366809E-C682-452A-BB25-07AE5863BA7D}" srcOrd="0" destOrd="0" presId="urn:microsoft.com/office/officeart/2005/8/layout/vList3"/>
    <dgm:cxn modelId="{0AA091C9-8E1A-4BC2-AC6C-1A2E8EC5E4B2}" type="presParOf" srcId="{E3B2ED5A-29B6-4CE1-B791-550A62FAB158}" destId="{C2165C69-1F5C-4F98-96EB-FC6C2652F585}" srcOrd="1" destOrd="0" presId="urn:microsoft.com/office/officeart/2005/8/layout/vList3"/>
    <dgm:cxn modelId="{39E88979-C5CD-498D-9882-3E2C099F3BCF}" type="presParOf" srcId="{09412014-2E41-4D0A-8617-39D336C6B932}" destId="{4ACCA0E2-C325-42E9-AE32-A9AD54226EEB}" srcOrd="5" destOrd="0" presId="urn:microsoft.com/office/officeart/2005/8/layout/vList3"/>
    <dgm:cxn modelId="{0ABFF308-2697-4A3B-87DB-CBD42465B54F}" type="presParOf" srcId="{09412014-2E41-4D0A-8617-39D336C6B932}" destId="{8448E6BC-1183-4956-8C64-609314DF6AE2}" srcOrd="6" destOrd="0" presId="urn:microsoft.com/office/officeart/2005/8/layout/vList3"/>
    <dgm:cxn modelId="{1B25FAC7-6ACE-40A0-8B42-F212CBDBC27F}" type="presParOf" srcId="{8448E6BC-1183-4956-8C64-609314DF6AE2}" destId="{FADDB9BA-7FB7-435B-85FB-D5B3D9AFD629}" srcOrd="0" destOrd="0" presId="urn:microsoft.com/office/officeart/2005/8/layout/vList3"/>
    <dgm:cxn modelId="{2AF08EFD-167A-4431-A1C2-A94B6B2D97EE}" type="presParOf" srcId="{8448E6BC-1183-4956-8C64-609314DF6AE2}" destId="{C2721C66-D127-4B4E-A40F-E8B2DA54209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D561D-1EDB-4277-961E-C5AC06A3987F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0BA06-9B95-4153-BA36-4C19CEB2F5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0BA06-9B95-4153-BA36-4C19CEB2F55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heel spokes="3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3;&#1072;&#1085;&#1077;&#1090;&#1099;%20&#1079;&#1077;&#1084;&#1085;&#1086;&#1081;%20&#1075;&#1088;&#1091;&#1087;&#1087;&#1099;.pptx" TargetMode="External"/><Relationship Id="rId7" Type="http://schemas.openxmlformats.org/officeDocument/2006/relationships/hyperlink" Target="&#1055;&#1083;&#1072;&#1085;&#1077;&#1090;&#1099;-&#1075;&#1080;&#1075;&#1072;&#1085;&#1090;&#1099;%20&#1089;&#1072;&#1090;&#1091;&#1088;&#1085;.pptx" TargetMode="External"/><Relationship Id="rId2" Type="http://schemas.openxmlformats.org/officeDocument/2006/relationships/hyperlink" Target="&#1074;&#1077;&#1085;&#1077;&#1088;&#1072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53;&#1077;&#1087;&#1090;&#1091;&#1085;%20&#1055;&#1083;&#1072;&#1085;&#1077;&#1090;&#1099;%20-%20&#1075;&#1080;&#1075;&#1072;&#1085;&#1090;&#1099;.pptx" TargetMode="External"/><Relationship Id="rId5" Type="http://schemas.openxmlformats.org/officeDocument/2006/relationships/hyperlink" Target="&#1084;&#1077;&#1088;&#1082;&#1091;&#1088;&#1080;&#1081;.pptx" TargetMode="External"/><Relationship Id="rId4" Type="http://schemas.openxmlformats.org/officeDocument/2006/relationships/hyperlink" Target="&#1059;&#1088;&#1072;&#1085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805083"/>
            <a:ext cx="6400800" cy="1649505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/>
              <a:t>Презентацию подготовила: </a:t>
            </a:r>
          </a:p>
          <a:p>
            <a:pPr algn="r"/>
            <a:r>
              <a:rPr lang="ru-RU" sz="2400" dirty="0" smtClean="0"/>
              <a:t>Иванова С.И., учитель астрономии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230789" y="1613635"/>
            <a:ext cx="9605579" cy="15642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Relaxed"/>
              <a:lightRig rig="glow" dir="tl">
                <a:rot lat="0" lon="0" rev="5400000"/>
              </a:lightRig>
            </a:scene3d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Планеты.</a:t>
            </a:r>
            <a:b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Сравнительная характеристика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5" name="Скругленный прямоугольник 4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3357554" y="142852"/>
            <a:ext cx="2786082" cy="1214446"/>
          </a:xfrm>
          <a:prstGeom prst="cloud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Планеты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4414" y="1285860"/>
            <a:ext cx="2714644" cy="1071570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Планеты земной группы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86446" y="1285860"/>
            <a:ext cx="2714644" cy="1071570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Планеты- гиганты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827235">
            <a:off x="3700195" y="1092755"/>
            <a:ext cx="239251" cy="57150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030822">
            <a:off x="5679275" y="1005327"/>
            <a:ext cx="263358" cy="632503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Схема 8"/>
          <p:cNvGraphicFramePr/>
          <p:nvPr/>
        </p:nvGraphicFramePr>
        <p:xfrm>
          <a:off x="0" y="2500306"/>
          <a:ext cx="450056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4643438" y="2571744"/>
          <a:ext cx="450056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26" name="Picture 2" descr="C:\Documents and Settings\СВС\Мои документы\Светлана\Рефераты по астрономии\Планеты земной группы\Общий обзор планет земной группы.files\plan_e-g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4282" y="285728"/>
            <a:ext cx="3133290" cy="7858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260018"/>
          <a:ext cx="8429684" cy="6489410"/>
        </p:xfrm>
        <a:graphic>
          <a:graphicData uri="http://schemas.openxmlformats.org/drawingml/2006/table">
            <a:tbl>
              <a:tblPr firstRow="1" bandRow="1">
                <a:blipFill>
                  <a:blip r:embed="rId2"/>
                  <a:stretch>
                    <a:fillRect/>
                  </a:stretch>
                </a:blipFill>
                <a:tableStyleId>{5C22544A-7EE6-4342-B048-85BDC9FD1C3A}</a:tableStyleId>
              </a:tblPr>
              <a:tblGrid>
                <a:gridCol w="4214842"/>
                <a:gridCol w="4214842"/>
              </a:tblGrid>
              <a:tr h="75902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FFC000"/>
                          </a:solidFill>
                        </a:rPr>
                        <a:t>Планеты земной группы</a:t>
                      </a:r>
                      <a:endParaRPr lang="ru-RU" sz="28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FFC000"/>
                          </a:solidFill>
                        </a:rPr>
                        <a:t>Планеты- гиганты</a:t>
                      </a:r>
                      <a:endParaRPr lang="ru-RU" sz="28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7590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FF00"/>
                          </a:solidFill>
                        </a:rPr>
                        <a:t>Среднее расстояние от Солнца, </a:t>
                      </a:r>
                      <a:r>
                        <a:rPr lang="ru-RU" sz="2400" b="1" dirty="0" err="1" smtClean="0">
                          <a:solidFill>
                            <a:srgbClr val="FFFF00"/>
                          </a:solidFill>
                        </a:rPr>
                        <a:t>а.е</a:t>
                      </a:r>
                      <a:r>
                        <a:rPr lang="ru-RU" sz="2400" b="1" dirty="0" smtClean="0">
                          <a:solidFill>
                            <a:srgbClr val="FFFF00"/>
                          </a:solidFill>
                        </a:rPr>
                        <a:t>.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(1 </a:t>
                      </a:r>
                      <a:r>
                        <a:rPr lang="ru-RU" dirty="0" err="1" smtClean="0">
                          <a:solidFill>
                            <a:srgbClr val="FFFF00"/>
                          </a:solidFill>
                        </a:rPr>
                        <a:t>а.е</a:t>
                      </a:r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. – расстояние от Земли до Солнца)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41076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0,39-1,52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5,20-30,07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Сидерический период, годы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0,24-1,88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11,86-164,78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4862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Средний радиус, км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148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2440-6371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24300-69900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28628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Орбитальная скорость, км/с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24,1-47,9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5,4-13,1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4862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Средняя плотность, кг/м3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400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3,9-5,5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0,7-1,6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4005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Масса в массах Земли (М (земли)=6*10Е24 кг)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400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0,06-1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17,2-318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4005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Число спутников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400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0-2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13-63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796908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Физический диктант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600076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FFFF"/>
                </a:solidFill>
              </a:rPr>
              <a:t>Перечислите характерные особенности планет- гигантов, отличие их от планет земной группы.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FFFF"/>
                </a:solidFill>
              </a:rPr>
              <a:t>Расскажите о химическом составе атмосфер планет-гигантов.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FFFF"/>
                </a:solidFill>
              </a:rPr>
              <a:t>Какие наблюдения доказывают, что кольца Сатурна не являются сплошными?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FFFF"/>
                </a:solidFill>
              </a:rPr>
              <a:t>Какие формы рельефа характерны для поверхности большинства спутников планет?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FFFF"/>
                </a:solidFill>
              </a:rPr>
              <a:t>Каково внутреннее строение планет- гигантов?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FFFF"/>
                </a:solidFill>
              </a:rPr>
              <a:t>Почему на дисках планет- гигантов не видно никаких деталей, относящихся к поверхности планеты?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FFFF"/>
                </a:solidFill>
              </a:rPr>
              <a:t>Почему температуры планет- гигантов очень низки (меньше 100С)?</a:t>
            </a:r>
          </a:p>
          <a:p>
            <a:pPr marL="514350" indent="-514350">
              <a:buNone/>
            </a:pPr>
            <a:endParaRPr lang="ru-RU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Работы учащихся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  <a:hlinkClick r:id="rId2" action="ppaction://hlinkpres?slideindex=1&amp;slidetitle="/>
              </a:rPr>
              <a:t>Венера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2600" dirty="0" smtClean="0">
                <a:solidFill>
                  <a:srgbClr val="FFFF00"/>
                </a:solidFill>
              </a:rPr>
              <a:t>(презентацию подготовила Дудкина А.)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  <a:hlinkClick r:id="rId3" action="ppaction://hlinkpres?slideindex=1&amp;slidetitle="/>
              </a:rPr>
              <a:t>Марс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2600" dirty="0" smtClean="0">
                <a:solidFill>
                  <a:srgbClr val="FFFF00"/>
                </a:solidFill>
              </a:rPr>
              <a:t>(презентацию подготовила Коновалова М.)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  <a:hlinkClick r:id="rId4" action="ppaction://hlinkpres?slideindex=1&amp;slidetitle="/>
              </a:rPr>
              <a:t>Уран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2600" dirty="0" smtClean="0">
                <a:solidFill>
                  <a:srgbClr val="FFFF00"/>
                </a:solidFill>
              </a:rPr>
              <a:t>(презентацию подготовила Воробьева К.)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  <a:hlinkClick r:id="rId5" action="ppaction://hlinkpres?slideindex=1&amp;slidetitle="/>
              </a:rPr>
              <a:t>Меркурий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2800" dirty="0" smtClean="0">
                <a:solidFill>
                  <a:srgbClr val="FFFF00"/>
                </a:solidFill>
              </a:rPr>
              <a:t>(презентацию подготовил Столбов Р.)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  <a:hlinkClick r:id="rId6" action="ppaction://hlinkpres?slideindex=1&amp;slidetitle="/>
              </a:rPr>
              <a:t>Нептун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(презентацию подготовила Коновалова М.)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  <a:hlinkClick r:id="rId7" action="ppaction://hlinkpres?slideindex=1&amp;slidetitle="/>
              </a:rPr>
              <a:t>Сатурн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(презентацию подготовила Коновалова М.)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211</Words>
  <Application>Microsoft Office PowerPoint</Application>
  <PresentationFormat>Экран (4:3)</PresentationFormat>
  <Paragraphs>55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Физический диктант</vt:lpstr>
      <vt:lpstr>Работы учащихся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Owner</cp:lastModifiedBy>
  <cp:revision>40</cp:revision>
  <dcterms:modified xsi:type="dcterms:W3CDTF">2012-06-02T20:23:07Z</dcterms:modified>
</cp:coreProperties>
</file>