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C4A16-0A66-49F4-8698-6412B5A7746A}" type="datetimeFigureOut">
              <a:rPr lang="ru-RU" smtClean="0"/>
              <a:pPr/>
              <a:t>26.05.2012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8BB642-5EDC-418D-AC6C-93405EE9DE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B7C4A16-0A66-49F4-8698-6412B5A7746A}" type="datetimeFigureOut">
              <a:rPr lang="ru-RU" smtClean="0"/>
              <a:pPr/>
              <a:t>26.05.2012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438BB642-5EDC-418D-AC6C-93405EE9DE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C4A16-0A66-49F4-8698-6412B5A7746A}" type="datetimeFigureOut">
              <a:rPr lang="ru-RU" smtClean="0"/>
              <a:pPr/>
              <a:t>26.05.2012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B642-5EDC-418D-AC6C-93405EE9DE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C4A16-0A66-49F4-8698-6412B5A7746A}" type="datetimeFigureOut">
              <a:rPr lang="ru-RU" smtClean="0"/>
              <a:pPr/>
              <a:t>26.05.2012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B642-5EDC-418D-AC6C-93405EE9DE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B642-5EDC-418D-AC6C-93405EE9DE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C4A16-0A66-49F4-8698-6412B5A7746A}" type="datetimeFigureOut">
              <a:rPr lang="ru-RU" smtClean="0"/>
              <a:pPr/>
              <a:t>26.05.2012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C4A16-0A66-49F4-8698-6412B5A7746A}" type="datetimeFigureOut">
              <a:rPr lang="ru-RU" smtClean="0"/>
              <a:pPr/>
              <a:t>26.05.2012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B642-5EDC-418D-AC6C-93405EE9DE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C4A16-0A66-49F4-8698-6412B5A7746A}" type="datetimeFigureOut">
              <a:rPr lang="ru-RU" smtClean="0"/>
              <a:pPr/>
              <a:t>26.05.2012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B642-5EDC-418D-AC6C-93405EE9DE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B7C4A16-0A66-49F4-8698-6412B5A7746A}" type="datetimeFigureOut">
              <a:rPr lang="ru-RU" smtClean="0"/>
              <a:pPr/>
              <a:t>26.05.2012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38BB642-5EDC-418D-AC6C-93405EE9DE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C4A16-0A66-49F4-8698-6412B5A7746A}" type="datetimeFigureOut">
              <a:rPr lang="ru-RU" smtClean="0"/>
              <a:pPr/>
              <a:t>26.05.2012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8BB642-5EDC-418D-AC6C-93405EE9DE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C4A16-0A66-49F4-8698-6412B5A7746A}" type="datetimeFigureOut">
              <a:rPr lang="ru-RU" smtClean="0"/>
              <a:pPr/>
              <a:t>26.05.2012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B642-5EDC-418D-AC6C-93405EE9DE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C4A16-0A66-49F4-8698-6412B5A7746A}" type="datetimeFigureOut">
              <a:rPr lang="ru-RU" smtClean="0"/>
              <a:pPr/>
              <a:t>26.05.2012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B642-5EDC-418D-AC6C-93405EE9DE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B7C4A16-0A66-49F4-8698-6412B5A7746A}" type="datetimeFigureOut">
              <a:rPr lang="ru-RU" smtClean="0"/>
              <a:pPr/>
              <a:t>26.05.2012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438BB642-5EDC-418D-AC6C-93405EE9DE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900igr.net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Тема урока: Роль </a:t>
            </a:r>
            <a:r>
              <a:rPr lang="ru-RU" b="1" dirty="0"/>
              <a:t>содружества «Могучая кучка» в русской культуре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 descr="p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1928802"/>
            <a:ext cx="6502400" cy="4368800"/>
          </a:xfrm>
          <a:prstGeom prst="rect">
            <a:avLst/>
          </a:prstGeom>
        </p:spPr>
      </p:pic>
      <p:sp>
        <p:nvSpPr>
          <p:cNvPr id="5" name="Скругленный прямоугольник 4">
            <a:hlinkClick r:id="rId3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известный </a:t>
            </a:r>
            <a:r>
              <a:rPr lang="ru-RU" dirty="0"/>
              <a:t>также под названием «Новая русская музыкальная школа</a:t>
            </a:r>
            <a:r>
              <a:rPr lang="ru-RU" dirty="0" smtClean="0"/>
              <a:t>».</a:t>
            </a:r>
            <a:endParaRPr lang="en-US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Содружество композиторов 60-х годов 19 века</a:t>
            </a:r>
            <a:endParaRPr lang="ru-RU" dirty="0"/>
          </a:p>
        </p:txBody>
      </p:sp>
      <p:pic>
        <p:nvPicPr>
          <p:cNvPr id="4" name="Рисунок 3" descr="p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5918" y="2786058"/>
            <a:ext cx="4965712" cy="3336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Милий</a:t>
            </a:r>
            <a:r>
              <a:rPr lang="ru-RU" dirty="0"/>
              <a:t> Алексеевич </a:t>
            </a:r>
            <a:r>
              <a:rPr lang="ru-RU" dirty="0" err="1"/>
              <a:t>Балакирев</a:t>
            </a:r>
            <a:r>
              <a:rPr lang="ru-RU" dirty="0"/>
              <a:t>, </a:t>
            </a:r>
            <a:endParaRPr lang="en-US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 этот кружок  входили </a:t>
            </a:r>
          </a:p>
        </p:txBody>
      </p:sp>
      <p:pic>
        <p:nvPicPr>
          <p:cNvPr id="4" name="Рисунок 3" descr="31-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5918" y="2285992"/>
            <a:ext cx="3643338" cy="4056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kuibi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80385" y="1524000"/>
            <a:ext cx="2983230" cy="4572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Цезарь Антонович Кюи,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Borodi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78011" y="1524000"/>
            <a:ext cx="3787977" cy="4572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Александр Порфирьевич </a:t>
            </a:r>
            <a:r>
              <a:rPr lang="ru-RU" dirty="0" err="1"/>
              <a:t>Боородин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94400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1500174"/>
            <a:ext cx="3017309" cy="452596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Модест Петрович Мусоргский</a:t>
            </a:r>
          </a:p>
        </p:txBody>
      </p:sp>
      <p:pic>
        <p:nvPicPr>
          <p:cNvPr id="5" name="Рисунок 4" descr="Mussorgsk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1357298"/>
            <a:ext cx="3729033" cy="48745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6144626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1643050"/>
            <a:ext cx="3545338" cy="452596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Николай Андреевич Римский- Корсаков</a:t>
            </a:r>
          </a:p>
        </p:txBody>
      </p:sp>
      <p:pic>
        <p:nvPicPr>
          <p:cNvPr id="5" name="Рисунок 4" descr="rimskij-korsakov-nikolaj-adreevic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6" y="1785926"/>
            <a:ext cx="3779876" cy="42523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/>
              <a:t>Программа содружества сложилась под влиянием передовых демократических идей середины 19 века. Они продолжали традиции Михаила Ивановича </a:t>
            </a:r>
            <a:r>
              <a:rPr lang="ru-RU" dirty="0" smtClean="0"/>
              <a:t>Глинки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/>
              <a:t>– основоположника русской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классической </a:t>
            </a:r>
            <a:r>
              <a:rPr lang="ru-RU" dirty="0"/>
              <a:t>музыки,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боролись </a:t>
            </a:r>
            <a:r>
              <a:rPr lang="ru-RU" dirty="0"/>
              <a:t>за развитие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национального </a:t>
            </a:r>
            <a:r>
              <a:rPr lang="ru-RU" dirty="0"/>
              <a:t>стиля в </a:t>
            </a:r>
            <a:r>
              <a:rPr lang="ru-RU" dirty="0" smtClean="0"/>
              <a:t>русской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/>
              <a:t>музыки.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glin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8" y="2928934"/>
            <a:ext cx="3028950" cy="3571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sz="2400" dirty="0"/>
              <a:t>где выступали со своими произведениями. Каждый из них помимо музыки имел гражданскую профессию, например: Римский-Корсаков – военный моряк, Мусоргский – </a:t>
            </a:r>
            <a:endParaRPr lang="en-US" sz="2400" dirty="0" smtClean="0"/>
          </a:p>
          <a:p>
            <a:r>
              <a:rPr lang="ru-RU" sz="2400" dirty="0" smtClean="0"/>
              <a:t>военный подпрапорщик</a:t>
            </a:r>
            <a:endParaRPr lang="en-US" sz="2400" dirty="0" smtClean="0"/>
          </a:p>
          <a:p>
            <a:r>
              <a:rPr lang="ru-RU" sz="2400" dirty="0" smtClean="0"/>
              <a:t> </a:t>
            </a:r>
            <a:r>
              <a:rPr lang="ru-RU" sz="2400" dirty="0"/>
              <a:t>Бородин – </a:t>
            </a:r>
            <a:r>
              <a:rPr lang="ru-RU" sz="2400" dirty="0" smtClean="0"/>
              <a:t>знаменитый</a:t>
            </a:r>
            <a:endParaRPr lang="en-US" sz="2400" dirty="0" smtClean="0"/>
          </a:p>
          <a:p>
            <a:r>
              <a:rPr lang="ru-RU" sz="2400" dirty="0" smtClean="0"/>
              <a:t> </a:t>
            </a:r>
            <a:r>
              <a:rPr lang="ru-RU" sz="2400" dirty="0"/>
              <a:t>химик и т.д.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/>
              <a:t>Пропагандировали русское искусство за</a:t>
            </a:r>
            <a:r>
              <a:rPr lang="en-US" sz="3200" dirty="0" smtClean="0"/>
              <a:t> </a:t>
            </a:r>
            <a:r>
              <a:rPr lang="ru-RU" sz="3200" dirty="0" smtClean="0"/>
              <a:t>рубежом, создали Русское музыкальное общество – прообраз современной филармонии</a:t>
            </a:r>
            <a:endParaRPr lang="ru-RU" sz="3200" dirty="0"/>
          </a:p>
        </p:txBody>
      </p:sp>
      <p:pic>
        <p:nvPicPr>
          <p:cNvPr id="4" name="Рисунок 3" descr="1270905041_1-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43372" y="3071810"/>
            <a:ext cx="4738694" cy="31571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Основой музыкальных произведений композиторов кружка стала народная музыка. Их идеи оказали влияние на дальнейшее развитие русской музыки. Пример: Мусоргский цикл «Картинки с выставки», Бородин - опера «Князь Игорь»,  Римский-Корсаков написал 15 сказочных опер.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2184796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357166"/>
            <a:ext cx="4762500" cy="333375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thumbnail400_tsarskaya20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01489" y="3214686"/>
            <a:ext cx="4890101" cy="3286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 совсем не случайно то, что музыка Бородина (как и музыка Мусоргского, и позже Прокофьева) широко представлена в поп-культуре 20 </a:t>
            </a:r>
            <a:r>
              <a:rPr lang="ru-RU" dirty="0" smtClean="0"/>
              <a:t>века</a:t>
            </a:r>
            <a:endParaRPr lang="en-US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Adagi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5984" y="3643314"/>
            <a:ext cx="3810000" cy="285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в музыке выдающегося американского джазового музыканта Арти Шоу, есть версия </a:t>
            </a:r>
            <a:r>
              <a:rPr lang="ru-RU" dirty="0" err="1" smtClean="0"/>
              <a:t>хип-хоп</a:t>
            </a:r>
            <a:r>
              <a:rPr lang="ru-RU" dirty="0" smtClean="0"/>
              <a:t> варианта </a:t>
            </a:r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Половецкие пляски можно услышать в альбоме </a:t>
            </a:r>
            <a:r>
              <a:rPr lang="ru-RU" sz="3600" dirty="0" err="1" smtClean="0"/>
              <a:t>Хулио</a:t>
            </a:r>
            <a:r>
              <a:rPr lang="ru-RU" sz="3600" dirty="0" smtClean="0"/>
              <a:t> </a:t>
            </a:r>
            <a:r>
              <a:rPr lang="ru-RU" sz="3600" dirty="0" err="1" smtClean="0"/>
              <a:t>Иглесиаса</a:t>
            </a:r>
            <a:r>
              <a:rPr lang="ru-RU" sz="3600" dirty="0" smtClean="0"/>
              <a:t> </a:t>
            </a:r>
            <a:r>
              <a:rPr lang="ru-RU" sz="3600" dirty="0" err="1" smtClean="0"/>
              <a:t>Emocione</a:t>
            </a:r>
            <a:endParaRPr lang="ru-RU" sz="3600" dirty="0"/>
          </a:p>
        </p:txBody>
      </p:sp>
      <p:pic>
        <p:nvPicPr>
          <p:cNvPr id="4" name="Рисунок 3" descr="942cb1902547b4fee39863453a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3500438"/>
            <a:ext cx="3219450" cy="3019425"/>
          </a:xfrm>
          <a:prstGeom prst="rect">
            <a:avLst/>
          </a:prstGeom>
        </p:spPr>
      </p:pic>
      <p:pic>
        <p:nvPicPr>
          <p:cNvPr id="5" name="Рисунок 4" descr="raycharles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9058" y="3429000"/>
            <a:ext cx="4595818" cy="31079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МОУ Хуторская ООШ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Сделала презентацию учитель математики и МХК: Щетинина О.Г.</a:t>
            </a:r>
            <a:endParaRPr lang="ru-RU" dirty="0"/>
          </a:p>
        </p:txBody>
      </p:sp>
      <p:pic>
        <p:nvPicPr>
          <p:cNvPr id="4" name="Рисунок 3" descr="p12_izobrajenie0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3042" y="2928934"/>
            <a:ext cx="4527103" cy="33650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41</TotalTime>
  <Words>239</Words>
  <Application>Microsoft Office PowerPoint</Application>
  <PresentationFormat>Экран (4:3)</PresentationFormat>
  <Paragraphs>27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Бумажная</vt:lpstr>
      <vt:lpstr>Тема урока: Роль содружества «Могучая кучка» в русской культуре </vt:lpstr>
      <vt:lpstr>Содружество композиторов 60-х годов 19 века</vt:lpstr>
      <vt:lpstr>В этот кружок  входили </vt:lpstr>
      <vt:lpstr>Цезарь Антонович Кюи, </vt:lpstr>
      <vt:lpstr>Александр Порфирьевич Боородин</vt:lpstr>
      <vt:lpstr>Модест Петрович Мусоргский</vt:lpstr>
      <vt:lpstr>Николай Андреевич Римский- Корсаков</vt:lpstr>
      <vt:lpstr>Слайд 8</vt:lpstr>
      <vt:lpstr>Пропагандировали русское искусство за рубежом, создали Русское музыкальное общество – прообраз современной филармонии</vt:lpstr>
      <vt:lpstr>Слайд 10</vt:lpstr>
      <vt:lpstr>Слайд 11</vt:lpstr>
      <vt:lpstr>Слайд 12</vt:lpstr>
      <vt:lpstr>Половецкие пляски можно услышать в альбоме Хулио Иглесиаса Emocione</vt:lpstr>
      <vt:lpstr>Сделала презентацию учитель математики и МХК: Щетинина О.Г.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содружества «Могучая кучка» в русской культуре </dc:title>
  <dc:creator>Admin</dc:creator>
  <cp:lastModifiedBy>Owner</cp:lastModifiedBy>
  <cp:revision>9</cp:revision>
  <dcterms:created xsi:type="dcterms:W3CDTF">2011-09-13T11:22:12Z</dcterms:created>
  <dcterms:modified xsi:type="dcterms:W3CDTF">2012-05-26T08:59:22Z</dcterms:modified>
</cp:coreProperties>
</file>