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4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EC5C6-79AB-49B5-B9E9-9E3406A3AD7D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2A10C42-AC43-4D53-923C-94AE00F187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8EC5C6-79AB-49B5-B9E9-9E3406A3AD7D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22A10C42-AC43-4D53-923C-94AE00F187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EC5C6-79AB-49B5-B9E9-9E3406A3AD7D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0C42-AC43-4D53-923C-94AE00F187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EC5C6-79AB-49B5-B9E9-9E3406A3AD7D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0C42-AC43-4D53-923C-94AE00F187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0C42-AC43-4D53-923C-94AE00F187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EC5C6-79AB-49B5-B9E9-9E3406A3AD7D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EC5C6-79AB-49B5-B9E9-9E3406A3AD7D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0C42-AC43-4D53-923C-94AE00F187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EC5C6-79AB-49B5-B9E9-9E3406A3AD7D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0C42-AC43-4D53-923C-94AE00F187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8EC5C6-79AB-49B5-B9E9-9E3406A3AD7D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2A10C42-AC43-4D53-923C-94AE00F187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EC5C6-79AB-49B5-B9E9-9E3406A3AD7D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2A10C42-AC43-4D53-923C-94AE00F187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EC5C6-79AB-49B5-B9E9-9E3406A3AD7D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0C42-AC43-4D53-923C-94AE00F187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EC5C6-79AB-49B5-B9E9-9E3406A3AD7D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0C42-AC43-4D53-923C-94AE00F187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F8EC5C6-79AB-49B5-B9E9-9E3406A3AD7D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22A10C42-AC43-4D53-923C-94AE00F187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10 класс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71800" y="533400"/>
            <a:ext cx="5700468" cy="203150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Химическая промышленность мира</a:t>
            </a:r>
            <a:endParaRPr lang="ru-RU" dirty="0"/>
          </a:p>
        </p:txBody>
      </p:sp>
      <p:sp>
        <p:nvSpPr>
          <p:cNvPr id="4" name="Скругленный прямоугольник 3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716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5klass.net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sz="3600" dirty="0" smtClean="0"/>
              <a:t>Значение химической промышленности</a:t>
            </a:r>
          </a:p>
          <a:p>
            <a:pPr marL="514350" indent="-514350">
              <a:buAutoNum type="arabicPeriod"/>
            </a:pPr>
            <a:r>
              <a:rPr lang="ru-RU" sz="3600" dirty="0" smtClean="0"/>
              <a:t>Структура</a:t>
            </a:r>
          </a:p>
          <a:p>
            <a:pPr marL="514350" indent="-514350">
              <a:buAutoNum type="arabicPeriod"/>
            </a:pPr>
            <a:r>
              <a:rPr lang="ru-RU" sz="3600" dirty="0" smtClean="0"/>
              <a:t>Факторы размещения предприятий различных отраслей химической промышленности</a:t>
            </a:r>
          </a:p>
          <a:p>
            <a:pPr marL="514350" indent="-514350">
              <a:buAutoNum type="arabicPeriod"/>
            </a:pPr>
            <a:r>
              <a:rPr lang="ru-RU" sz="3600" dirty="0" smtClean="0"/>
              <a:t>Лидирующие страны </a:t>
            </a:r>
            <a:endParaRPr lang="ru-RU" sz="36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План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1400944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Ведущая промышленность мирового производства</a:t>
            </a:r>
            <a:endParaRPr lang="ru-RU" sz="32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Химическая промышленность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835696" y="2636912"/>
            <a:ext cx="5544616" cy="1512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Структура </a:t>
            </a:r>
          </a:p>
          <a:p>
            <a:pPr algn="ctr"/>
            <a:r>
              <a:rPr lang="ru-RU" sz="3200" b="1" dirty="0" smtClean="0"/>
              <a:t>Химической промышленности</a:t>
            </a:r>
            <a:endParaRPr lang="ru-RU" sz="3200" b="1" dirty="0"/>
          </a:p>
        </p:txBody>
      </p:sp>
      <p:sp>
        <p:nvSpPr>
          <p:cNvPr id="5" name="Тройная стрелка влево/вправо/вверх 4"/>
          <p:cNvSpPr/>
          <p:nvPr/>
        </p:nvSpPr>
        <p:spPr>
          <a:xfrm rot="10800000">
            <a:off x="3707904" y="4293096"/>
            <a:ext cx="1216152" cy="850392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467544" y="4365104"/>
            <a:ext cx="2304256" cy="93610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Горно-химическая</a:t>
            </a:r>
            <a:endParaRPr lang="ru-RU" sz="2000" b="1" dirty="0"/>
          </a:p>
        </p:txBody>
      </p:sp>
      <p:sp>
        <p:nvSpPr>
          <p:cNvPr id="7" name="Прямоугольник 6"/>
          <p:cNvSpPr/>
          <p:nvPr/>
        </p:nvSpPr>
        <p:spPr>
          <a:xfrm flipH="1" flipV="1">
            <a:off x="3491881" y="6858000"/>
            <a:ext cx="5753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http://drweb.com/</a:t>
            </a:r>
            <a:endParaRPr lang="ru-RU" dirty="0"/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3131840" y="5301208"/>
            <a:ext cx="2592288" cy="86409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Основная</a:t>
            </a:r>
            <a:endParaRPr lang="ru-RU" sz="2000" b="1" dirty="0"/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6084168" y="4365104"/>
            <a:ext cx="2376264" cy="86409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Полимерные материалы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 « грязные» производства распространяется </a:t>
            </a:r>
            <a:r>
              <a:rPr lang="ru-RU" sz="3200" b="1" dirty="0" smtClean="0">
                <a:solidFill>
                  <a:srgbClr val="FF0000"/>
                </a:solidFill>
              </a:rPr>
              <a:t>экологический</a:t>
            </a:r>
            <a:r>
              <a:rPr lang="ru-RU" dirty="0" smtClean="0"/>
              <a:t> </a:t>
            </a:r>
          </a:p>
          <a:p>
            <a:r>
              <a:rPr lang="ru-RU" dirty="0" smtClean="0"/>
              <a:t>Сосредоточение горнодобывающих предприятий и промышленности основной химии в </a:t>
            </a:r>
            <a:r>
              <a:rPr lang="ru-RU" dirty="0" smtClean="0">
                <a:solidFill>
                  <a:srgbClr val="FF0000"/>
                </a:solidFill>
              </a:rPr>
              <a:t>развивающихся</a:t>
            </a:r>
            <a:r>
              <a:rPr lang="ru-RU" dirty="0" smtClean="0"/>
              <a:t> странах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1/3</a:t>
            </a:r>
            <a:r>
              <a:rPr lang="ru-RU" dirty="0" smtClean="0"/>
              <a:t> продукции производится в </a:t>
            </a:r>
            <a:r>
              <a:rPr lang="ru-RU" dirty="0" smtClean="0">
                <a:solidFill>
                  <a:srgbClr val="FF0000"/>
                </a:solidFill>
              </a:rPr>
              <a:t>развитых</a:t>
            </a:r>
            <a:r>
              <a:rPr lang="ru-RU" dirty="0" smtClean="0"/>
              <a:t> странах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Принцип размещения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700808"/>
            <a:ext cx="8686800" cy="3600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в странах Азии, Африки и Латинской Америки</a:t>
            </a:r>
          </a:p>
          <a:p>
            <a:pPr algn="ctr">
              <a:buNone/>
            </a:pPr>
            <a:endParaRPr lang="ru-RU" dirty="0" smtClean="0"/>
          </a:p>
          <a:p>
            <a:pPr>
              <a:buNone/>
            </a:pPr>
            <a:r>
              <a:rPr lang="en-US" dirty="0" smtClean="0"/>
              <a:t>Du PONT                   Bayer            ICI</a:t>
            </a:r>
            <a:r>
              <a:rPr lang="ru-RU" dirty="0" smtClean="0"/>
              <a:t>  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Великобритания</a:t>
            </a:r>
            <a:endParaRPr lang="en-US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DOW                          BASF            EDISON</a:t>
            </a:r>
            <a:r>
              <a:rPr lang="ru-RU" dirty="0" smtClean="0"/>
              <a:t>      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Италия</a:t>
            </a:r>
            <a:endParaRPr lang="en-US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США                             ФРГ</a:t>
            </a:r>
            <a:endParaRPr lang="en-US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Крупнейшие транснациональные корпорации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Производство серной кислоты  (из самородной серы, пирита, нефти и газа путем перегонки)</a:t>
            </a:r>
          </a:p>
          <a:p>
            <a:endParaRPr lang="ru-RU" dirty="0" smtClean="0"/>
          </a:p>
          <a:p>
            <a:r>
              <a:rPr lang="ru-RU" dirty="0" smtClean="0"/>
              <a:t>Серу добывают в КАНАДЕ, США, МЕКСИКЕ, ПОЛЬШЕ, ИРАКЕ, ТУРКМЕНИИ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ОСНОВНАЯ  ХИМИЯ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Развитые страны:</a:t>
            </a:r>
          </a:p>
          <a:p>
            <a:pPr>
              <a:buNone/>
            </a:pPr>
            <a:r>
              <a:rPr lang="ru-RU" dirty="0" smtClean="0"/>
              <a:t>    Канада          ФРГ         Испания              США</a:t>
            </a:r>
          </a:p>
          <a:p>
            <a:pPr>
              <a:buNone/>
            </a:pPr>
            <a:r>
              <a:rPr lang="ru-RU" dirty="0" smtClean="0"/>
              <a:t>   Франция             Япония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С переходной экономикой:</a:t>
            </a:r>
          </a:p>
          <a:p>
            <a:pPr>
              <a:buNone/>
            </a:pPr>
            <a:r>
              <a:rPr lang="ru-RU" dirty="0" smtClean="0"/>
              <a:t> Россия       Украина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Развивающиеся:</a:t>
            </a:r>
          </a:p>
          <a:p>
            <a:pPr>
              <a:buNone/>
            </a:pPr>
            <a:r>
              <a:rPr lang="ru-RU" dirty="0" smtClean="0"/>
              <a:t>Китай        Бразилия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Страны - лидеры по производству серной кислоты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51176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Зарубежная Азия (40 %)</a:t>
            </a:r>
          </a:p>
          <a:p>
            <a:r>
              <a:rPr lang="ru-RU" sz="3600" b="1" dirty="0" smtClean="0"/>
              <a:t>Северная Америка (25 %)</a:t>
            </a:r>
          </a:p>
          <a:p>
            <a:r>
              <a:rPr lang="ru-RU" sz="3600" b="1" dirty="0" smtClean="0"/>
              <a:t>Страны СНГ (15 %)</a:t>
            </a:r>
          </a:p>
          <a:p>
            <a:r>
              <a:rPr lang="ru-RU" sz="3600" b="1" dirty="0" smtClean="0"/>
              <a:t>Зарубежная Европа (12 %)   </a:t>
            </a:r>
            <a:endParaRPr lang="ru-RU" sz="36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1620416"/>
          </a:xfrm>
        </p:spPr>
        <p:txBody>
          <a:bodyPr>
            <a:noAutofit/>
          </a:bodyPr>
          <a:lstStyle/>
          <a:p>
            <a:r>
              <a:rPr lang="ru-RU" sz="5400" b="1" dirty="0" smtClean="0"/>
              <a:t>Минеральные удобрения</a:t>
            </a:r>
            <a:endParaRPr lang="ru-RU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85 млн. т</a:t>
            </a:r>
          </a:p>
          <a:p>
            <a:endParaRPr lang="ru-RU" dirty="0" smtClean="0"/>
          </a:p>
          <a:p>
            <a:r>
              <a:rPr lang="ru-RU" dirty="0" smtClean="0"/>
              <a:t>Главные производители Китай и Индия</a:t>
            </a:r>
          </a:p>
          <a:p>
            <a:endParaRPr lang="ru-RU" dirty="0" smtClean="0"/>
          </a:p>
          <a:p>
            <a:r>
              <a:rPr lang="ru-RU" dirty="0" smtClean="0"/>
              <a:t>Главные экспортеры  Зарубежная Европа, Россия США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Азотные удобрения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35 млн. т</a:t>
            </a:r>
          </a:p>
          <a:p>
            <a:endParaRPr lang="ru-RU" dirty="0" smtClean="0"/>
          </a:p>
          <a:p>
            <a:r>
              <a:rPr lang="ru-RU" dirty="0" smtClean="0"/>
              <a:t>Производители: Польша, Китай, Россия, США, Индия, Тунис, Испания, Марокко, Бразилия</a:t>
            </a:r>
          </a:p>
          <a:p>
            <a:endParaRPr lang="ru-RU" dirty="0" smtClean="0"/>
          </a:p>
          <a:p>
            <a:r>
              <a:rPr lang="ru-RU" dirty="0" smtClean="0"/>
              <a:t>Потребители: Зарубежная Азия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Фосфорные удобрения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30 млн.т</a:t>
            </a:r>
          </a:p>
          <a:p>
            <a:endParaRPr lang="ru-RU" dirty="0" smtClean="0"/>
          </a:p>
          <a:p>
            <a:r>
              <a:rPr lang="ru-RU" dirty="0" smtClean="0"/>
              <a:t>Лидеры по производству: Канада, США, Россия, Белоруссия, ФРГ, Великобритания, Испания, а так же Израиль и Иордания </a:t>
            </a:r>
          </a:p>
          <a:p>
            <a:endParaRPr lang="ru-RU" dirty="0" smtClean="0"/>
          </a:p>
          <a:p>
            <a:r>
              <a:rPr lang="ru-RU" dirty="0" smtClean="0"/>
              <a:t>Потребителем калийных удобрений является Ближний Восток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Калийные удобрения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Тяготеют к нефтегазоносным бассейнам, к местам перекачки нефти, морским путям.</a:t>
            </a:r>
          </a:p>
          <a:p>
            <a:r>
              <a:rPr lang="ru-RU" dirty="0" smtClean="0"/>
              <a:t>В  50-е годы весь этилен производили в США</a:t>
            </a:r>
          </a:p>
          <a:p>
            <a:r>
              <a:rPr lang="ru-RU" dirty="0" smtClean="0"/>
              <a:t>В 60-70 годы крупнейшие этиленовые мощности открыты в России и Японии</a:t>
            </a:r>
          </a:p>
          <a:p>
            <a:r>
              <a:rPr lang="ru-RU" dirty="0" smtClean="0"/>
              <a:t>В 80-е годы производство мигрировало в развивающиеся страны: Китай, Индонезию, Мексику, Венесуэлу, Индию, Республику Карею, Малайзию, Таиланд и Тайвань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Полимерные материалы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8229600" cy="397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ПЛАСТМАССЫ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ХИМ. ВОЛОКНА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СИНТЕТИЧЕСКИЙ КАУЧУК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США        40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Китай      15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США       2300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Япония      15,5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США     4,2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Япония    1600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ФРГ            12,2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Тайвань   3,3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Китай    1400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Респ</a:t>
                      </a:r>
                      <a:r>
                        <a:rPr lang="ru-RU" dirty="0" smtClean="0"/>
                        <a:t>. Корея    8,4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Респ</a:t>
                      </a:r>
                      <a:r>
                        <a:rPr lang="ru-RU" dirty="0" smtClean="0"/>
                        <a:t>. Корея  2,3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Россия  1100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Тайвань        7,1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Индия       2,2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ФРГ  1000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Китай           6,2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Япония    1.2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Франция     750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Франция      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Индонезия    1,2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Респ</a:t>
                      </a:r>
                      <a:r>
                        <a:rPr lang="ru-RU" dirty="0" smtClean="0"/>
                        <a:t>. Корея   730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Нидерланды  4,5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ФРГ   1,1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Тайвань  570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Россия      3,7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Турция   1,1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Бразилия  440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ЛИДЕРЫ ПО ПРОИЗВОДСТВУ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55</TotalTime>
  <Words>378</Words>
  <Application>Microsoft Office PowerPoint</Application>
  <PresentationFormat>Экран (4:3)</PresentationFormat>
  <Paragraphs>101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Бумажная</vt:lpstr>
      <vt:lpstr>Химическая промышленность мира</vt:lpstr>
      <vt:lpstr>План</vt:lpstr>
      <vt:lpstr>Химическая промышленность</vt:lpstr>
      <vt:lpstr>Принцип размещения</vt:lpstr>
      <vt:lpstr>Крупнейшие транснациональные корпорации</vt:lpstr>
      <vt:lpstr>ОСНОВНАЯ  ХИМИЯ</vt:lpstr>
      <vt:lpstr>Страны - лидеры по производству серной кислоты</vt:lpstr>
      <vt:lpstr>Минеральные удобрения</vt:lpstr>
      <vt:lpstr>Азотные удобрения</vt:lpstr>
      <vt:lpstr>Фосфорные удобрения</vt:lpstr>
      <vt:lpstr>Калийные удобрения</vt:lpstr>
      <vt:lpstr>Полимерные материалы</vt:lpstr>
      <vt:lpstr>ЛИДЕРЫ ПО ПРОИЗВОДСТВУ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Химическая промышленность мира</dc:title>
  <dc:creator>лена</dc:creator>
  <cp:lastModifiedBy>Owner</cp:lastModifiedBy>
  <cp:revision>8</cp:revision>
  <dcterms:created xsi:type="dcterms:W3CDTF">2013-04-01T04:25:54Z</dcterms:created>
  <dcterms:modified xsi:type="dcterms:W3CDTF">2014-10-02T22:16:38Z</dcterms:modified>
</cp:coreProperties>
</file>