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2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4612DC-8C1D-42B0-9C30-1868F858C7F3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4DD15D-E46A-4E0F-B8BA-8F2ED824E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dirty="0" smtClean="0"/>
              <a:t>Своя игра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3145302"/>
          </a:xfrm>
        </p:spPr>
        <p:txBody>
          <a:bodyPr>
            <a:normAutofit/>
          </a:bodyPr>
          <a:lstStyle/>
          <a:p>
            <a:r>
              <a:rPr lang="ru-RU" dirty="0" smtClean="0"/>
              <a:t>Викторина по истории музыки.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Урок музыки в 7-8 класс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44196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Выполнено учителем МОУ СОШ № 39 г.Твери Григорьевой Т.В.</a:t>
            </a:r>
          </a:p>
          <a:p>
            <a:endParaRPr lang="ru-RU" dirty="0"/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371600"/>
            <a:ext cx="7467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июле1791 года на квартиру знаменитого в Вене композитора явился таинственный незнакомец и заказал траурную мессу за немалую по тем временам сумму в сто дукатов. Композитор принял предложение, однако необычные обстоятельства, при которых сделан был заказ, произвели на него сильное впечатление.  Больной, томимый в то время недобрыми предчувствиями, он начал писать это сочинение как бы для самого себя.</a:t>
            </a:r>
            <a:endParaRPr lang="ru-RU" sz="2400" dirty="0"/>
          </a:p>
        </p:txBody>
      </p:sp>
      <p:sp>
        <p:nvSpPr>
          <p:cNvPr id="3" name="Управляющая кнопка: справка 2">
            <a:hlinkClick r:id="rId2" action="ppaction://hlinksldjump" highlightClick="1"/>
          </p:cNvPr>
          <p:cNvSpPr/>
          <p:nvPr/>
        </p:nvSpPr>
        <p:spPr>
          <a:xfrm>
            <a:off x="838200" y="54102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90600"/>
            <a:ext cx="7239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Генерал </a:t>
            </a:r>
            <a:r>
              <a:rPr lang="ru-RU" sz="2400" dirty="0" err="1" smtClean="0"/>
              <a:t>Бернадотт</a:t>
            </a:r>
            <a:r>
              <a:rPr lang="ru-RU" sz="2400" dirty="0"/>
              <a:t> </a:t>
            </a:r>
            <a:r>
              <a:rPr lang="ru-RU" sz="2400" dirty="0" smtClean="0"/>
              <a:t>предложил в 1798 году одному композитору увековечить в музыкальном произведении военные подвиги Наполеона. </a:t>
            </a:r>
            <a:r>
              <a:rPr lang="ru-RU" sz="2400" dirty="0"/>
              <a:t> </a:t>
            </a:r>
            <a:r>
              <a:rPr lang="ru-RU" sz="2400" dirty="0" smtClean="0"/>
              <a:t>Предложение было принято, так как композитор был увлечен свободолюбивыми идеями Французской революции и пытался выразить их в своей музыке. Но вскоре Наполеон объявил себя императором, тогда прежнее посвящение было заменено новым, на итальянском языке «Героическая симфония и  прославление памяти великого человека».</a:t>
            </a:r>
            <a:endParaRPr lang="ru-RU" sz="2400" dirty="0"/>
          </a:p>
        </p:txBody>
      </p:sp>
      <p:sp>
        <p:nvSpPr>
          <p:cNvPr id="3" name="Управляющая кнопка: справка 2">
            <a:hlinkClick r:id="rId2" action="ppaction://hlinksldjump" highlightClick="1"/>
          </p:cNvPr>
          <p:cNvSpPr/>
          <p:nvPr/>
        </p:nvSpPr>
        <p:spPr>
          <a:xfrm>
            <a:off x="838200" y="51816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19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1430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Летом 1839 года один немецкий композитор отправился в плавание из Риги в Лондон. Трехнедельное плавание по Северному морю, штормы, бегство от бури, спасение едва не потонувшего корабля – все эти впечатления, а также чтение произведения Гейне «Мемуары господина </a:t>
            </a:r>
            <a:r>
              <a:rPr lang="ru-RU" sz="2400" dirty="0" err="1" smtClean="0"/>
              <a:t>Шнабелевопского</a:t>
            </a:r>
            <a:r>
              <a:rPr lang="ru-RU" sz="2400" dirty="0" smtClean="0"/>
              <a:t>»,  настолько воспламенили воображение композитора, что вскоре  у него возник замысел оперы. В ней он с большой силой изобразил бушевание непокоренной морской стихии.</a:t>
            </a:r>
            <a:endParaRPr lang="ru-RU" sz="2400" dirty="0"/>
          </a:p>
        </p:txBody>
      </p:sp>
      <p:sp>
        <p:nvSpPr>
          <p:cNvPr id="4" name="Управляющая кнопка: справка 3">
            <a:hlinkClick r:id="rId2" action="ppaction://hlinksldjump" highlightClick="1"/>
          </p:cNvPr>
          <p:cNvSpPr/>
          <p:nvPr/>
        </p:nvSpPr>
        <p:spPr>
          <a:xfrm>
            <a:off x="1143000" y="55626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609600"/>
            <a:ext cx="7543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Пушкинская поэзия, сыгравшая столь исключительную роль в истории русской литературы, оказала огромное воздействие на русскую музыку. Кто из русских музыкантов использовал произведения поэта в своем творчестве?</a:t>
            </a:r>
          </a:p>
          <a:p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3429001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1.»Руслан и Людмила».</a:t>
            </a:r>
            <a:endParaRPr lang="ru-RU" sz="3200" dirty="0"/>
          </a:p>
        </p:txBody>
      </p:sp>
      <p:sp>
        <p:nvSpPr>
          <p:cNvPr id="6" name="Управляющая кнопка: справка 5">
            <a:hlinkClick r:id="rId2" action="ppaction://hlinksldjump" highlightClick="1"/>
          </p:cNvPr>
          <p:cNvSpPr/>
          <p:nvPr/>
        </p:nvSpPr>
        <p:spPr>
          <a:xfrm>
            <a:off x="1981200" y="52578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76400"/>
            <a:ext cx="723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</a:t>
            </a:r>
          </a:p>
          <a:p>
            <a:r>
              <a:rPr lang="ru-RU" sz="3200" dirty="0" smtClean="0"/>
              <a:t>2. «Евгений Онегин».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4400" y="53340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Кто из русских музыкантов использовал произведения А.С.Пушкина   в своем творчестве?</a:t>
            </a:r>
            <a:endParaRPr lang="ru-RU" sz="2400" dirty="0"/>
          </a:p>
        </p:txBody>
      </p:sp>
      <p:sp>
        <p:nvSpPr>
          <p:cNvPr id="4" name="Управляющая кнопка: справка 3">
            <a:hlinkClick r:id="rId2" action="ppaction://hlinksldjump" highlightClick="1"/>
          </p:cNvPr>
          <p:cNvSpPr/>
          <p:nvPr/>
        </p:nvSpPr>
        <p:spPr>
          <a:xfrm>
            <a:off x="762000" y="48768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2192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3. «Бахчисарайский  фонтан».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304800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Кто из русских музыкантов использовал произведения А.С.Пушкина   в своем творчестве?</a:t>
            </a:r>
            <a:endParaRPr lang="ru-RU" sz="2400" dirty="0"/>
          </a:p>
        </p:txBody>
      </p:sp>
      <p:sp>
        <p:nvSpPr>
          <p:cNvPr id="4" name="Управляющая кнопка: справка 3">
            <a:hlinkClick r:id="rId2" action="ppaction://hlinksldjump" highlightClick="1"/>
          </p:cNvPr>
          <p:cNvSpPr/>
          <p:nvPr/>
        </p:nvSpPr>
        <p:spPr>
          <a:xfrm>
            <a:off x="1219200" y="50292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Какие музыкальные произведения возникли под влиянием следующих произведений изобразительного искусства?</a:t>
            </a:r>
          </a:p>
          <a:p>
            <a:r>
              <a:rPr lang="ru-RU" sz="2400" dirty="0" smtClean="0"/>
              <a:t>1. Виктор Гартман.</a:t>
            </a:r>
            <a:endParaRPr lang="ru-RU" sz="2400" dirty="0"/>
          </a:p>
        </p:txBody>
      </p:sp>
      <p:pic>
        <p:nvPicPr>
          <p:cNvPr id="5" name="Рисунок 4" descr="hartman1-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590800"/>
            <a:ext cx="2590800" cy="3238500"/>
          </a:xfrm>
          <a:prstGeom prst="rect">
            <a:avLst/>
          </a:prstGeom>
        </p:spPr>
      </p:pic>
      <p:pic>
        <p:nvPicPr>
          <p:cNvPr id="6" name="Рисунок 5" descr="mr-1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2590800"/>
            <a:ext cx="2386013" cy="3200400"/>
          </a:xfrm>
          <a:prstGeom prst="rect">
            <a:avLst/>
          </a:prstGeom>
        </p:spPr>
      </p:pic>
      <p:sp>
        <p:nvSpPr>
          <p:cNvPr id="7" name="Управляющая кнопка: справка 6">
            <a:hlinkClick r:id="rId4" action="ppaction://hlinksldjump" highlightClick="1"/>
          </p:cNvPr>
          <p:cNvSpPr/>
          <p:nvPr/>
        </p:nvSpPr>
        <p:spPr>
          <a:xfrm>
            <a:off x="381000" y="55626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990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2.И.Е.Репин «Запорожцы пишут письмо турецкому султану».</a:t>
            </a:r>
            <a:endParaRPr lang="ru-RU" sz="2400" dirty="0"/>
          </a:p>
        </p:txBody>
      </p:sp>
      <p:pic>
        <p:nvPicPr>
          <p:cNvPr id="9" name="Рисунок 8" descr="Rep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324537"/>
            <a:ext cx="6096000" cy="39238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304800"/>
            <a:ext cx="708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Какое музыкальное произведение возникло под влиянием данного произведения изобразительного искусства?</a:t>
            </a:r>
          </a:p>
        </p:txBody>
      </p:sp>
      <p:sp>
        <p:nvSpPr>
          <p:cNvPr id="5" name="Управляющая кнопка: справка 4">
            <a:hlinkClick r:id="rId3" action="ppaction://hlinksldjump" highlightClick="1"/>
          </p:cNvPr>
          <p:cNvSpPr/>
          <p:nvPr/>
        </p:nvSpPr>
        <p:spPr>
          <a:xfrm>
            <a:off x="304800" y="53340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653064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3.Арнольд </a:t>
            </a:r>
            <a:r>
              <a:rPr lang="ru-RU" sz="2400" dirty="0" err="1" smtClean="0"/>
              <a:t>Бёклин</a:t>
            </a:r>
            <a:r>
              <a:rPr lang="ru-RU" sz="2400" dirty="0" smtClean="0"/>
              <a:t> «Остров мертвых».</a:t>
            </a:r>
            <a:endParaRPr lang="ru-RU" sz="2400" dirty="0"/>
          </a:p>
        </p:txBody>
      </p:sp>
      <p:pic>
        <p:nvPicPr>
          <p:cNvPr id="3" name="Рисунок 2" descr="1376175_Ostrov_mertvuyh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057400"/>
            <a:ext cx="6608496" cy="441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3048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Какие музыкальные произведения возникли под влиянием данного произведения изобразительного искусства?</a:t>
            </a:r>
          </a:p>
        </p:txBody>
      </p:sp>
      <p:sp>
        <p:nvSpPr>
          <p:cNvPr id="5" name="Управляющая кнопка: справка 4">
            <a:hlinkClick r:id="rId3" action="ppaction://hlinksldjump" highlightClick="1"/>
          </p:cNvPr>
          <p:cNvSpPr/>
          <p:nvPr/>
        </p:nvSpPr>
        <p:spPr>
          <a:xfrm>
            <a:off x="228600" y="541020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0"/>
            <a:ext cx="693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Реквием Вольфганга Амадея Моцарта создавался в последний год жизни композитора (1791).</a:t>
            </a:r>
            <a:endParaRPr lang="ru-RU" sz="28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240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Третья  «Героическая»  симфония  Людвига </a:t>
            </a:r>
            <a:r>
              <a:rPr lang="ru-RU" sz="2800" dirty="0" err="1" smtClean="0"/>
              <a:t>ван</a:t>
            </a:r>
            <a:r>
              <a:rPr lang="ru-RU" sz="2800" dirty="0" smtClean="0"/>
              <a:t> Бетховена.</a:t>
            </a:r>
            <a:endParaRPr lang="ru-RU" sz="28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«Летучий голландец » – одна из первых зрелых опер </a:t>
            </a:r>
            <a:r>
              <a:rPr lang="ru-RU" sz="2800" dirty="0" err="1" smtClean="0"/>
              <a:t>Рихарда</a:t>
            </a:r>
            <a:r>
              <a:rPr lang="ru-RU" sz="2800" dirty="0" smtClean="0"/>
              <a:t> Вагнера. Сочинена в 1841 году, поставлена в 1843 году.</a:t>
            </a:r>
            <a:endParaRPr lang="ru-RU" sz="28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37160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Юношеская поэма «Руслан и Людмила» легла в основу  второй оперы М.И Глинки, которая сохранила то же название. Опера была закончена  и впервые исполнена в Петербурге, в 1842 году.</a:t>
            </a:r>
            <a:endParaRPr lang="ru-RU" sz="2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143000"/>
            <a:ext cx="647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Опера «Евгений Онегин» была написана П.И.Чайковским в 1878 году. Первое исполнение оперы состоялось силами учеников Московской консерватории в марте 1879 года, а затем на сценах Большого и </a:t>
            </a:r>
            <a:r>
              <a:rPr lang="ru-RU" sz="2400" dirty="0" err="1" smtClean="0"/>
              <a:t>Мариинского</a:t>
            </a:r>
            <a:r>
              <a:rPr lang="ru-RU" sz="2400" dirty="0" smtClean="0"/>
              <a:t> театров.</a:t>
            </a:r>
            <a:endParaRPr lang="ru-RU" sz="24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19200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Пушкинская поэма «Бахчисарайский фонтан» послужила сюжетом для известного балета Асафьева, сохранившего то же название. Это произведение было поставлено в Ленинградском театре в 1934 году.</a:t>
            </a:r>
            <a:endParaRPr lang="ru-RU" sz="24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Знаменитая сюита для фортепиано»Картинки с выставки» М.П.Мусоргского создана под впечатлением посмертной выставки работ его друга художника-архитектора В.Гартмана.</a:t>
            </a:r>
            <a:endParaRPr lang="ru-RU" sz="24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14400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Симфоническая картина-балет «Запорожцы» написана в 1921 году Р.М.Глиэром. Впервые исполнена под управлением автора в сентябре 1926 года в Москве.</a:t>
            </a:r>
            <a:endParaRPr lang="ru-RU" sz="24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8580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Симфонические поэмы «Остров мертвых» С.В.Рахманинова и  М. </a:t>
            </a:r>
            <a:r>
              <a:rPr lang="ru-RU" sz="2400" dirty="0" err="1" smtClean="0"/>
              <a:t>Регера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38200" y="525780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199</TotalTime>
  <Words>545</Words>
  <Application>Microsoft Office PowerPoint</Application>
  <PresentationFormat>Экран (4:3)</PresentationFormat>
  <Paragraphs>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Своя игра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M&amp;P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VIENNA XP</dc:creator>
  <cp:lastModifiedBy>Owner</cp:lastModifiedBy>
  <cp:revision>25</cp:revision>
  <dcterms:created xsi:type="dcterms:W3CDTF">2009-10-12T10:26:19Z</dcterms:created>
  <dcterms:modified xsi:type="dcterms:W3CDTF">2014-10-28T07:18:01Z</dcterms:modified>
</cp:coreProperties>
</file>