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2" r:id="rId8"/>
    <p:sldId id="265" r:id="rId9"/>
    <p:sldId id="267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01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5F61A-B75B-4212-98CC-13DC42BE0558}" type="datetimeFigureOut">
              <a:rPr lang="ru-RU" smtClean="0"/>
              <a:pPr/>
              <a:t>27.09.2015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37074-9631-435B-8EF0-B4CE3E2321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5F61A-B75B-4212-98CC-13DC42BE0558}" type="datetimeFigureOut">
              <a:rPr lang="ru-RU" smtClean="0"/>
              <a:pPr/>
              <a:t>27.09.2015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37074-9631-435B-8EF0-B4CE3E2321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5F61A-B75B-4212-98CC-13DC42BE0558}" type="datetimeFigureOut">
              <a:rPr lang="ru-RU" smtClean="0"/>
              <a:pPr/>
              <a:t>27.09.2015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37074-9631-435B-8EF0-B4CE3E2321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5F61A-B75B-4212-98CC-13DC42BE0558}" type="datetimeFigureOut">
              <a:rPr lang="ru-RU" smtClean="0"/>
              <a:pPr/>
              <a:t>27.09.2015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37074-9631-435B-8EF0-B4CE3E2321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5F61A-B75B-4212-98CC-13DC42BE0558}" type="datetimeFigureOut">
              <a:rPr lang="ru-RU" smtClean="0"/>
              <a:pPr/>
              <a:t>27.09.2015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37074-9631-435B-8EF0-B4CE3E2321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5F61A-B75B-4212-98CC-13DC42BE0558}" type="datetimeFigureOut">
              <a:rPr lang="ru-RU" smtClean="0"/>
              <a:pPr/>
              <a:t>27.09.2015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37074-9631-435B-8EF0-B4CE3E2321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5F61A-B75B-4212-98CC-13DC42BE0558}" type="datetimeFigureOut">
              <a:rPr lang="ru-RU" smtClean="0"/>
              <a:pPr/>
              <a:t>27.09.2015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37074-9631-435B-8EF0-B4CE3E2321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5F61A-B75B-4212-98CC-13DC42BE0558}" type="datetimeFigureOut">
              <a:rPr lang="ru-RU" smtClean="0"/>
              <a:pPr/>
              <a:t>27.09.2015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37074-9631-435B-8EF0-B4CE3E2321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5F61A-B75B-4212-98CC-13DC42BE0558}" type="datetimeFigureOut">
              <a:rPr lang="ru-RU" smtClean="0"/>
              <a:pPr/>
              <a:t>27.09.2015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37074-9631-435B-8EF0-B4CE3E2321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5F61A-B75B-4212-98CC-13DC42BE0558}" type="datetimeFigureOut">
              <a:rPr lang="ru-RU" smtClean="0"/>
              <a:pPr/>
              <a:t>27.09.2015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37074-9631-435B-8EF0-B4CE3E2321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5F61A-B75B-4212-98CC-13DC42BE0558}" type="datetimeFigureOut">
              <a:rPr lang="ru-RU" smtClean="0"/>
              <a:pPr/>
              <a:t>27.09.2015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37074-9631-435B-8EF0-B4CE3E2321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A5F61A-B75B-4212-98CC-13DC42BE0558}" type="datetimeFigureOut">
              <a:rPr lang="ru-RU" smtClean="0"/>
              <a:pPr/>
              <a:t>27.09.2015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237074-9631-435B-8EF0-B4CE3E2321A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8021"/>
            <a:ext cx="7772400" cy="1584175"/>
          </a:xfrm>
        </p:spPr>
        <p:txBody>
          <a:bodyPr/>
          <a:lstStyle/>
          <a:p>
            <a:r>
              <a:rPr lang="ru-RU" dirty="0" smtClean="0"/>
              <a:t>История Древнего Китая</a:t>
            </a:r>
            <a:endParaRPr lang="ru-RU" dirty="0"/>
          </a:p>
        </p:txBody>
      </p:sp>
      <p:pic>
        <p:nvPicPr>
          <p:cNvPr id="2050" name="Picture 2" descr="C:\Users\1\Desktop\1303767068_old_chinese_photos_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628800"/>
            <a:ext cx="5832648" cy="439248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372200" y="5085184"/>
            <a:ext cx="2592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Презентацию подготовил</a:t>
            </a:r>
          </a:p>
          <a:p>
            <a:r>
              <a:rPr lang="ru-RU" b="1" dirty="0"/>
              <a:t>Ученик 10 «Н» класса </a:t>
            </a:r>
          </a:p>
          <a:p>
            <a:r>
              <a:rPr lang="ru-RU" b="1" dirty="0"/>
              <a:t>Пронин А.В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260648"/>
            <a:ext cx="8568952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/>
              <a:t>История Китая начинается со времён правителя Фу Си, жившего за 30—40 веков до начала нашей эры. Согласно преданиям, именно боги вдохновили его на написание священной книги древнего Китая «</a:t>
            </a:r>
            <a:r>
              <a:rPr lang="ru-RU" b="1" dirty="0" err="1"/>
              <a:t>Ицзин</a:t>
            </a:r>
            <a:r>
              <a:rPr lang="ru-RU" b="1" dirty="0"/>
              <a:t>», из которой проистекла теория о том, что физическая Вселенная возникла и развивается благодаря чередованию </a:t>
            </a:r>
            <a:r>
              <a:rPr lang="ru-RU" b="1" dirty="0" err="1"/>
              <a:t>инь</a:t>
            </a:r>
            <a:r>
              <a:rPr lang="ru-RU" b="1" dirty="0"/>
              <a:t> и </a:t>
            </a:r>
            <a:r>
              <a:rPr lang="ru-RU" b="1" dirty="0" err="1"/>
              <a:t>ян</a:t>
            </a:r>
            <a:r>
              <a:rPr lang="ru-RU" b="1" dirty="0"/>
              <a:t>. Относительно остальной истории - в древних летописных источниках не упоминается никаких других правителей Китая, предшествующих династии </a:t>
            </a:r>
            <a:r>
              <a:rPr lang="ru-RU" b="1" dirty="0" err="1"/>
              <a:t>Шан</a:t>
            </a:r>
            <a:r>
              <a:rPr lang="ru-RU" b="1" dirty="0"/>
              <a:t> (1766—1122 гг. до н. э.). Древний Китай возник на основе неолитических культур, сложившихся в 5 - 3 тысячелетиях до н. э. в среднем течении реки Хуанхэ. Бассейн Хуанхэ стал главной территорией формирования древней цивилизации Китая, в течении длительного времени развивавшейся в условиях относительной изоляции. Лишь с середины 1 тысячелетия до н. э. начинается процесс расширения территории, в южном направлении, сначала в район бассейна </a:t>
            </a:r>
            <a:r>
              <a:rPr lang="ru-RU" b="1" dirty="0" err="1"/>
              <a:t>Янзы</a:t>
            </a:r>
            <a:r>
              <a:rPr lang="ru-RU" b="1" dirty="0"/>
              <a:t>, а затем и дальше на юг. На грани нашей эры государство Древнего Китая выходит уже далеко за пределы бассейна Хуанхэ, хотя северная граница, этнической территории древних китайцев остаётся почти неизменной. Древнекитайское классовое общество и государственность сформировались несколько позже, чем древние цивилизации Древней Передней Азии, но тем не менее, после своего возникновения они начинают развиваться в достаточно быстром темпе и в Древнем Китае создаются высокие формы экономической, политической и культурной жизни, которые приводят к складыванию оригинальной общественно-политической и культурной системы.                                </a:t>
            </a:r>
            <a:r>
              <a:rPr lang="ru-RU" dirty="0"/>
              <a:t>	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44624"/>
            <a:ext cx="8856984" cy="6552728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/>
              <a:t>          </a:t>
            </a: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231" y="3828193"/>
            <a:ext cx="4695173" cy="2968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9512" y="332656"/>
            <a:ext cx="86409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Религии Китая никогда не существовали в форме жестко централизованной «церкви». Традиционная религия Древнего Китая представляла собой смесь местных верований и церемоний, объединенных в единое целое универсальными теоретическими построениями ученых мужей. Тем не менее, как среди образованных слоев населения, так и среди крестьян наибольшую популярность завоевали три великих философских школы, зачастую называемые тремя религиями Китая: конфуцианство, даосизм и буддизм.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1\Desktop\kitay-uchit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3789040"/>
            <a:ext cx="2368264" cy="266429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79512" y="188640"/>
            <a:ext cx="878497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/>
              <a:t>Лао-цзы</a:t>
            </a:r>
            <a:r>
              <a:rPr lang="ru-RU" sz="2400" b="1" dirty="0"/>
              <a:t> (он же - Ли Эр) - философ, живший в VI в. до н. э. в Древнем Китае. Считается основателем даосизма, хотя в своем настоящем виде даосизм имеет весьма мало общего с философией самого </a:t>
            </a:r>
            <a:r>
              <a:rPr lang="ru-RU" sz="2400" b="1" dirty="0" err="1"/>
              <a:t>Лао-цзы</a:t>
            </a:r>
            <a:r>
              <a:rPr lang="ru-RU" sz="2400" b="1" dirty="0"/>
              <a:t>, настолько последняя подверглась различного рода дополнениям и искажениям. </a:t>
            </a:r>
            <a:r>
              <a:rPr lang="ru-RU" sz="2400" b="1" dirty="0" err="1"/>
              <a:t>Лао-цзы</a:t>
            </a:r>
            <a:r>
              <a:rPr lang="ru-RU" sz="2400" b="1" dirty="0"/>
              <a:t> – автор знаменитого трактата “Дао-дэ-</a:t>
            </a:r>
            <a:r>
              <a:rPr lang="ru-RU" sz="2400" b="1" dirty="0" err="1"/>
              <a:t>цзин</a:t>
            </a:r>
            <a:r>
              <a:rPr lang="ru-RU" sz="2400" b="1" dirty="0"/>
              <a:t>”, посвященного ключевому в философии </a:t>
            </a:r>
            <a:r>
              <a:rPr lang="ru-RU" sz="2400" b="1" dirty="0" err="1"/>
              <a:t>даосозма</a:t>
            </a:r>
            <a:r>
              <a:rPr lang="ru-RU" sz="2400" b="1" dirty="0"/>
              <a:t> понятия Дао. Трактат даёт простор для разнообразных интерпретаций и стал каноническим сочинением религиозного даосизма.</a:t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endParaRPr lang="ru-RU" sz="24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6525343"/>
          </a:xfrm>
        </p:spPr>
        <p:txBody>
          <a:bodyPr>
            <a:normAutofit/>
          </a:bodyPr>
          <a:lstStyle/>
          <a:p>
            <a:pPr algn="l"/>
            <a:r>
              <a:rPr lang="ru-RU" sz="2000" dirty="0" smtClean="0"/>
              <a:t>              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	</a:t>
            </a:r>
            <a:br>
              <a:rPr lang="ru-RU" sz="2000" dirty="0" smtClean="0"/>
            </a:br>
            <a:r>
              <a:rPr lang="ru-RU" sz="2000" dirty="0" smtClean="0"/>
              <a:t>	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          </a:t>
            </a:r>
            <a:endParaRPr lang="ru-RU" sz="1600" dirty="0"/>
          </a:p>
        </p:txBody>
      </p:sp>
      <p:pic>
        <p:nvPicPr>
          <p:cNvPr id="4098" name="Picture 2" descr="C:\Users\1\Desktop\confucius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1990296"/>
            <a:ext cx="3131178" cy="324036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23528" y="332656"/>
            <a:ext cx="5184576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Конфуций – основатель этико-политического учения "конфуцианство", был рожден в VI веке до н.э. от правителя города </a:t>
            </a:r>
            <a:r>
              <a:rPr lang="ru-RU" sz="2400" b="1" dirty="0" err="1"/>
              <a:t>Чеухиен</a:t>
            </a:r>
            <a:r>
              <a:rPr lang="ru-RU" sz="2400" b="1" dirty="0"/>
              <a:t> в небольшом царстве Лу на севере древнего Китая. Отец Конфуция Шу Лиан-хо  имел двух жён. От первой жены у него было девять дочерей, а от второй - слабый сын, который вскоре умер. Когда Шу Лиан-хо исполнилось 70 лет, он всерьёз задумался о наследнике и решил жениться ещё раз. Его третьей женой стала прекрасная </a:t>
            </a:r>
            <a:r>
              <a:rPr lang="ru-RU" sz="2400" b="1" dirty="0" err="1"/>
              <a:t>Чинг</a:t>
            </a:r>
            <a:r>
              <a:rPr lang="ru-RU" sz="2400" b="1" dirty="0"/>
              <a:t> </a:t>
            </a:r>
            <a:r>
              <a:rPr lang="ru-RU" sz="2400" b="1" dirty="0" err="1"/>
              <a:t>Тси</a:t>
            </a:r>
            <a:r>
              <a:rPr lang="ru-RU" sz="2400" b="1" dirty="0"/>
              <a:t>, младшая из трёх дочерей семейства </a:t>
            </a:r>
            <a:r>
              <a:rPr lang="ru-RU" sz="2400" b="1" dirty="0" err="1"/>
              <a:t>Йён</a:t>
            </a:r>
            <a:r>
              <a:rPr lang="ru-RU" sz="2400" b="1" dirty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19323" y="117693"/>
            <a:ext cx="4968552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В 1-11вв. Из Центральной Азии и Индии в Китай проникает буддизм. Особенно интенсивно растет число сторонников этой религии в 5-7вв.: в 5в. В буддийских монастырях-3000 человек, в 6в-82700, в 7в. на севере страны в 30000 монастырей около 2 млн. человек. С конца 4в. Буддизм был признан государственной религией. Но временами светская власть ощущала разрушающее влияние буддизма или необходимость пополнить казну и делала это за счет монастырей: изымались земли, сокращалось число рабов при монахах , переплавлялись бронзовые статуи Будд.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15638"/>
            <a:ext cx="2682170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1\Desktop\Terra_Cotta_Arm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55676" y="4169627"/>
            <a:ext cx="5760640" cy="240364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79512" y="188640"/>
            <a:ext cx="87129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Терракотовая армия, погребённая (210-209 год </a:t>
            </a:r>
            <a:r>
              <a:rPr lang="ru-RU" b="1" dirty="0" err="1"/>
              <a:t>дон.э</a:t>
            </a:r>
            <a:r>
              <a:rPr lang="ru-RU" b="1" dirty="0"/>
              <a:t>. ) вместе со своим правителем </a:t>
            </a:r>
            <a:r>
              <a:rPr lang="ru-RU" b="1" dirty="0" err="1"/>
              <a:t>Цинем</a:t>
            </a:r>
            <a:r>
              <a:rPr lang="ru-RU" b="1" dirty="0"/>
              <a:t> </a:t>
            </a:r>
            <a:r>
              <a:rPr lang="ru-RU" b="1" dirty="0" err="1"/>
              <a:t>Шихуанди</a:t>
            </a:r>
            <a:r>
              <a:rPr lang="ru-RU" b="1" dirty="0"/>
              <a:t>, первым императором феодального Китая, должна была, вероятно, предоставить ему возможность удовлетворять свои властные замашки в потустороннем мире так же, как он делал это при жизни. И хотя вместо живых воинов вразрез привычной традиции вместе с императором были похоронены их глиняные копии, что некоторыми специалистами расценивается как весьма прогрессивный шаг, не следует забывать, что кроме статуй воинов было закопано по различным оценкам до 70 тысяч ! рабочих вместе со своими семьями, а также около трех тысяч наложниц. И эти люди, в отличие от солдат, были вполне реальными. Армия глиняных воинов покоится в боевом построении в параллельных склепах в 1,5 километрах на восток от гробницы самого императора. Последняя, в свою очередь, находится в 33 км на восток от г. </a:t>
            </a:r>
            <a:r>
              <a:rPr lang="ru-RU" b="1" dirty="0" err="1"/>
              <a:t>Ксиан</a:t>
            </a:r>
            <a:r>
              <a:rPr lang="ru-RU" b="1" dirty="0"/>
              <a:t> (</a:t>
            </a:r>
            <a:r>
              <a:rPr lang="ru-RU" b="1" dirty="0" err="1"/>
              <a:t>Xi’an</a:t>
            </a:r>
            <a:r>
              <a:rPr lang="ru-RU" b="1" dirty="0"/>
              <a:t>), современного административного центра провинции </a:t>
            </a:r>
            <a:r>
              <a:rPr lang="ru-RU" b="1" dirty="0" err="1"/>
              <a:t>Шаанкси</a:t>
            </a:r>
            <a:r>
              <a:rPr lang="ru-RU" b="1" dirty="0"/>
              <a:t> (</a:t>
            </a:r>
            <a:r>
              <a:rPr lang="ru-RU" b="1" dirty="0" err="1"/>
              <a:t>Shaanxi</a:t>
            </a:r>
            <a:r>
              <a:rPr lang="ru-RU" b="1" dirty="0"/>
              <a:t>), одной из центральных провинций Китая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hanz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4025975"/>
            <a:ext cx="4320480" cy="264338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51520" y="332656"/>
            <a:ext cx="842493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Первые образцы древнего китайского письма "</a:t>
            </a:r>
            <a:r>
              <a:rPr lang="ru-RU" b="1" dirty="0" err="1"/>
              <a:t>цзягувэнь</a:t>
            </a:r>
            <a:r>
              <a:rPr lang="ru-RU" b="1" dirty="0"/>
              <a:t>" --  иероглифического письма на костях животных и панцирях черепах --  были обнаружены в 1899 г.        На 100 </a:t>
            </a:r>
            <a:r>
              <a:rPr lang="ru-RU" b="1" dirty="0" err="1"/>
              <a:t>тыс</a:t>
            </a:r>
            <a:r>
              <a:rPr lang="ru-RU" b="1" dirty="0"/>
              <a:t> с лишним костных фрагментах, лопатках и черепаховых  щитках сохранилось примерно 4700 иероглифов. К настоящему времени  удалось расшифровать почти 1800 иероглифов, которые стали  бесценным материалом для изучения истории и культуры эпохи Инь,  отдельных периодов истории Древнего Китая, а также эволюции  китайской письменности.        Гадательные надписи на костях животных и панцирях черепах  появились в тот же исторический период, когда и древнеегипетские  иероглифы, письменность американских индейцев майя и шумерская  клинопись. Однако последние три вида письменности постепенно  канули в вечность, и лишь древние знаки "</a:t>
            </a:r>
            <a:r>
              <a:rPr lang="ru-RU" b="1" dirty="0" err="1"/>
              <a:t>цзягувэнь</a:t>
            </a:r>
            <a:r>
              <a:rPr lang="ru-RU" b="1" dirty="0"/>
              <a:t>" оказались  прочными корнями китайской иероглифической письменности, которая  жива и поныне.</a:t>
            </a:r>
            <a:r>
              <a:rPr lang="ru-RU" dirty="0"/>
              <a:t>      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509120"/>
            <a:ext cx="6400800" cy="1368152"/>
          </a:xfrm>
        </p:spPr>
        <p:txBody>
          <a:bodyPr>
            <a:normAutofit/>
          </a:bodyPr>
          <a:lstStyle/>
          <a:p>
            <a:pPr algn="r"/>
            <a:r>
              <a:rPr lang="ru-RU" sz="1800" i="1" dirty="0" smtClean="0"/>
              <a:t>.</a:t>
            </a:r>
            <a:endParaRPr lang="ru-RU" sz="1800" i="1" dirty="0" smtClean="0"/>
          </a:p>
          <a:p>
            <a:pPr algn="r"/>
            <a:endParaRPr lang="ru-RU" dirty="0" smtClean="0"/>
          </a:p>
          <a:p>
            <a:pPr algn="r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332656"/>
            <a:ext cx="4824536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Уже в древнейших письменных знаках на костях животных и  панцирях черепах прослеживается такая характерная черта,  наследуемая всеми более поздними видами китайского письма, как  расположение каждого иероглифа в пространстве воображаемого  квадрата. Знаки располагаются в строке вертикально, сверху вниз, а если надпись состоит из нескольких строк, то они читаются справа  налево. Такой порядок письма сохранялся в Китае на протяжении трех тысячелетий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273547"/>
            <a:ext cx="3667125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</TotalTime>
  <Words>716</Words>
  <Application>Microsoft Office PowerPoint</Application>
  <PresentationFormat>Экран (4:3)</PresentationFormat>
  <Paragraphs>15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История Древнего Китая</vt:lpstr>
      <vt:lpstr>Презентация PowerPoint</vt:lpstr>
      <vt:lpstr>          </vt:lpstr>
      <vt:lpstr>Презентация PowerPoint</vt:lpstr>
      <vt:lpstr>                                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Педагогический совет  Тема:  Педагогический и психологический комфорт на уроке как условие повышения качества образования.  Цель:  На основе анализа комфортности пребывания на уроках выявить условия и факторы стимулирующие и препятствующие повышению качества образования.</dc:title>
  <dc:creator>1</dc:creator>
  <cp:lastModifiedBy>Александр</cp:lastModifiedBy>
  <cp:revision>25</cp:revision>
  <dcterms:created xsi:type="dcterms:W3CDTF">2015-01-13T08:11:31Z</dcterms:created>
  <dcterms:modified xsi:type="dcterms:W3CDTF">2015-09-27T08:39:58Z</dcterms:modified>
</cp:coreProperties>
</file>