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85728"/>
            <a:ext cx="7858180" cy="528163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образовательное учреждение высшего профессионального образования «Красноярский государственный медицинский университет имени профессора В.Ф.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Войно-Ясенецкого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Министерства здравоохранения и социального развития Российской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Федерации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Фармацевтический колледж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Лекция «Сложные эфиры»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Лихошерстова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Е.В.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Красноярск 2013</a:t>
            </a:r>
            <a:endParaRPr lang="ru-RU" sz="40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План: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класса сложных эфиров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Номенклатура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Получение сложных эфиров 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Химические свойства  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Применение сложных эфиров в медицине и техник 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 жиров,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триглицеридов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Строение жиров, физические свойства 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Химические свойства 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Применение жиров в фармации  и технике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Сложные эфиры рассматривают с одной стороны как производные карбоновых кислот, у которых группа ОН замещена на остаток спирта; с другой стороны как производные одноатомных спиртов, у которых Н замещен на остаток кислоты. Сложные эфиры – ангидриды кислот и спиртов.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Сложные эфиры широко распространены в составе растений, их плодов, многие являются лекарственными веществами.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Сложные эфиры могут быть производными моно-, дикарбоновых кислот, ароматических кислот.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Н─С═О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└О─СН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муравьино-метиловый эфир,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метилформиат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─С═О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└О─С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уксусно-этиловый эфир, этилацетат</a:t>
            </a:r>
          </a:p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Изомерия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зависит от строения углеродного скелета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радикалокислот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радикалоспиртов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По составу сложные эфиры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изомерны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карбоновым кислотам.</a:t>
            </a:r>
          </a:p>
          <a:p>
            <a:r>
              <a:rPr lang="ru-RU" sz="8000" b="1" i="1" dirty="0" err="1" smtClean="0">
                <a:latin typeface="Times New Roman" pitchFamily="18" charset="0"/>
                <a:cs typeface="Times New Roman" pitchFamily="18" charset="0"/>
              </a:rPr>
              <a:t>Номенклатура.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Называют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сложные эфиры по кислотам и спиртам, входящих в состав эфира.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Н─С═О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└О─С─СН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муравьиноизопропиловый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эфир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  └СН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607223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Большинство жидкости. Эфиры, образованные низшими спиртами и кислотами, подвижны, летучи. Большинство с приятным запахом фруктов, ягод, цветов (этилацетат – свежая зелень,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уксусноизомиловый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груша,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этилбутират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абрикос,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этилизовалерианат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яблоко). Нерастворимы в воде, хорошо растворимы в спирте, эфире. Низшие эфиры хорошие растворители, температура кипения ниже, чем у спиртов, которыми они образованы.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Получение.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Реакция этерификации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 ┼   НО─СН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→     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  ┼  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└ОН                                                                └О─СН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метилацетат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Получают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галогенангидридов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 обработке алкоголятами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┼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О─С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→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┼  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└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└О─С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этилацетат                                                                      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Получают из ангидридов кислот при обработке спиртами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                               условия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└О─С═О   ┼   НО─СН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→    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 ┼   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└СН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└ОН                   └О─СН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21510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Сложные эфиры химически активные вещества, что связано с их строением. В отличие от простых эфиров они подвергаются гидролизу, разлагаются аммиаком, способны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гидрироваться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Значение имеет гидролиз.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Кислотный гидролиз обратим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┼  НОН  ↔  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┼  НО─СН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└О─СН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└ОН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Щелочной гидролиз необратим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Н─С═О        ┼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 → Н─С═О  ┼  НО─СН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└О─СН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└О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формиат натрия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Процесс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аммонолиза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      ┼   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→  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─С═О   ┼   НО─СН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└О─СН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└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амид уксусной кислоты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гидрировании сложные эфиры образуют спирты.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Сложные эфиры используются на основе физико-химических свойств.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 технике используют растворители (этилацетат). В пищевой промышленности, в фармации используют как ароматизирующие вещества. Входят в состав фруктовой эссенции, которая используется в кондитерском деле.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Лекарственный вещества: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─О─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│                               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тринитрат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СН─О─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    глицерина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│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─О─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О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║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С─О─С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│                   этиловый эфир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π-аминобензойной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кислоты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│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ru-RU" sz="8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Шестиугольник 3"/>
          <p:cNvSpPr/>
          <p:nvPr/>
        </p:nvSpPr>
        <p:spPr>
          <a:xfrm>
            <a:off x="1357290" y="5000636"/>
            <a:ext cx="571504" cy="64294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5929354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Жиры – это сложные эфиры, образованные многоатомным спиртом – глицерином и остатками высших карбоновых кислот.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Жиры широко распространенны в природе, принимают участие в обмене веществ, выполняют различные функции в живом организме. Впервые строение жира изучил французский ученый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Шеврель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1811 году, а синтезировал жир из глицерина и высших жирных кислот французский ученый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Бертло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1854 году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     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─ОН                                          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С─О─С═О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│                                        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8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,кат    │        └С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31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СН─ОН   ┼  ОН─С─С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→     НС─О─С═О       ┼  3Н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│                            ║                           │          └С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31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─ОН               О                        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С─О─С═О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глицерин    пальмитиновая                           └С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кислота               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трипальмиат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Состав у жиров разный. По происхождению делятся на: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Животные жиры – твердые вещества, за исключением рыбьего жира.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Растительные жиры (масла) – чаще жидкие вещества, кроме кокосового, какао. Консистенция зависит от числа предельных карбоновых кислот или непредельных карбоновых кислот в составе жира.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Жиры не растворяются в воде, легче её, имеют низкую температуру плавления в отличие от карбоновых кислот. Не растворяются в спиртах, ацетоне. Хорошо растворяются в бензине, бензоле, хлороформе.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Подобно сложным эфирам важнейшим свойством является их гидролиз (кислотный, щелочной, ферментативный). При кислотном и ферментативном гидролизе образуется глицерин и высшие жирные кислоты. Фермент, расщепляющий жиры, называется липаза, ей богаты семена клещевины, которая используется в технических целях для расщепления жиров. Значение имеет и щелочной гидролиз (омыление), в результате которого образуется глицерин и соли высших карбоновых кислот (мыла).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С─О─С═О                                 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С─ОН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│         └С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31                               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8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│                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─С═О      2  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─С═О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НС─О─С═О        ┼  3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аО</a:t>
            </a:r>
            <a:r>
              <a:rPr lang="ar-SA" sz="1800" dirty="0" smtClean="0">
                <a:latin typeface="Times New Roman" pitchFamily="18" charset="0"/>
                <a:cs typeface="Times New Roman" pitchFamily="18" charset="0"/>
              </a:rPr>
              <a:t>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 →  НС─ОН   ┼                │       ┼                   │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│        └С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        │                              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                   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С─О─С═О                                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С─ОН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└С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baseline="-25000" dirty="0" smtClean="0">
                <a:latin typeface="Times New Roman" pitchFamily="18" charset="0"/>
                <a:cs typeface="Times New Roman" pitchFamily="18" charset="0"/>
              </a:rPr>
              <a:t>35                                                                                                                                    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мыла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Гидрогенизация (гидрирование) 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Она основана на насыщении радикалов карбоновых кислот водородом.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С─О─С═О                                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С─О─С═О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│         └С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6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62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200" dirty="0" smtClean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  │         └С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НС─О─С═О        ┼  3Н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→         НС─О─С═О     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│        └С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                          │        └С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С─О─С═О                               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С─О─С═О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         └С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                                  └С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200" baseline="-25000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6200" dirty="0" err="1" smtClean="0">
                <a:latin typeface="Times New Roman" pitchFamily="18" charset="0"/>
                <a:cs typeface="Times New Roman" pitchFamily="18" charset="0"/>
              </a:rPr>
              <a:t>триолеат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6200" dirty="0" err="1" smtClean="0">
                <a:latin typeface="Times New Roman" pitchFamily="18" charset="0"/>
                <a:cs typeface="Times New Roman" pitchFamily="18" charset="0"/>
              </a:rPr>
              <a:t>тристеарат</a:t>
            </a: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(жидкий жир)                                (твердый жир)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Жир, полученный в процессе гидрирования, называется </a:t>
            </a:r>
            <a:r>
              <a:rPr lang="ru-RU" sz="6200" dirty="0" err="1" smtClean="0">
                <a:latin typeface="Times New Roman" pitchFamily="18" charset="0"/>
                <a:cs typeface="Times New Roman" pitchFamily="18" charset="0"/>
              </a:rPr>
              <a:t>саломасс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. Он поступает на маргариновые заводы, в него добавляют соль, сахар, душистые вещества, молоко и получают различные сорта маргаринов. 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Маргарин – это биологически удобный продукт, т.к. легко усваивается. Он, как пишет печать, не дает большого содержания холестерина в крови, рекомендуется людям среднего и пожилого возраста. 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Твердый жир получать экономически выгодно. Они легче транспортируются, труднее окисляются. Непищевые переходят в пищевые.</a:t>
            </a:r>
          </a:p>
          <a:p>
            <a:r>
              <a:rPr lang="ru-RU" sz="6200" b="1" i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Окисление. 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Жиры на воздухе при участии паров воды медленно окисляются, процесс сложный связан с окислением и образованием перекисных соединений (ядовитых), с процессом полимеризации. Жир, подвергшийся окислению, имеет неприятный запах, вкус и цвет.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Такой процесс называется «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прогорканием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». Об этом свойстве должен помнить фармацевт и хранить жир в темном прохладном месте.</a:t>
            </a:r>
          </a:p>
          <a:p>
            <a:endParaRPr lang="ru-RU" sz="6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Значение: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Жиры – это источник энергии, т.к. при окислении 1 грамма жира выделяется 9,2 ккал/моль энергии. Это в 2 раза больше, чем белки и углеводы.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Жиры – это запасные вещества, как у растений, так и у животных. В организме человека жиры выполняют защитную роль, предохраняя внутренние органы от ударов и сотрясений.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фармации используются для приготовления мазей и линиментов, некоторые масла применяются как растворители лекарственных веществ вводимых подкожно (камфара, ментол, витамин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Сами являются лекарственными веществами (льняное, касторовое, репейное, облепиховое масла). Из жиров получают глицерин, маргарин, мыла. А высыхающие и полувысыхающие используют в производстве лаков, красок, линолеума.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Рекомендуемая литература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Н.А.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Тюкавкина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«Органическая химия». Учебник для учащихся средних фармацевтических и медицинских учебных заведений.  Москва «Медицина» 2004 г.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Стр. с 264 – 266; с 423 – 430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И.И.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Новошинский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Н.С.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Новошинская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Органическая химия 11 класс. Учебник для общеобразовательных  учреждений. Москва. «Русское слово» 2007 – 35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с.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505</Words>
  <Application>Microsoft Office PowerPoint</Application>
  <PresentationFormat>Экран (4:3)</PresentationFormat>
  <Paragraphs>120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образовательное учреждение высшего профессионального образования «Красноярский государственный медицинский университет имени профессора В.Ф. Войно-Ясенецкого» Министерства здравоохранения и социального развития Российской</dc:title>
  <cp:lastModifiedBy>Owner</cp:lastModifiedBy>
  <cp:revision>12</cp:revision>
  <dcterms:modified xsi:type="dcterms:W3CDTF">2014-07-11T13:52:41Z</dcterms:modified>
</cp:coreProperties>
</file>