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9" r:id="rId3"/>
    <p:sldId id="268" r:id="rId4"/>
    <p:sldId id="272" r:id="rId5"/>
    <p:sldId id="273" r:id="rId6"/>
    <p:sldId id="263" r:id="rId7"/>
    <p:sldId id="264" r:id="rId8"/>
    <p:sldId id="267" r:id="rId9"/>
    <p:sldId id="265" r:id="rId10"/>
    <p:sldId id="266" r:id="rId11"/>
    <p:sldId id="261" r:id="rId12"/>
    <p:sldId id="262" r:id="rId13"/>
    <p:sldId id="271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C25A51-DC5B-45ED-A4DE-4CE523BDA805}" type="datetimeFigureOut">
              <a:rPr lang="ru-RU" smtClean="0"/>
              <a:pPr>
                <a:defRPr/>
              </a:pPr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F52DE-D413-4B82-A6D0-F5A4BAE724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483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B5969C-49BD-4782-A7D5-128DC700E382}" type="datetimeFigureOut">
              <a:rPr lang="ru-RU" smtClean="0"/>
              <a:pPr>
                <a:defRPr/>
              </a:pPr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707D89-C47D-46AC-A058-E560FF1ED0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397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1C0173-A3BD-4BE3-BC58-16AE62D03F3E}" type="datetimeFigureOut">
              <a:rPr lang="ru-RU" smtClean="0"/>
              <a:pPr>
                <a:defRPr/>
              </a:pPr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437642-FA9F-461A-A707-90D3C8F029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1431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0820B2-3037-4EE4-B5D7-CACF7A37FE4C}" type="datetimeFigureOut">
              <a:rPr lang="ru-RU" smtClean="0"/>
              <a:pPr>
                <a:defRPr/>
              </a:pPr>
              <a:t>04.10.2014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EF72E-9C25-456F-8BB5-340E41D7440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70130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834D6B-3A8C-4AC2-A724-FD377AEB4610}" type="datetimeFigureOut">
              <a:rPr lang="ru-RU" smtClean="0"/>
              <a:pPr>
                <a:defRPr/>
              </a:pPr>
              <a:t>04.10.2014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C650FE-36D6-481F-89B9-1CDDFAF444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342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F303B4-E666-4CE3-A393-C24D8A06131E}" type="datetimeFigureOut">
              <a:rPr lang="ru-RU" smtClean="0"/>
              <a:pPr>
                <a:defRPr/>
              </a:pPr>
              <a:t>04.10.2014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4D8FFE-FE2D-4425-ADA2-66F56ABD36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213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4DCD98-D7AB-4B7A-AE6E-3F313D0F6DBF}" type="datetimeFigureOut">
              <a:rPr lang="ru-RU" smtClean="0"/>
              <a:pPr>
                <a:defRPr/>
              </a:pPr>
              <a:t>04.10.2014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66F24B-F09C-47C9-9EF3-E4FF11FBC58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2655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79B10A-47D0-4DD1-B0AD-422D899C80DF}" type="datetimeFigureOut">
              <a:rPr lang="ru-RU" smtClean="0"/>
              <a:pPr>
                <a:defRPr/>
              </a:pPr>
              <a:t>04.10.2014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8F107-2F1E-46DE-8431-CAAF3A507E6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3188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D15747-F442-4CB4-AE48-BB5A69D035C7}" type="datetimeFigureOut">
              <a:rPr lang="ru-RU" smtClean="0"/>
              <a:pPr>
                <a:defRPr/>
              </a:pPr>
              <a:t>04.10.2014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7B2FD-F372-4BEB-9687-FEE5DC06DF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5266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48C5E8-C6C2-48DC-AA83-BCBC3981F531}" type="datetimeFigureOut">
              <a:rPr lang="ru-RU" smtClean="0"/>
              <a:pPr>
                <a:defRPr/>
              </a:pPr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79BEDE-6CFD-402A-9DDF-39930322DD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2044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D8EAE1-191E-4D9A-A149-085BE39CC3EA}" type="datetimeFigureOut">
              <a:rPr lang="ru-RU" smtClean="0"/>
              <a:pPr>
                <a:defRPr/>
              </a:pPr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F3BA93-3245-49C6-9B2E-B8D6F3C688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8256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E610516-D401-4DB7-841F-7972F792BD12}" type="datetimeFigureOut">
              <a:rPr lang="ru-RU" smtClean="0"/>
              <a:pPr>
                <a:defRPr/>
              </a:pPr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E576655-D70C-4054-A56D-91E299FDCE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143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re-earth-magnets.com/t-michael-faraday.aspx" TargetMode="External"/><Relationship Id="rId2" Type="http://schemas.openxmlformats.org/officeDocument/2006/relationships/hyperlink" Target="http://dic.academic.ru/dic.nsf/bse/165606/&#1052;&#1072;&#1082;&#1089;&#1074;&#1077;&#1083;&#1083;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old.college.ru/physics/courses/op25part2/content/chapter1/section/paragraph2/theory.html" TargetMode="External"/><Relationship Id="rId4" Type="http://schemas.openxmlformats.org/officeDocument/2006/relationships/hyperlink" Target="http://school-collection.edu.ru/catalog/res/504dd58e-0abd-2e8c-5890-835635186af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2130425"/>
            <a:ext cx="8569325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</a:rPr>
              <a:t>Электрическое поле.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Напряженность электрического поля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953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Физика, 10 класс</a:t>
            </a:r>
            <a:endParaRPr lang="ru-RU" dirty="0"/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1042988" y="5084763"/>
            <a:ext cx="77771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b="1"/>
              <a:t>© Рахматуллин Радик Акрамович,</a:t>
            </a:r>
          </a:p>
          <a:p>
            <a:pPr algn="r" eaLnBrk="1" hangingPunct="1"/>
            <a:r>
              <a:rPr lang="ru-RU" b="1"/>
              <a:t> учитель физики МОУ «Александровская СОШ»</a:t>
            </a:r>
          </a:p>
          <a:p>
            <a:pPr algn="r" eaLnBrk="1" hangingPunct="1"/>
            <a:r>
              <a:rPr lang="ru-RU" b="1"/>
              <a:t>с. Александровка Александровского района Оренбургской области, 2011</a:t>
            </a:r>
          </a:p>
        </p:txBody>
      </p:sp>
      <p:sp>
        <p:nvSpPr>
          <p:cNvPr id="5" name="Скругленный прямоугольник 4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7030A0"/>
                </a:solidFill>
              </a:rPr>
              <a:t>Создатели электродинамики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Максвелл Джеймс Клерк</a:t>
            </a:r>
          </a:p>
        </p:txBody>
      </p:sp>
      <p:sp>
        <p:nvSpPr>
          <p:cNvPr id="3076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Фарадей Майкл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2286000"/>
            <a:ext cx="3349625" cy="431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230438"/>
            <a:ext cx="3959225" cy="448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3200" b="1" smtClean="0">
                <a:solidFill>
                  <a:srgbClr val="002060"/>
                </a:solidFill>
              </a:rPr>
              <a:t>Напряженность поля.</a:t>
            </a:r>
            <a:br>
              <a:rPr lang="ru-RU" sz="3200" b="1" smtClean="0">
                <a:solidFill>
                  <a:srgbClr val="002060"/>
                </a:solidFill>
              </a:rPr>
            </a:br>
            <a:r>
              <a:rPr lang="ru-RU" sz="3200" b="1" smtClean="0">
                <a:solidFill>
                  <a:srgbClr val="002060"/>
                </a:solidFill>
              </a:rPr>
              <a:t> Принцип суперпозиции полей</a:t>
            </a:r>
          </a:p>
        </p:txBody>
      </p:sp>
      <p:sp>
        <p:nvSpPr>
          <p:cNvPr id="4099" name="TextBox 3"/>
          <p:cNvSpPr txBox="1">
            <a:spLocks noChangeArrowheads="1"/>
          </p:cNvSpPr>
          <p:nvPr/>
        </p:nvSpPr>
        <p:spPr bwMode="auto">
          <a:xfrm>
            <a:off x="2555875" y="1773238"/>
            <a:ext cx="64801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400" b="1" i="1"/>
              <a:t>Напряженность электрического поля равна отношению силы, с которой поле действует на точечный заряд, к этому заряду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44" y="1574438"/>
            <a:ext cx="1927647" cy="16571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624" y="3645024"/>
            <a:ext cx="4774873" cy="10490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4102" name="TextBox 4"/>
          <p:cNvSpPr txBox="1">
            <a:spLocks noChangeArrowheads="1"/>
          </p:cNvSpPr>
          <p:nvPr/>
        </p:nvSpPr>
        <p:spPr bwMode="auto">
          <a:xfrm>
            <a:off x="568325" y="4941888"/>
            <a:ext cx="83248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400" b="1" i="1"/>
              <a:t>Напряженность электрического поля, создаваемого системой зарядов в данной точке пространства, равна векторной сумме напряженностей электрических полей, создаваемых в той же точке зарядами в отдельности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b="1" smtClean="0">
                <a:solidFill>
                  <a:srgbClr val="002060"/>
                </a:solidFill>
              </a:rPr>
              <a:t>Напряженность поля точечного заряда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68413"/>
            <a:ext cx="5157787" cy="331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23850" y="5157788"/>
            <a:ext cx="86407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400" b="1" i="1"/>
              <a:t>Вектор напряженности в любой точке электрического поля направлен вдоль прямой, соединяющей эту точку и заряд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588" y="1989138"/>
            <a:ext cx="2198687" cy="163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4695825" cy="391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50825" y="404813"/>
            <a:ext cx="86883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000" b="1"/>
              <a:t>Благодаря принципу суперпозиции для нахождения напряженности поля системы заряженных частиц в любой точке достаточно знать выражение напряженности поля точечного заряда.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3850" y="5732463"/>
            <a:ext cx="86153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000" b="1" i="1"/>
              <a:t>На рисунке мы видим, как определяется напряженность поля в точке А, созданная двумя точечными зарядами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419350"/>
            <a:ext cx="2027237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413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2400" b="1" smtClean="0"/>
              <a:t>Каково направление вектора напряженности электрического поля, созданного равными по модулю зарядами в точке О?</a:t>
            </a: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341438"/>
            <a:ext cx="4752975" cy="475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3563938" y="6237288"/>
            <a:ext cx="2232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400" b="1" i="1"/>
              <a:t>Направление </a:t>
            </a:r>
            <a:r>
              <a:rPr lang="ru-RU" sz="2400" b="1" i="1">
                <a:solidFill>
                  <a:srgbClr val="FF0000"/>
                </a:solidFill>
              </a:rPr>
              <a:t>2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Каково направление вектора напряженности электрического поля, созданного равными по модулю зарядами в точке О?</a:t>
            </a:r>
            <a:endParaRPr lang="ru-RU" sz="2400" b="1" dirty="0"/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341438"/>
            <a:ext cx="4535487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1878013" y="5949950"/>
            <a:ext cx="5746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400" b="1" i="1"/>
              <a:t>Напряженность в точке O </a:t>
            </a:r>
            <a:r>
              <a:rPr lang="ru-RU" sz="2400" b="1" i="1">
                <a:solidFill>
                  <a:srgbClr val="FF0000"/>
                </a:solidFill>
              </a:rPr>
              <a:t>равна нулю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274638"/>
            <a:ext cx="7859712" cy="11430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Какая стрелка на рисунке указывает направление вектора напряженности  электрического поля двух одинаковых по модулю разноименных точечных зарядов +q и –q в точке С?</a:t>
            </a:r>
            <a:endParaRPr lang="ru-RU" sz="2400" b="1" dirty="0"/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1628775"/>
            <a:ext cx="3125787" cy="515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2" name="TextBox 3"/>
          <p:cNvSpPr txBox="1">
            <a:spLocks noChangeArrowheads="1"/>
          </p:cNvSpPr>
          <p:nvPr/>
        </p:nvSpPr>
        <p:spPr bwMode="auto">
          <a:xfrm>
            <a:off x="5940425" y="4149725"/>
            <a:ext cx="2139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400" b="1" i="1"/>
              <a:t>Стрелка </a:t>
            </a:r>
            <a:r>
              <a:rPr lang="ru-RU" sz="2400" b="1" i="1">
                <a:solidFill>
                  <a:srgbClr val="FF0000"/>
                </a:solidFill>
              </a:rPr>
              <a:t>4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1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274638"/>
            <a:ext cx="7643812" cy="11430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Какое направление в точке O имеет вектор напряженности электрического поля  созданного двумя одноименными отрицательными зарядами?</a:t>
            </a:r>
            <a:endParaRPr lang="ru-RU" sz="2400" b="1" dirty="0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1557338"/>
            <a:ext cx="6572250" cy="374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4500563" y="5661025"/>
            <a:ext cx="11509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>
                <a:solidFill>
                  <a:srgbClr val="FF0000"/>
                </a:solidFill>
              </a:rPr>
              <a:t>←</a:t>
            </a:r>
            <a:r>
              <a:rPr lang="ru-RU" sz="2400" b="1" i="1">
                <a:solidFill>
                  <a:srgbClr val="FF0000"/>
                </a:solidFill>
              </a:rPr>
              <a:t>   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19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274638"/>
            <a:ext cx="7931150" cy="11430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Какое направление в точке О имеет вектор напряженности электрического поля  созданного двумя одноименными положительными зарядами?</a:t>
            </a:r>
            <a:endParaRPr lang="ru-RU" sz="2400" b="1" dirty="0"/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3" y="1484313"/>
            <a:ext cx="6697662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0" name="Прямоугольник 4"/>
          <p:cNvSpPr>
            <a:spLocks noChangeArrowheads="1"/>
          </p:cNvSpPr>
          <p:nvPr/>
        </p:nvSpPr>
        <p:spPr bwMode="auto">
          <a:xfrm flipH="1">
            <a:off x="4211638" y="5461000"/>
            <a:ext cx="936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0000"/>
                </a:solidFill>
              </a:rPr>
              <a:t>→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2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250825" y="274638"/>
            <a:ext cx="8569325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2400" b="1" smtClean="0"/>
              <a:t>Электростатическое поле создается системой двух шаров с зарядами q</a:t>
            </a:r>
            <a:r>
              <a:rPr lang="ru-RU" sz="1800" b="1" smtClean="0"/>
              <a:t>1</a:t>
            </a:r>
            <a:r>
              <a:rPr lang="ru-RU" sz="2400" b="1" smtClean="0"/>
              <a:t> = +q и q</a:t>
            </a:r>
            <a:r>
              <a:rPr lang="ru-RU" sz="1800" b="1" smtClean="0"/>
              <a:t>2</a:t>
            </a:r>
            <a:r>
              <a:rPr lang="ru-RU" sz="2400" b="1" smtClean="0"/>
              <a:t> = +4q соответственно. Укажите точку,</a:t>
            </a:r>
            <a:br>
              <a:rPr lang="ru-RU" sz="2400" b="1" smtClean="0"/>
            </a:br>
            <a:r>
              <a:rPr lang="ru-RU" sz="2400" b="1" smtClean="0"/>
              <a:t>в которой напряженность поля может быть нулевой.</a:t>
            </a: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3" y="1484313"/>
            <a:ext cx="6505575" cy="418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3924300" y="5661025"/>
            <a:ext cx="1169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400" b="1" i="1"/>
              <a:t>Точка </a:t>
            </a:r>
            <a:r>
              <a:rPr lang="ru-RU" sz="2400" b="1" i="1">
                <a:solidFill>
                  <a:srgbClr val="FF0000"/>
                </a:solidFill>
              </a:rPr>
              <a:t>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274638"/>
            <a:ext cx="7931150" cy="11430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Электростатическое поле создается системой двух шаров с зарядами +q и –4q соответственно. Укажите точку, в которой напряженность поля может </a:t>
            </a:r>
            <a:r>
              <a:rPr lang="ru-RU" sz="2700" b="1" dirty="0" smtClean="0"/>
              <a:t>быть</a:t>
            </a:r>
            <a:r>
              <a:rPr lang="ru-RU" sz="2400" b="1" dirty="0" smtClean="0"/>
              <a:t> нулевой.</a:t>
            </a:r>
            <a:endParaRPr lang="ru-RU" sz="2400" b="1" dirty="0"/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484313"/>
            <a:ext cx="6608763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3924300" y="5805488"/>
            <a:ext cx="1254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400" b="1" i="1"/>
              <a:t>Точка </a:t>
            </a:r>
            <a:r>
              <a:rPr lang="ru-RU" sz="2400" b="1" i="1">
                <a:solidFill>
                  <a:srgbClr val="FF0000"/>
                </a:solidFill>
              </a:rPr>
              <a:t>А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2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>
                <a:solidFill>
                  <a:srgbClr val="7030A0"/>
                </a:solidFill>
              </a:rPr>
              <a:t>Список использованных источников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hlinkClick r:id="rId2"/>
              </a:rPr>
              <a:t>http://dic.academic.ru/dic.nsf/bse/165606/</a:t>
            </a:r>
            <a:r>
              <a:rPr lang="ru-RU" sz="2400" dirty="0" smtClean="0">
                <a:hlinkClick r:id="rId2"/>
              </a:rPr>
              <a:t>Максвелл</a:t>
            </a:r>
            <a:endParaRPr lang="ru-RU" sz="2400" dirty="0" smtClean="0"/>
          </a:p>
          <a:p>
            <a:pPr eaLnBrk="1" hangingPunct="1">
              <a:defRPr/>
            </a:pPr>
            <a:r>
              <a:rPr lang="en-US" sz="2400" dirty="0" smtClean="0">
                <a:hlinkClick r:id="rId3"/>
              </a:rPr>
              <a:t>http://www.rare-earth-magnets.com/t-michael-faraday.aspx</a:t>
            </a:r>
            <a:endParaRPr lang="ru-RU" sz="2400" dirty="0" smtClean="0"/>
          </a:p>
          <a:p>
            <a:pPr eaLnBrk="1" hangingPunct="1">
              <a:defRPr/>
            </a:pPr>
            <a:r>
              <a:rPr lang="en-US" sz="2400" dirty="0" smtClean="0">
                <a:hlinkClick r:id="rId4"/>
              </a:rPr>
              <a:t>http://school-collection.edu.ru/catalog/res/504dd58e-0abd-2e8c-5890-835635186afd/</a:t>
            </a:r>
            <a:endParaRPr lang="ru-RU" sz="2400" dirty="0" smtClean="0"/>
          </a:p>
          <a:p>
            <a:pPr eaLnBrk="1" hangingPunct="1">
              <a:defRPr/>
            </a:pPr>
            <a:r>
              <a:rPr lang="en-US" sz="2400" dirty="0" smtClean="0">
                <a:hlinkClick r:id="rId5"/>
              </a:rPr>
              <a:t>http://old.college.ru/physics/courses/op25part2/content/chapter1/section/paragraph2/theory.html</a:t>
            </a:r>
            <a:endParaRPr lang="ru-RU" sz="2400" dirty="0" smtClean="0"/>
          </a:p>
          <a:p>
            <a:pPr marL="0" indent="0" eaLnBrk="1" hangingPunct="1">
              <a:buFont typeface="Arial" charset="0"/>
              <a:buNone/>
              <a:defRPr/>
            </a:pPr>
            <a:endParaRPr lang="ru-RU" sz="2400" dirty="0" smtClean="0"/>
          </a:p>
          <a:p>
            <a:pPr eaLnBrk="1" hangingPunct="1">
              <a:defRPr/>
            </a:pPr>
            <a:endParaRPr lang="ru-RU" sz="2400" dirty="0" smtClean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</TotalTime>
  <Words>314</Words>
  <Application>Microsoft Office PowerPoint</Application>
  <PresentationFormat>Экран (4:3)</PresentationFormat>
  <Paragraphs>35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Электрическое поле.  Напряженность электрического поля</vt:lpstr>
      <vt:lpstr>Создатели электродинамики</vt:lpstr>
      <vt:lpstr>Напряженность поля.  Принцип суперпозиции полей</vt:lpstr>
      <vt:lpstr>Напряженность поля точечного заряда</vt:lpstr>
      <vt:lpstr>Слайд 5</vt:lpstr>
      <vt:lpstr>Каково направление вектора напряженности электрического поля, созданного равными по модулю зарядами в точке О?</vt:lpstr>
      <vt:lpstr>Каково направление вектора напряженности электрического поля, созданного равными по модулю зарядами в точке О?</vt:lpstr>
      <vt:lpstr>Какая стрелка на рисунке указывает направление вектора напряженности  электрического поля двух одинаковых по модулю разноименных точечных зарядов +q и –q в точке С?</vt:lpstr>
      <vt:lpstr>Какое направление в точке O имеет вектор напряженности электрического поля  созданного двумя одноименными отрицательными зарядами?</vt:lpstr>
      <vt:lpstr>Какое направление в точке О имеет вектор напряженности электрического поля  созданного двумя одноименными положительными зарядами?</vt:lpstr>
      <vt:lpstr>Электростатическое поле создается системой двух шаров с зарядами q1 = +q и q2 = +4q соответственно. Укажите точку, в которой напряженность поля может быть нулевой.</vt:lpstr>
      <vt:lpstr>Электростатическое поле создается системой двух шаров с зарядами +q и –4q соответственно. Укажите точку, в которой напряженность поля может быть нулевой.</vt:lpstr>
      <vt:lpstr>Список использованных источников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Электрическое поле</dc:title>
  <dc:creator>Goodzila</dc:creator>
  <cp:lastModifiedBy>Owner</cp:lastModifiedBy>
  <cp:revision>21</cp:revision>
  <dcterms:created xsi:type="dcterms:W3CDTF">2011-02-21T17:28:29Z</dcterms:created>
  <dcterms:modified xsi:type="dcterms:W3CDTF">2014-10-03T22:35:48Z</dcterms:modified>
</cp:coreProperties>
</file>