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104" y="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//commons.wikimedia.org/wiki/File:IPC_logo_(2004).svg?uselang=ru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1%80%D0%B5%D1%87%D0%B5%D1%81%D0%BA%D0%B8%D0%B9_%D1%8F%D0%B7%D1%8B%D0%BA" TargetMode="External"/><Relationship Id="rId2" Type="http://schemas.openxmlformats.org/officeDocument/2006/relationships/hyperlink" Target="http://ru.wikipedia.org/w/index.php?title=%D0%9F%D0%B0%D1%80%D0%B0%D0%BB%D0%B8%D1%87_%D0%BD%D0%B8%D0%B6%D0%BD%D0%B8%D1%85_%D0%BA%D0%BE%D0%BD%D0%B5%D1%87%D0%BD%D0%BE%D1%81%D1%82%D0%B5%D0%B9&amp;action=edit&amp;redlink=1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\\en.wikipedia.org\wiki\paralympic_games" TargetMode="External"/><Relationship Id="rId4" Type="http://schemas.openxmlformats.org/officeDocument/2006/relationships/hyperlink" Target="http://ru.wikipedia.org/wiki/%D0%90%D0%BD%D0%B3%D0%BB%D0%B8%D0%B9%D1%81%D0%BA%D0%B8%D0%B9_%D1%8F%D0%B7%D1%8B%D0%BA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960" TargetMode="External"/><Relationship Id="rId13" Type="http://schemas.openxmlformats.org/officeDocument/2006/relationships/hyperlink" Target="http://ru.wikipedia.org/wiki/%D0%9F%D1%81%D0%B8%D1%85%D0%B8%D0%BA%D0%B0" TargetMode="External"/><Relationship Id="rId3" Type="http://schemas.openxmlformats.org/officeDocument/2006/relationships/hyperlink" Target="http://ru.wikipedia.org/wiki/1988" TargetMode="External"/><Relationship Id="rId7" Type="http://schemas.openxmlformats.org/officeDocument/2006/relationships/hyperlink" Target="http://ru.wikipedia.org/wiki/%D0%9B%D0%B5%D1%82%D0%BD%D0%B8%D0%B5_%D0%BF%D0%B0%D1%80%D0%B0%D0%BB%D0%B8%D0%BC%D0%BF%D0%B8%D0%B9%D1%81%D0%BA%D0%B8%D0%B5_%D0%B8%D0%B3%D1%80%D1%8B" TargetMode="External"/><Relationship Id="rId12" Type="http://schemas.openxmlformats.org/officeDocument/2006/relationships/hyperlink" Target="http://ru.wikipedia.org/wiki/%D0%A1%D0%BF%D0%B8%D0%BD%D0%BD%D0%BE%D0%B9_%D0%BC%D0%BE%D0%B7%D0%B3" TargetMode="External"/><Relationship Id="rId2" Type="http://schemas.openxmlformats.org/officeDocument/2006/relationships/hyperlink" Target="http://ru.wikipedia.org/wiki/%D0%9E%D0%BB%D0%B8%D0%BC%D0%BF%D0%B8%D0%B9%D1%81%D0%BA%D0%B8%D0%B5_%D0%B8%D0%B3%D1%80%D1%8B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C%D0%B5%D0%B6%D0%B4%D1%83%D0%BD%D0%B0%D1%80%D0%BE%D0%B4%D0%BD%D1%8B%D0%B9_%D0%BF%D0%B0%D1%80%D0%B0%D0%BB%D0%B8%D0%BC%D0%BF%D0%B8%D0%B9%D1%81%D0%BA%D0%B8%D0%B9_%D0%BA%D0%BE%D0%BC%D0%B8%D1%82%D0%B5%D1%82" TargetMode="External"/><Relationship Id="rId11" Type="http://schemas.openxmlformats.org/officeDocument/2006/relationships/hyperlink" Target="http://ru.wikipedia.org/wiki/%D0%93%D1%83%D1%82%D0%BC%D0%B0%D0%BD,_%D0%9B%D1%8E%D0%B4%D0%B2%D0%B8%D0%B3" TargetMode="External"/><Relationship Id="rId5" Type="http://schemas.openxmlformats.org/officeDocument/2006/relationships/hyperlink" Target="http://ru.wikipedia.org/wiki/%D0%9C%D0%B5%D0%B6%D0%B4%D1%83%D0%BD%D0%B0%D1%80%D0%BE%D0%B4%D0%BD%D1%8B%D0%B9_%D0%BE%D0%BB%D0%B8%D0%BC%D0%BF%D0%B8%D0%B9%D1%81%D0%BA%D0%B8%D0%B9_%D0%BA%D0%BE%D0%BC%D0%B8%D1%82%D0%B5%D1%82" TargetMode="External"/><Relationship Id="rId10" Type="http://schemas.openxmlformats.org/officeDocument/2006/relationships/hyperlink" Target="http://ru.wikipedia.org/wiki/1976" TargetMode="External"/><Relationship Id="rId4" Type="http://schemas.openxmlformats.org/officeDocument/2006/relationships/hyperlink" Target="http://ru.wikipedia.org/wiki/2001" TargetMode="External"/><Relationship Id="rId9" Type="http://schemas.openxmlformats.org/officeDocument/2006/relationships/hyperlink" Target="http://ru.wikipedia.org/wiki/%D0%97%D0%B8%D0%BC%D0%BD%D0%B8%D0%B5_%D0%BF%D0%B0%D1%80%D0%B0%D0%BB%D0%B8%D0%BC%D0%BF%D0%B8%D0%B9%D1%81%D0%BA%D0%B8%D0%B5_%D0%B8%D0%B3%D1%80%D1%8B" TargetMode="External"/><Relationship Id="rId14" Type="http://schemas.openxmlformats.org/officeDocument/2006/relationships/hyperlink" Target="http://ru.wikipedia.org/wiki/%D0%9A%D0%B0%D1%87%D0%B5%D1%81%D1%82%D0%B2%D0%BE_%D0%B6%D0%B8%D0%B7%D0%BD%D0%B8" TargetMode="Externa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://ru.wikipedia.org/wiki/%D0%9D%D0%B0%D1%81%D1%82%D0%BE%D0%BB%D1%8C%D0%BD%D1%8B%D0%B9_%D1%82%D0%B5%D0%BD%D0%BD%D0%B8%D1%81" TargetMode="External"/><Relationship Id="rId18" Type="http://schemas.openxmlformats.org/officeDocument/2006/relationships/hyperlink" Target="http://ru.wikipedia.org/w/index.php?title=%D0%A0%D0%B5%D0%B3%D0%B1%D0%B8_%D0%BD%D0%B0_%D0%BA%D0%BE%D0%BB%D1%8F%D1%81%D0%BA%D0%B0%D1%85&amp;action=edit&amp;redlink=1" TargetMode="External"/><Relationship Id="rId26" Type="http://schemas.openxmlformats.org/officeDocument/2006/relationships/hyperlink" Target="http://ru.wikipedia.org/wiki/%D0%A4%D1%83%D1%82%D0%B1%D0%BE%D0%BB_(%D0%BF%D0%BE_7_%D1%87%D0%B5%D0%BB%D0%BE%D0%B2%D0%B5%D0%BA)_%D0%BD%D0%B0_%D0%BB%D0%B5%D1%82%D0%BD%D0%B8%D1%85_%D0%9F%D0%B0%D1%80%D0%B0%D0%BB%D0%B8%D0%BC%D0%BF%D0%B8%D0%B9%D1%81%D0%BA%D0%B8%D1%85_%D0%B8%D0%B3%D1%80%D0%B0%D1%85" TargetMode="External"/><Relationship Id="rId39" Type="http://schemas.openxmlformats.org/officeDocument/2006/relationships/hyperlink" Target="http://ru.wikipedia.org/wiki/%D0%9B%D0%B5%D1%82%D0%BD%D0%B8%D0%B5_%D0%9F%D0%B0%D1%80%D0%B0%D0%BB%D0%B8%D0%BC%D0%BF%D0%B8%D0%B9%D1%81%D0%BA%D0%B8%D0%B5_%D0%B8%D0%B3%D1%80%D1%8B_1976" TargetMode="External"/><Relationship Id="rId21" Type="http://schemas.openxmlformats.org/officeDocument/2006/relationships/hyperlink" Target="http://ru.wikipedia.org/w/index.php?title=%D0%A2%D0%B5%D0%BD%D0%BD%D0%B8%D1%81_%D0%BD%D0%B0_%D0%BA%D0%BE%D0%BB%D1%8F%D1%81%D0%BA%D0%B0%D1%85&amp;action=edit&amp;redlink=1" TargetMode="External"/><Relationship Id="rId34" Type="http://schemas.openxmlformats.org/officeDocument/2006/relationships/hyperlink" Target="http://ru.wikipedia.org/wiki/%D0%A2%D0%B5%D0%BB%D1%8C-%D0%90%D0%B2%D0%B8%D0%B2" TargetMode="External"/><Relationship Id="rId42" Type="http://schemas.openxmlformats.org/officeDocument/2006/relationships/hyperlink" Target="http://ru.wikipedia.org/wiki/%D0%9A%D0%B0%D0%BD%D0%B0%D0%B4%D0%B0" TargetMode="External"/><Relationship Id="rId47" Type="http://schemas.openxmlformats.org/officeDocument/2006/relationships/hyperlink" Target="http://ru.wikipedia.org/w/index.php?title=%D0%A1%D1%82%D0%BE%D0%BA-%D0%9C%D0%B0%D0%BD%D0%B4%D0%B5%D0%B2%D0%B8%D0%BB%D1%8C&amp;action=edit&amp;redlink=1" TargetMode="External"/><Relationship Id="rId50" Type="http://schemas.openxmlformats.org/officeDocument/2006/relationships/hyperlink" Target="http://ru.wikipedia.org/wiki/%D0%A1%D0%A8%D0%90" TargetMode="External"/><Relationship Id="rId55" Type="http://schemas.openxmlformats.org/officeDocument/2006/relationships/hyperlink" Target="http://ru.wikipedia.org/wiki/%D0%91%D0%B0%D1%80%D1%81%D0%B5%D0%BB%D0%BE%D0%BD%D0%B0" TargetMode="External"/><Relationship Id="rId63" Type="http://schemas.openxmlformats.org/officeDocument/2006/relationships/hyperlink" Target="http://ru.wikipedia.org/wiki/%D0%9B%D0%B5%D1%82%D0%BD%D0%B8%D0%B5_%D0%9F%D0%B0%D1%80%D0%B0%D0%BB%D0%B8%D0%BC%D0%BF%D0%B8%D0%B9%D1%81%D0%BA%D0%B8%D0%B5_%D0%B8%D0%B3%D1%80%D1%8B_2004" TargetMode="External"/><Relationship Id="rId68" Type="http://schemas.openxmlformats.org/officeDocument/2006/relationships/hyperlink" Target="http://ru.wikipedia.org/wiki/%D0%9A%D0%B8%D1%82%D0%B0%D0%B9" TargetMode="External"/><Relationship Id="rId7" Type="http://schemas.openxmlformats.org/officeDocument/2006/relationships/hyperlink" Target="http://ru.wikipedia.org/wiki/%D0%92%D0%B5%D0%BB%D0%BE%D1%81%D0%B8%D0%BF%D0%B5%D0%B4%D0%BD%D1%8B%D0%B9_%D1%81%D0%BF%D0%BE%D1%80%D1%82" TargetMode="External"/><Relationship Id="rId71" Type="http://schemas.openxmlformats.org/officeDocument/2006/relationships/hyperlink" Target="http://ru.wikipedia.org/w/index.php?title=%D0%9B%D0%B5%D1%82%D0%BD%D0%B8%D0%B5_%D0%9F%D0%B0%D1%80%D0%B0%D0%BB%D0%B8%D0%BC%D0%BF%D0%B8%D0%B9%D1%81%D0%BA%D0%B8%D0%B5_%D0%B8%D0%B3%D1%80%D1%8B_2016&amp;action=edit&amp;redlink=1" TargetMode="External"/><Relationship Id="rId2" Type="http://schemas.openxmlformats.org/officeDocument/2006/relationships/hyperlink" Target="http://ru.wikipedia.org/w/index.php?title=%D0%9F%D0%B0%D1%80%D0%B0%D0%BB%D0%B8%D0%BC%D0%BF%D0%B8%D0%B9%D1%81%D0%BA%D0%B8%D0%B5_%D0%B8%D0%B3%D1%80%D1%8B&amp;veaction=edit&amp;section=3" TargetMode="External"/><Relationship Id="rId16" Type="http://schemas.openxmlformats.org/officeDocument/2006/relationships/hyperlink" Target="http://ru.wikipedia.org/wiki/%D0%9F%D0%BB%D0%B0%D0%B2%D0%B0%D0%BD%D0%B8%D0%B5_(%D1%81%D0%BF%D0%BE%D1%80%D1%82)" TargetMode="External"/><Relationship Id="rId29" Type="http://schemas.openxmlformats.org/officeDocument/2006/relationships/hyperlink" Target="http://ru.wikipedia.org/wiki/%D0%98%D1%82%D0%B0%D0%BB%D0%B8%D1%8F" TargetMode="External"/><Relationship Id="rId11" Type="http://schemas.openxmlformats.org/officeDocument/2006/relationships/hyperlink" Target="http://ru.wikipedia.org/wiki/%D0%9F%D0%B0%D1%80%D0%B0%D0%BB%D0%B8%D0%BC%D0%BF%D0%B8%D0%B9%D1%81%D0%BA%D0%BE%D0%B5_%D0%B4%D0%B7%D1%8E%D0%B4%D0%BE" TargetMode="External"/><Relationship Id="rId24" Type="http://schemas.openxmlformats.org/officeDocument/2006/relationships/hyperlink" Target="http://ru.wikipedia.org/wiki/%D0%A4%D0%B5%D1%85%D1%82%D0%BE%D0%B2%D0%B0%D0%BD%D0%B8%D0%B5_%D0%BD%D0%B0_%D0%BA%D0%BE%D0%BB%D1%8F%D1%81%D0%BA%D0%B0%D1%85" TargetMode="External"/><Relationship Id="rId32" Type="http://schemas.openxmlformats.org/officeDocument/2006/relationships/hyperlink" Target="http://ru.wikipedia.org/wiki/%D0%AF%D0%BF%D0%BE%D0%BD%D0%B8%D1%8F" TargetMode="External"/><Relationship Id="rId37" Type="http://schemas.openxmlformats.org/officeDocument/2006/relationships/hyperlink" Target="http://ru.wikipedia.org/wiki/%D0%93%D0%B5%D0%B9%D0%B4%D0%B5%D0%BB%D1%8C%D0%B1%D0%B5%D1%80%D0%B3" TargetMode="External"/><Relationship Id="rId40" Type="http://schemas.openxmlformats.org/officeDocument/2006/relationships/hyperlink" Target="http://ru.wikipedia.org/wiki/%D0%A2%D0%BE%D1%80%D0%BE%D0%BD%D1%82%D0%BE" TargetMode="External"/><Relationship Id="rId45" Type="http://schemas.openxmlformats.org/officeDocument/2006/relationships/hyperlink" Target="http://ru.wikipedia.org/wiki/%D0%9D%D0%B8%D0%B4%D0%B5%D1%80%D0%BB%D0%B0%D0%BD%D0%B4%D1%8B" TargetMode="External"/><Relationship Id="rId53" Type="http://schemas.openxmlformats.org/officeDocument/2006/relationships/hyperlink" Target="http://ru.wikipedia.org/wiki/%D0%AE%D0%B6%D0%BD%D0%B0%D1%8F_%D0%9A%D0%BE%D1%80%D0%B5%D1%8F" TargetMode="External"/><Relationship Id="rId58" Type="http://schemas.openxmlformats.org/officeDocument/2006/relationships/hyperlink" Target="http://ru.wikipedia.org/wiki/%D0%90%D1%82%D0%BB%D0%B0%D0%BD%D1%82%D0%B0" TargetMode="External"/><Relationship Id="rId66" Type="http://schemas.openxmlformats.org/officeDocument/2006/relationships/hyperlink" Target="http://ru.wikipedia.org/wiki/%D0%9B%D0%B5%D1%82%D0%BD%D0%B8%D0%B5_%D0%9F%D0%B0%D1%80%D0%B0%D0%BB%D0%B8%D0%BC%D0%BF%D0%B8%D0%B9%D1%81%D0%BA%D0%B8%D0%B5_%D0%B8%D0%B3%D1%80%D1%8B_2008" TargetMode="External"/><Relationship Id="rId5" Type="http://schemas.openxmlformats.org/officeDocument/2006/relationships/hyperlink" Target="http://ru.wikipedia.org/wiki/%D0%91%D0%B0%D1%81%D0%BA%D0%B5%D1%82%D0%B1%D0%BE%D0%BB_%D0%BD%D0%B0_%D0%BA%D0%BE%D0%BB%D1%8F%D1%81%D0%BA%D0%B0%D1%85" TargetMode="External"/><Relationship Id="rId15" Type="http://schemas.openxmlformats.org/officeDocument/2006/relationships/hyperlink" Target="http://ru.wikipedia.org/wiki/%D0%9F%D0%B0%D1%80%D1%83%D1%81%D0%BD%D1%8B%D0%B9_%D1%81%D0%BF%D0%BE%D1%80%D1%82" TargetMode="External"/><Relationship Id="rId23" Type="http://schemas.openxmlformats.org/officeDocument/2006/relationships/hyperlink" Target="http://ru.wikipedia.org/wiki/%D0%9F%D0%B0%D1%83%D1%8D%D1%80%D0%BB%D0%B8%D1%84%D1%82%D0%B8%D0%BD%D0%B3" TargetMode="External"/><Relationship Id="rId28" Type="http://schemas.openxmlformats.org/officeDocument/2006/relationships/hyperlink" Target="http://ru.wikipedia.org/wiki/%D0%A0%D0%B8%D0%BC" TargetMode="External"/><Relationship Id="rId36" Type="http://schemas.openxmlformats.org/officeDocument/2006/relationships/hyperlink" Target="http://ru.wikipedia.org/wiki/%D0%9B%D0%B5%D1%82%D0%BD%D0%B8%D0%B5_%D0%9F%D0%B0%D1%80%D0%B0%D0%BB%D0%B8%D0%BC%D0%BF%D0%B8%D0%B9%D1%81%D0%BA%D0%B8%D0%B5_%D0%B8%D0%B3%D1%80%D1%8B_1972" TargetMode="External"/><Relationship Id="rId49" Type="http://schemas.openxmlformats.org/officeDocument/2006/relationships/hyperlink" Target="http://ru.wikipedia.org/wiki/%D0%9D%D1%8C%D1%8E-%D0%99%D0%BE%D1%80%D0%BA" TargetMode="External"/><Relationship Id="rId57" Type="http://schemas.openxmlformats.org/officeDocument/2006/relationships/hyperlink" Target="http://ru.wikipedia.org/wiki/%D0%9B%D0%B5%D1%82%D0%BD%D0%B8%D0%B5_%D0%9F%D0%B0%D1%80%D0%B0%D0%BB%D0%B8%D0%BC%D0%BF%D0%B8%D0%B9%D1%81%D0%BA%D0%B8%D0%B5_%D0%B8%D0%B3%D1%80%D1%8B_1996" TargetMode="External"/><Relationship Id="rId61" Type="http://schemas.openxmlformats.org/officeDocument/2006/relationships/hyperlink" Target="http://ru.wikipedia.org/wiki/%D0%A1%D0%B8%D0%B4%D0%BD%D0%B5%D0%B9" TargetMode="External"/><Relationship Id="rId10" Type="http://schemas.openxmlformats.org/officeDocument/2006/relationships/hyperlink" Target="http://ru.wikipedia.org/wiki/%D0%93%D1%80%D0%B5%D0%B1%D0%BB%D1%8F_%D0%BD%D0%B0_%D0%B1%D0%B0%D0%B9%D0%B4%D0%B0%D1%80%D0%BA%D0%B0%D1%85" TargetMode="External"/><Relationship Id="rId19" Type="http://schemas.openxmlformats.org/officeDocument/2006/relationships/hyperlink" Target="http://ru.wikipedia.org/wiki/%D0%A1%D0%B8%D0%B4%D1%8F%D1%87%D0%B8%D0%B9_%D0%B2%D0%BE%D0%BB%D0%B5%D0%B9%D0%B1%D0%BE%D0%BB" TargetMode="External"/><Relationship Id="rId31" Type="http://schemas.openxmlformats.org/officeDocument/2006/relationships/hyperlink" Target="http://ru.wikipedia.org/wiki/%D0%A2%D0%BE%D0%BA%D0%B8%D0%BE" TargetMode="External"/><Relationship Id="rId44" Type="http://schemas.openxmlformats.org/officeDocument/2006/relationships/hyperlink" Target="http://ru.wikipedia.org/wiki/%D0%90%D1%80%D0%BD%D0%B5%D0%BC" TargetMode="External"/><Relationship Id="rId52" Type="http://schemas.openxmlformats.org/officeDocument/2006/relationships/hyperlink" Target="http://ru.wikipedia.org/wiki/%D0%A1%D0%B5%D1%83%D0%BB" TargetMode="External"/><Relationship Id="rId60" Type="http://schemas.openxmlformats.org/officeDocument/2006/relationships/hyperlink" Target="http://ru.wikipedia.org/wiki/%D0%9B%D0%B5%D1%82%D0%BD%D0%B8%D0%B5_%D0%9F%D0%B0%D1%80%D0%B0%D0%BB%D0%B8%D0%BC%D0%BF%D0%B8%D0%B9%D1%81%D0%BA%D0%B8%D0%B5_%D0%B8%D0%B3%D1%80%D1%8B_2000" TargetMode="External"/><Relationship Id="rId65" Type="http://schemas.openxmlformats.org/officeDocument/2006/relationships/hyperlink" Target="http://ru.wikipedia.org/wiki/%D0%93%D1%80%D0%B5%D1%86%D0%B8%D1%8F" TargetMode="External"/><Relationship Id="rId73" Type="http://schemas.openxmlformats.org/officeDocument/2006/relationships/hyperlink" Target="http://ru.wikipedia.org/wiki/%D0%91%D1%80%D0%B0%D0%B7%D0%B8%D0%BB%D0%B8%D1%8F" TargetMode="External"/><Relationship Id="rId4" Type="http://schemas.openxmlformats.org/officeDocument/2006/relationships/hyperlink" Target="http://ru.wikipedia.org/wiki/%D0%90%D0%BA%D0%B0%D0%B4%D0%B5%D0%BC%D0%B8%D1%87%D0%B5%D1%81%D0%BA%D0%B0%D1%8F_%D0%B3%D1%80%D0%B5%D0%B1%D0%BB%D1%8F" TargetMode="External"/><Relationship Id="rId9" Type="http://schemas.openxmlformats.org/officeDocument/2006/relationships/hyperlink" Target="http://ru.wikipedia.org/wiki/%D0%93%D0%BE%D0%BB%D0%B1%D0%BE%D0%BB" TargetMode="External"/><Relationship Id="rId14" Type="http://schemas.openxmlformats.org/officeDocument/2006/relationships/hyperlink" Target="http://ru.wikipedia.org/w/index.php?title=%D0%9F%D0%B0%D1%80%D0%B0%D1%82%D1%80%D0%B8%D0%B0%D1%82%D0%BB%D0%BE%D0%BD&amp;action=edit&amp;redlink=1" TargetMode="External"/><Relationship Id="rId22" Type="http://schemas.openxmlformats.org/officeDocument/2006/relationships/hyperlink" Target="http://ru.wikipedia.org/wiki/%D0%A2%D1%8F%D0%B6%D1%91%D0%BB%D0%B0%D1%8F_%D0%B0%D1%82%D0%BB%D0%B5%D1%82%D0%B8%D0%BA%D0%B0" TargetMode="External"/><Relationship Id="rId27" Type="http://schemas.openxmlformats.org/officeDocument/2006/relationships/hyperlink" Target="http://ru.wikipedia.org/wiki/%D0%9B%D0%B5%D1%82%D0%BD%D0%B8%D0%B5_%D0%9F%D0%B0%D1%80%D0%B0%D0%BB%D0%B8%D0%BC%D0%BF%D0%B8%D0%B9%D1%81%D0%BA%D0%B8%D0%B5_%D0%B8%D0%B3%D1%80%D1%8B_1960" TargetMode="External"/><Relationship Id="rId30" Type="http://schemas.openxmlformats.org/officeDocument/2006/relationships/hyperlink" Target="http://ru.wikipedia.org/wiki/%D0%9B%D0%B5%D1%82%D0%BD%D0%B8%D0%B5_%D0%9F%D0%B0%D1%80%D0%B0%D0%BB%D0%B8%D0%BC%D0%BF%D0%B8%D0%B9%D1%81%D0%BA%D0%B8%D0%B5_%D0%B8%D0%B3%D1%80%D1%8B_1964" TargetMode="External"/><Relationship Id="rId35" Type="http://schemas.openxmlformats.org/officeDocument/2006/relationships/hyperlink" Target="http://ru.wikipedia.org/wiki/%D0%98%D0%B7%D1%80%D0%B0%D0%B8%D0%BB%D1%8C" TargetMode="External"/><Relationship Id="rId43" Type="http://schemas.openxmlformats.org/officeDocument/2006/relationships/hyperlink" Target="http://ru.wikipedia.org/wiki/%D0%9B%D0%B5%D1%82%D0%BD%D0%B8%D0%B5_%D0%9F%D0%B0%D1%80%D0%B0%D0%BB%D0%B8%D0%BC%D0%BF%D0%B8%D0%B9%D1%81%D0%BA%D0%B8%D0%B5_%D0%B8%D0%B3%D1%80%D1%8B_1980" TargetMode="External"/><Relationship Id="rId48" Type="http://schemas.openxmlformats.org/officeDocument/2006/relationships/hyperlink" Target="http://ru.wikipedia.org/wiki/%D0%92%D0%B5%D0%BB%D0%B8%D0%BA%D0%BE%D0%B1%D1%80%D0%B8%D1%82%D0%B0%D0%BD%D0%B8%D1%8F" TargetMode="External"/><Relationship Id="rId56" Type="http://schemas.openxmlformats.org/officeDocument/2006/relationships/hyperlink" Target="http://ru.wikipedia.org/wiki/%D0%98%D1%81%D0%BF%D0%B0%D0%BD%D0%B8%D1%8F" TargetMode="External"/><Relationship Id="rId64" Type="http://schemas.openxmlformats.org/officeDocument/2006/relationships/hyperlink" Target="http://ru.wikipedia.org/wiki/%D0%90%D1%84%D0%B8%D0%BD%D1%8B" TargetMode="External"/><Relationship Id="rId69" Type="http://schemas.openxmlformats.org/officeDocument/2006/relationships/hyperlink" Target="http://ru.wikipedia.org/wiki/%D0%9B%D0%B5%D1%82%D0%BD%D0%B8%D0%B5_%D0%9F%D0%B0%D1%80%D0%B0%D0%BB%D0%B8%D0%BC%D0%BF%D0%B8%D0%B9%D1%81%D0%BA%D0%B8%D0%B5_%D0%B8%D0%B3%D1%80%D1%8B_2012" TargetMode="External"/><Relationship Id="rId8" Type="http://schemas.openxmlformats.org/officeDocument/2006/relationships/hyperlink" Target="http://ru.wikipedia.org/wiki/%D0%92%D1%8B%D0%B5%D0%B7%D0%B4%D0%BA%D0%B0" TargetMode="External"/><Relationship Id="rId51" Type="http://schemas.openxmlformats.org/officeDocument/2006/relationships/hyperlink" Target="http://ru.wikipedia.org/wiki/%D0%9B%D0%B5%D1%82%D0%BD%D0%B8%D0%B5_%D0%9F%D0%B0%D1%80%D0%B0%D0%BB%D0%B8%D0%BC%D0%BF%D0%B8%D0%B9%D1%81%D0%BA%D0%B8%D0%B5_%D0%B8%D0%B3%D1%80%D1%8B_1988" TargetMode="External"/><Relationship Id="rId72" Type="http://schemas.openxmlformats.org/officeDocument/2006/relationships/hyperlink" Target="http://ru.wikipedia.org/wiki/%D0%A0%D0%B8%D0%BE-%D0%B4%D0%B5-%D0%96%D0%B0%D0%BD%D0%B5%D0%B9%D1%80%D0%BE" TargetMode="External"/><Relationship Id="rId3" Type="http://schemas.openxmlformats.org/officeDocument/2006/relationships/hyperlink" Target="http://ru.wikipedia.org/w/index.php?title=%D0%9F%D0%B0%D1%80%D0%B0%D0%BB%D0%B8%D0%BC%D0%BF%D0%B8%D0%B9%D1%81%D0%BA%D0%B8%D0%B5_%D0%B8%D0%B3%D1%80%D1%8B&amp;action=edit&amp;section=3" TargetMode="External"/><Relationship Id="rId12" Type="http://schemas.openxmlformats.org/officeDocument/2006/relationships/hyperlink" Target="http://ru.wikipedia.org/wiki/%D0%9B%D1%91%D0%B3%D0%BA%D0%B0%D1%8F_%D0%B0%D1%82%D0%BB%D0%B5%D1%82%D0%B8%D0%BA%D0%B0" TargetMode="External"/><Relationship Id="rId17" Type="http://schemas.openxmlformats.org/officeDocument/2006/relationships/hyperlink" Target="http://ru.wikipedia.org/wiki/%D0%9F%D1%83%D0%BB%D0%B5%D0%B2%D0%B0%D1%8F_%D1%81%D1%82%D1%80%D0%B5%D0%BB%D1%8C%D0%B1%D0%B0" TargetMode="External"/><Relationship Id="rId25" Type="http://schemas.openxmlformats.org/officeDocument/2006/relationships/hyperlink" Target="http://ru.wikipedia.org/wiki/%D0%A4%D1%83%D1%82%D0%B1%D0%BE%D0%BB_(%D0%BF%D0%BE_5_%D1%87%D0%B5%D0%BB%D0%BE%D0%B2%D0%B5%D0%BA)_%D0%BD%D0%B0_%D0%BB%D0%B5%D1%82%D0%BD%D0%B8%D1%85_%D0%9F%D0%B0%D1%80%D0%B0%D0%BB%D0%B8%D0%BC%D0%BF%D0%B8%D0%B9%D1%81%D0%BA%D0%B8%D1%85_%D0%B8%D0%B3%D1%80%D0%B0%D1%85" TargetMode="External"/><Relationship Id="rId33" Type="http://schemas.openxmlformats.org/officeDocument/2006/relationships/hyperlink" Target="http://ru.wikipedia.org/wiki/%D0%9B%D0%B5%D1%82%D0%BD%D0%B8%D0%B5_%D0%9F%D0%B0%D1%80%D0%B0%D0%BB%D0%B8%D0%BC%D0%BF%D0%B8%D0%B9%D1%81%D0%BA%D0%B8%D0%B5_%D0%B8%D0%B3%D1%80%D1%8B_1968" TargetMode="External"/><Relationship Id="rId38" Type="http://schemas.openxmlformats.org/officeDocument/2006/relationships/hyperlink" Target="http://ru.wikipedia.org/wiki/%D0%93%D0%B5%D1%80%D0%BC%D0%B0%D0%BD%D0%B8%D1%8F" TargetMode="External"/><Relationship Id="rId46" Type="http://schemas.openxmlformats.org/officeDocument/2006/relationships/hyperlink" Target="http://ru.wikipedia.org/wiki/%D0%9B%D0%B5%D1%82%D0%BD%D0%B8%D0%B5_%D0%9F%D0%B0%D1%80%D0%B0%D0%BB%D0%B8%D0%BC%D0%BF%D0%B8%D0%B9%D1%81%D0%BA%D0%B8%D0%B5_%D0%B8%D0%B3%D1%80%D1%8B_1984" TargetMode="External"/><Relationship Id="rId59" Type="http://schemas.openxmlformats.org/officeDocument/2006/relationships/hyperlink" Target="http://ru.wikipedia.org/wiki/%D0%94%D0%B6%D0%BE%D1%80%D0%B4%D0%B6%D0%B8%D1%8F" TargetMode="External"/><Relationship Id="rId67" Type="http://schemas.openxmlformats.org/officeDocument/2006/relationships/hyperlink" Target="http://ru.wikipedia.org/wiki/%D0%9F%D0%B5%D0%BA%D0%B8%D0%BD" TargetMode="External"/><Relationship Id="rId20" Type="http://schemas.openxmlformats.org/officeDocument/2006/relationships/hyperlink" Target="http://ru.wikipedia.org/wiki/%D0%A1%D1%82%D1%80%D0%B5%D0%BB%D1%8C%D0%B1%D0%B0_%D0%B8%D0%B7_%D0%BB%D1%83%D0%BA%D0%B0_(%D0%B2%D0%B8%D0%B4_%D1%81%D0%BF%D0%BE%D1%80%D1%82%D0%B0)" TargetMode="External"/><Relationship Id="rId41" Type="http://schemas.openxmlformats.org/officeDocument/2006/relationships/hyperlink" Target="http://ru.wikipedia.org/wiki/%D0%9E%D0%BD%D1%82%D0%B0%D1%80%D0%B8%D0%BE_(%D0%BF%D1%80%D0%BE%D0%B2%D0%B8%D0%BD%D1%86%D0%B8%D1%8F)" TargetMode="External"/><Relationship Id="rId54" Type="http://schemas.openxmlformats.org/officeDocument/2006/relationships/hyperlink" Target="http://ru.wikipedia.org/wiki/%D0%9B%D0%B5%D1%82%D0%BD%D0%B8%D0%B5_%D0%9F%D0%B0%D1%80%D0%B0%D0%BB%D0%B8%D0%BC%D0%BF%D0%B8%D0%B9%D1%81%D0%BA%D0%B8%D0%B5_%D0%B8%D0%B3%D1%80%D1%8B_1992" TargetMode="External"/><Relationship Id="rId62" Type="http://schemas.openxmlformats.org/officeDocument/2006/relationships/hyperlink" Target="http://ru.wikipedia.org/wiki/%D0%90%D0%B2%D1%81%D1%82%D1%80%D0%B0%D0%BB%D0%B8%D1%8F" TargetMode="External"/><Relationship Id="rId70" Type="http://schemas.openxmlformats.org/officeDocument/2006/relationships/hyperlink" Target="http://ru.wikipedia.org/wiki/%D0%9B%D0%BE%D0%BD%D0%B4%D0%BE%D0%BD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1%D0%BE%D1%87%D1%87%D0%B0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7%D0%B8%D0%BC%D0%BD%D0%B8%D0%B5_%D0%9F%D0%B0%D1%80%D0%B0%D0%BB%D0%B8%D0%BC%D0%BF%D0%B8%D0%B9%D1%81%D0%BA%D0%B8%D0%B5_%D0%B8%D0%B3%D1%80%D1%8B_1984" TargetMode="External"/><Relationship Id="rId13" Type="http://schemas.openxmlformats.org/officeDocument/2006/relationships/hyperlink" Target="http://ru.wikipedia.org/wiki/%D0%A2%D0%B8%D0%B3%D0%BD%D0%B5%D1%81" TargetMode="External"/><Relationship Id="rId18" Type="http://schemas.openxmlformats.org/officeDocument/2006/relationships/hyperlink" Target="http://ru.wikipedia.org/wiki/%D0%9D%D0%B0%D0%B3%D0%B0%D0%BD%D0%BE" TargetMode="External"/><Relationship Id="rId26" Type="http://schemas.openxmlformats.org/officeDocument/2006/relationships/hyperlink" Target="http://ru.wikipedia.org/wiki/%D0%97%D0%B8%D0%BC%D0%BD%D0%B8%D0%B5_%D0%9F%D0%B0%D1%80%D0%B0%D0%BB%D0%B8%D0%BC%D0%BF%D0%B8%D0%B9%D1%81%D0%BA%D0%B8%D0%B5_%D0%B8%D0%B3%D1%80%D1%8B_2010" TargetMode="External"/><Relationship Id="rId3" Type="http://schemas.openxmlformats.org/officeDocument/2006/relationships/hyperlink" Target="http://ru.wikipedia.org/wiki/%D0%9E%D1%80%D0%BD%D1%81%D0%BA%D0%BE%D0%BB%D0%B4%D1%81%D0%B2%D0%B8%D0%BA" TargetMode="External"/><Relationship Id="rId21" Type="http://schemas.openxmlformats.org/officeDocument/2006/relationships/hyperlink" Target="http://ru.wikipedia.org/wiki/%D0%A1%D0%BE%D0%BB%D1%82-%D0%9B%D0%B5%D0%B9%D0%BA-%D0%A1%D0%B8%D1%82%D0%B8" TargetMode="External"/><Relationship Id="rId34" Type="http://schemas.openxmlformats.org/officeDocument/2006/relationships/hyperlink" Target="http://ru.wikipedia.org/wiki/%D0%A1%D0%BF%D0%BE%D1%80%D1%82%D0%B8%D0%B2%D0%BD%D1%8B%D0%B5_%D1%82%D0%B0%D0%BD%D1%86%D1%8B_%D0%BD%D0%B0_%D0%BA%D0%BE%D0%BB%D1%8F%D1%81%D0%BA%D0%B0%D1%85" TargetMode="External"/><Relationship Id="rId7" Type="http://schemas.openxmlformats.org/officeDocument/2006/relationships/hyperlink" Target="http://ru.wikipedia.org/wiki/%D0%9D%D0%BE%D1%80%D0%B2%D0%B5%D0%B3%D0%B8%D1%8F" TargetMode="External"/><Relationship Id="rId12" Type="http://schemas.openxmlformats.org/officeDocument/2006/relationships/hyperlink" Target="http://ru.wikipedia.org/wiki/%D0%97%D0%B8%D0%BC%D0%BD%D0%B8%D0%B5_%D0%9F%D0%B0%D1%80%D0%B0%D0%BB%D0%B8%D0%BC%D0%BF%D0%B8%D0%B9%D1%81%D0%BA%D0%B8%D0%B5_%D0%B8%D0%B3%D1%80%D1%8B_1992" TargetMode="External"/><Relationship Id="rId17" Type="http://schemas.openxmlformats.org/officeDocument/2006/relationships/hyperlink" Target="http://ru.wikipedia.org/wiki/%D0%97%D0%B8%D0%BC%D0%BD%D0%B8%D0%B5_%D0%9F%D0%B0%D1%80%D0%B0%D0%BB%D0%B8%D0%BC%D0%BF%D0%B8%D0%B9%D1%81%D0%BA%D0%B8%D0%B5_%D0%B8%D0%B3%D1%80%D1%8B_1998" TargetMode="External"/><Relationship Id="rId25" Type="http://schemas.openxmlformats.org/officeDocument/2006/relationships/hyperlink" Target="http://ru.wikipedia.org/wiki/%D0%98%D1%82%D0%B0%D0%BB%D0%B8%D1%8F" TargetMode="External"/><Relationship Id="rId33" Type="http://schemas.openxmlformats.org/officeDocument/2006/relationships/hyperlink" Target="http://ru.wikipedia.org/wiki/Special_Olympics" TargetMode="External"/><Relationship Id="rId2" Type="http://schemas.openxmlformats.org/officeDocument/2006/relationships/hyperlink" Target="http://ru.wikipedia.org/wiki/%D0%97%D0%B8%D0%BC%D0%BD%D0%B8%D0%B5_%D0%9F%D0%B0%D1%80%D0%B0%D0%BB%D0%B8%D0%BC%D0%BF%D0%B8%D0%B9%D1%81%D0%BA%D0%B8%D0%B5_%D0%B8%D0%B3%D1%80%D1%8B_1976" TargetMode="External"/><Relationship Id="rId16" Type="http://schemas.openxmlformats.org/officeDocument/2006/relationships/hyperlink" Target="http://ru.wikipedia.org/wiki/%D0%9B%D0%B8%D0%BB%D0%BB%D0%B5%D1%85%D0%B0%D0%BC%D0%BC%D0%B5%D1%80" TargetMode="External"/><Relationship Id="rId20" Type="http://schemas.openxmlformats.org/officeDocument/2006/relationships/hyperlink" Target="http://ru.wikipedia.org/wiki/%D0%97%D0%B8%D0%BC%D0%BD%D0%B8%D0%B5_%D0%9F%D0%B0%D1%80%D0%B0%D0%BB%D0%B8%D0%BC%D0%BF%D0%B8%D0%B9%D1%81%D0%BA%D0%B8%D0%B5_%D0%B8%D0%B3%D1%80%D1%8B_2002" TargetMode="External"/><Relationship Id="rId29" Type="http://schemas.openxmlformats.org/officeDocument/2006/relationships/hyperlink" Target="http://ru.wikipedia.org/wiki/%D0%97%D0%B8%D0%BC%D0%BD%D0%B8%D0%B5_%D0%9F%D0%B0%D1%80%D0%B0%D0%BB%D0%B8%D0%BC%D0%BF%D0%B8%D0%B9%D1%81%D0%BA%D0%B8%D0%B5_%D0%B8%D0%B3%D1%80%D1%8B_2014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ru.wikipedia.org/w/index.php?title=%D0%93%D0%B5%D0%B9%D0%BB%D0%BE&amp;action=edit&amp;redlink=1" TargetMode="External"/><Relationship Id="rId11" Type="http://schemas.openxmlformats.org/officeDocument/2006/relationships/hyperlink" Target="http://ru.wikipedia.org/wiki/%D0%97%D0%B8%D0%BC%D0%BD%D0%B8%D0%B5_%D0%9F%D0%B0%D1%80%D0%B0%D0%BB%D0%B8%D0%BC%D0%BF%D0%B8%D0%B9%D1%81%D0%BA%D0%B8%D0%B5_%D0%B8%D0%B3%D1%80%D1%8B_1988" TargetMode="External"/><Relationship Id="rId24" Type="http://schemas.openxmlformats.org/officeDocument/2006/relationships/hyperlink" Target="http://ru.wikipedia.org/wiki/%D0%A2%D1%83%D1%80%D0%B8%D0%BD" TargetMode="External"/><Relationship Id="rId32" Type="http://schemas.openxmlformats.org/officeDocument/2006/relationships/hyperlink" Target="http://ru.wikipedia.org/wiki/%D0%94%D0%B5%D1%84%D0%BB%D0%B8%D0%BC%D0%BF%D0%B8%D0%B9%D1%81%D0%BA%D0%B8%D0%B5_%D0%B8%D0%B3%D1%80%D1%8B" TargetMode="External"/><Relationship Id="rId5" Type="http://schemas.openxmlformats.org/officeDocument/2006/relationships/hyperlink" Target="http://ru.wikipedia.org/wiki/%D0%97%D0%B8%D0%BC%D0%BD%D0%B8%D0%B5_%D0%9F%D0%B0%D1%80%D0%B0%D0%BB%D0%B8%D0%BC%D0%BF%D0%B8%D0%B9%D1%81%D0%BA%D0%B8%D0%B5_%D0%B8%D0%B3%D1%80%D1%8B_1980" TargetMode="External"/><Relationship Id="rId15" Type="http://schemas.openxmlformats.org/officeDocument/2006/relationships/hyperlink" Target="http://ru.wikipedia.org/wiki/%D0%97%D0%B8%D0%BC%D0%BD%D0%B8%D0%B5_%D0%9F%D0%B0%D1%80%D0%B0%D0%BB%D0%B8%D0%BC%D0%BF%D0%B8%D0%B9%D1%81%D0%BA%D0%B8%D0%B5_%D0%B8%D0%B3%D1%80%D1%8B_1994" TargetMode="External"/><Relationship Id="rId23" Type="http://schemas.openxmlformats.org/officeDocument/2006/relationships/hyperlink" Target="http://ru.wikipedia.org/wiki/%D0%97%D0%B8%D0%BC%D0%BD%D0%B8%D0%B5_%D0%9F%D0%B0%D1%80%D0%B0%D0%BB%D0%B8%D0%BC%D0%BF%D0%B8%D0%B9%D1%81%D0%BA%D0%B8%D0%B5_%D0%B8%D0%B3%D1%80%D1%8B_2006" TargetMode="External"/><Relationship Id="rId28" Type="http://schemas.openxmlformats.org/officeDocument/2006/relationships/hyperlink" Target="http://ru.wikipedia.org/wiki/%D0%9A%D0%B0%D0%BD%D0%B0%D0%B4%D0%B0" TargetMode="External"/><Relationship Id="rId10" Type="http://schemas.openxmlformats.org/officeDocument/2006/relationships/hyperlink" Target="http://ru.wikipedia.org/wiki/%D0%90%D0%B2%D1%81%D1%82%D1%80%D0%B8%D1%8F" TargetMode="External"/><Relationship Id="rId19" Type="http://schemas.openxmlformats.org/officeDocument/2006/relationships/hyperlink" Target="http://ru.wikipedia.org/wiki/%D0%AF%D0%BF%D0%BE%D0%BD%D0%B8%D1%8F" TargetMode="External"/><Relationship Id="rId31" Type="http://schemas.openxmlformats.org/officeDocument/2006/relationships/hyperlink" Target="http://ru.wikipedia.org/wiki/%D0%A0%D0%BE%D1%81%D1%81%D0%B8%D1%8F" TargetMode="External"/><Relationship Id="rId4" Type="http://schemas.openxmlformats.org/officeDocument/2006/relationships/hyperlink" Target="http://ru.wikipedia.org/wiki/%D0%A8%D0%B2%D0%B5%D1%86%D0%B8%D1%8F" TargetMode="External"/><Relationship Id="rId9" Type="http://schemas.openxmlformats.org/officeDocument/2006/relationships/hyperlink" Target="http://ru.wikipedia.org/wiki/%D0%98%D0%BD%D1%81%D0%B1%D1%80%D1%83%D0%BA" TargetMode="External"/><Relationship Id="rId14" Type="http://schemas.openxmlformats.org/officeDocument/2006/relationships/hyperlink" Target="http://ru.wikipedia.org/wiki/%D0%A4%D1%80%D0%B0%D0%BD%D1%86%D0%B8%D1%8F" TargetMode="External"/><Relationship Id="rId22" Type="http://schemas.openxmlformats.org/officeDocument/2006/relationships/hyperlink" Target="http://ru.wikipedia.org/wiki/%D0%A1%D0%A8%D0%90" TargetMode="External"/><Relationship Id="rId27" Type="http://schemas.openxmlformats.org/officeDocument/2006/relationships/hyperlink" Target="http://ru.wikipedia.org/wiki/%D0%92%D0%B0%D0%BD%D0%BA%D1%83%D0%B2%D0%B5%D1%80" TargetMode="External"/><Relationship Id="rId30" Type="http://schemas.openxmlformats.org/officeDocument/2006/relationships/hyperlink" Target="http://ru.wikipedia.org/wiki/%D0%A1%D0%BE%D1%87%D0%B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//commons.wikimedia.org/wiki/File:Osaka07_D8A_MWCRace.jpg?uselang=ru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http://ru.wikipedia.org/w/index.php?title=%D0%9C%D0%B0%D1%80%D0%BE%D0%BA%D0%BA%D0%BE_%D0%BD%D0%B0_%D0%9F%D0%B0%D1%80%D0%B0%D0%BB%D0%B8%D0%BC%D0%BF%D0%B8%D0%B9%D1%81%D0%BA%D0%B8%D1%85_%D0%B8%D0%B3%D1%80%D0%B0%D1%85&amp;action=edit&amp;redlink=1" TargetMode="External"/><Relationship Id="rId21" Type="http://schemas.openxmlformats.org/officeDocument/2006/relationships/hyperlink" Target="http://ru.wikipedia.org/w/index.php?title=%D0%9A%D0%9D%D0%94%D0%A0_%D0%BD%D0%B0_%D0%9F%D0%B0%D1%80%D0%B0%D0%BB%D0%B8%D0%BC%D0%BF%D0%B8%D0%B9%D1%81%D0%BA%D0%B8%D1%85_%D0%B8%D0%B3%D1%80%D0%B0%D1%85&amp;action=edit&amp;redlink=1" TargetMode="External"/><Relationship Id="rId42" Type="http://schemas.openxmlformats.org/officeDocument/2006/relationships/hyperlink" Target="http://ru.wikipedia.org/w/index.php?title=%D0%A4%D0%B8%D0%BB%D0%B8%D0%BF%D0%BF%D0%B8%D0%BD%D1%8B_%D0%BD%D0%B0_%D0%9F%D0%B0%D1%80%D0%B0%D0%BB%D0%B8%D0%BC%D0%BF%D0%B8%D0%B9%D1%81%D0%BA%D0%B8%D1%85_%D0%B8%D0%B3%D1%80%D0%B0%D1%85&amp;action=edit&amp;redlink=1" TargetMode="External"/><Relationship Id="rId63" Type="http://schemas.openxmlformats.org/officeDocument/2006/relationships/hyperlink" Target="http://ru.wikipedia.org/w/index.php?title=%D0%94%D0%BE%D0%BC%D0%B8%D0%BD%D0%B8%D0%BA%D0%B0_%D0%BD%D0%B0_%D0%9F%D0%B0%D1%80%D0%B0%D0%BB%D0%B8%D0%BC%D0%BF%D0%B8%D0%B9%D1%81%D0%BA%D0%B8%D1%85_%D0%B8%D0%B3%D1%80%D0%B0%D1%85&amp;action=edit&amp;redlink=1" TargetMode="External"/><Relationship Id="rId84" Type="http://schemas.openxmlformats.org/officeDocument/2006/relationships/hyperlink" Target="http://ru.wikipedia.org/w/index.php?title=%D0%A3%D1%80%D1%83%D0%B3%D0%B2%D0%B0%D0%B9_%D0%BD%D0%B0_%D0%9F%D0%B0%D1%80%D0%B0%D0%BB%D0%B8%D0%BC%D0%BF%D0%B8%D0%B9%D1%81%D0%BA%D0%B8%D1%85_%D0%B8%D0%B3%D1%80%D0%B0%D1%85&amp;action=edit&amp;redlink=1" TargetMode="External"/><Relationship Id="rId138" Type="http://schemas.openxmlformats.org/officeDocument/2006/relationships/hyperlink" Target="http://ru.wikipedia.org/w/index.php?title=%D0%AD%D1%80%D0%B8%D1%82%D1%80%D0%B5%D1%8F_%D0%BD%D0%B0_%D0%9F%D0%B0%D1%80%D0%B0%D0%BB%D0%B8%D0%BC%D0%BF%D0%B8%D0%B9%D1%81%D0%BA%D0%B8%D1%85_%D0%B8%D0%B3%D1%80%D0%B0%D1%85&amp;action=edit&amp;redlink=1" TargetMode="External"/><Relationship Id="rId159" Type="http://schemas.openxmlformats.org/officeDocument/2006/relationships/hyperlink" Target="http://ru.wikipedia.org/w/index.php?title=%D0%98%D1%81%D0%BB%D0%B0%D0%BD%D0%B4%D0%B8%D1%8F_%D0%BD%D0%B0_%D0%9F%D0%B0%D1%80%D0%B0%D0%BB%D0%B8%D0%BC%D0%BF%D0%B8%D0%B9%D1%81%D0%BA%D0%B8%D1%85_%D0%B8%D0%B3%D1%80%D0%B0%D1%85&amp;action=edit&amp;redlink=1" TargetMode="External"/><Relationship Id="rId170" Type="http://schemas.openxmlformats.org/officeDocument/2006/relationships/hyperlink" Target="http://ru.wikipedia.org/w/index.php?title=%D0%9D%D0%B8%D0%B4%D0%B5%D1%80%D0%BB%D0%B0%D0%BD%D0%B4%D1%8B_%D0%BD%D0%B0_%D0%9F%D0%B0%D1%80%D0%B0%D0%BB%D0%B8%D0%BC%D0%BF%D0%B8%D0%B9%D1%81%D0%BA%D0%B8%D1%85_%D0%B8%D0%B3%D1%80%D0%B0%D1%85&amp;action=edit&amp;redlink=1" TargetMode="External"/><Relationship Id="rId191" Type="http://schemas.openxmlformats.org/officeDocument/2006/relationships/hyperlink" Target="http://ru.wikipedia.org/w/index.php?title=%D0%92%D0%B0%D0%BD%D1%83%D0%B0%D1%82%D1%83_%D0%BD%D0%B0_%D0%9F%D0%B0%D1%80%D0%B0%D0%BB%D0%B8%D0%BC%D0%BF%D0%B8%D0%B9%D1%81%D0%BA%D0%B8%D1%85_%D0%B8%D0%B3%D1%80%D0%B0%D1%85&amp;action=edit&amp;redlink=1" TargetMode="External"/><Relationship Id="rId196" Type="http://schemas.openxmlformats.org/officeDocument/2006/relationships/hyperlink" Target="http://ru.wikipedia.org/w/index.php?title=%D0%A4%D0%B8%D0%B4%D0%B6%D0%B8_%D0%BD%D0%B0_%D0%9F%D0%B0%D1%80%D0%B0%D0%BB%D0%B8%D0%BC%D0%BF%D0%B8%D0%B9%D1%81%D0%BA%D0%B8%D1%85_%D0%B8%D0%B3%D1%80%D0%B0%D1%85&amp;action=edit&amp;redlink=1" TargetMode="External"/><Relationship Id="rId200" Type="http://schemas.openxmlformats.org/officeDocument/2006/relationships/hyperlink" Target="http://ru.wikipedia.org/w/index.php?title=%D0%AE%D0%B3%D0%BE%D1%81%D0%BB%D0%B0%D0%B2%D0%B8%D1%8F_%D0%BD%D0%B0_%D0%9F%D0%B0%D1%80%D0%B0%D0%BB%D0%B8%D0%BC%D0%BF%D0%B8%D0%B9%D1%81%D0%BA%D0%B8%D1%85_%D0%B8%D0%B3%D1%80%D0%B0%D1%85&amp;action=edit&amp;redlink=1" TargetMode="External"/><Relationship Id="rId16" Type="http://schemas.openxmlformats.org/officeDocument/2006/relationships/hyperlink" Target="http://ru.wikipedia.org/w/index.php?title=%D0%9A%D0%B0%D0%B7%D0%B0%D1%85%D1%81%D1%82%D0%B0%D0%BD_%D0%BD%D0%B0_%D0%9F%D0%B0%D1%80%D0%B0%D0%BB%D0%B8%D0%BC%D0%BF%D0%B8%D0%B9%D1%81%D0%BA%D0%B8%D1%85_%D0%B8%D0%B3%D1%80%D0%B0%D1%85&amp;action=edit&amp;redlink=1" TargetMode="External"/><Relationship Id="rId107" Type="http://schemas.openxmlformats.org/officeDocument/2006/relationships/hyperlink" Target="http://ru.wikipedia.org/w/index.php?title=%D0%9A%D0%BE%D0%BC%D0%BE%D1%80%D1%8B_%D0%BD%D0%B0_%D0%9F%D0%B0%D1%80%D0%B0%D0%BB%D0%B8%D0%BC%D0%BF%D0%B8%D0%B9%D1%81%D0%BA%D0%B8%D1%85_%D0%B8%D0%B3%D1%80%D0%B0%D1%85&amp;action=edit&amp;redlink=1" TargetMode="External"/><Relationship Id="rId11" Type="http://schemas.openxmlformats.org/officeDocument/2006/relationships/hyperlink" Target="http://ru.wikipedia.org/w/index.php?title=%D0%98%D0%BD%D0%B4%D0%BE%D0%BD%D0%B5%D0%B7%D0%B8%D1%8F_%D0%BD%D0%B0_%D0%9F%D0%B0%D1%80%D0%B0%D0%BB%D0%B8%D0%BC%D0%BF%D0%B8%D0%B9%D1%81%D0%BA%D0%B8%D1%85_%D0%B8%D0%B3%D1%80%D0%B0%D1%85&amp;action=edit&amp;redlink=1" TargetMode="External"/><Relationship Id="rId32" Type="http://schemas.openxmlformats.org/officeDocument/2006/relationships/hyperlink" Target="http://ru.wikipedia.org/w/index.php?title=%D0%9F%D0%B0%D0%BA%D0%B8%D1%81%D1%82%D0%B0%D0%BD_%D0%BD%D0%B0_%D0%9F%D0%B0%D1%80%D0%B0%D0%BB%D0%B8%D0%BC%D0%BF%D0%B8%D0%B9%D1%81%D0%BA%D0%B8%D1%85_%D0%B8%D0%B3%D1%80%D0%B0%D1%85&amp;action=edit&amp;redlink=1" TargetMode="External"/><Relationship Id="rId37" Type="http://schemas.openxmlformats.org/officeDocument/2006/relationships/hyperlink" Target="http://ru.wikipedia.org/w/index.php?title=%D0%A2%D0%B0%D0%B4%D0%B6%D0%B8%D0%BA%D0%B8%D1%81%D1%82%D0%B0%D0%BD_%D0%BD%D0%B0_%D0%9F%D0%B0%D1%80%D0%B0%D0%BB%D0%B8%D0%BC%D0%BF%D0%B8%D0%B9%D1%81%D0%BA%D0%B8%D1%85_%D0%B8%D0%B3%D1%80%D0%B0%D1%85&amp;action=edit&amp;redlink=1" TargetMode="External"/><Relationship Id="rId53" Type="http://schemas.openxmlformats.org/officeDocument/2006/relationships/hyperlink" Target="http://ru.wikipedia.org/w/index.php?title=%D0%91%D0%B5%D1%80%D0%BC%D1%83%D0%B4%D1%8B_%D0%BD%D0%B0_%D0%9F%D0%B0%D1%80%D0%B0%D0%BB%D0%B8%D0%BC%D0%BF%D0%B8%D0%B9%D1%81%D0%BA%D0%B8%D1%85_%D0%B8%D0%B3%D1%80%D0%B0%D1%85&amp;action=edit&amp;redlink=1" TargetMode="External"/><Relationship Id="rId58" Type="http://schemas.openxmlformats.org/officeDocument/2006/relationships/hyperlink" Target="http://ru.wikipedia.org/w/index.php?title=%D0%93%D0%B0%D0%B8%D1%82%D0%B8_%D0%BD%D0%B0_%D0%9F%D0%B0%D1%80%D0%B0%D0%BB%D0%B8%D0%BC%D0%BF%D0%B8%D0%B9%D1%81%D0%BA%D0%B8%D1%85_%D0%B8%D0%B3%D1%80%D0%B0%D1%85&amp;action=edit&amp;redlink=1" TargetMode="External"/><Relationship Id="rId74" Type="http://schemas.openxmlformats.org/officeDocument/2006/relationships/hyperlink" Target="http://ru.wikipedia.org/w/index.php?title=%D0%9F%D0%B0%D1%80%D0%B0%D0%B3%D0%B2%D0%B0%D0%B9_%D0%BD%D0%B0_%D0%9F%D0%B0%D1%80%D0%B0%D0%BB%D0%B8%D0%BC%D0%BF%D0%B8%D0%B9%D1%81%D0%BA%D0%B8%D1%85_%D0%B8%D0%B3%D1%80%D0%B0%D1%85&amp;action=edit&amp;redlink=1" TargetMode="External"/><Relationship Id="rId79" Type="http://schemas.openxmlformats.org/officeDocument/2006/relationships/hyperlink" Target="http://ru.wikipedia.org/w/index.php?title=%D0%A1%D0%B5%D0%BD%D1%82-%D0%9A%D0%B8%D1%82%D1%81_%D0%B8_%D0%9D%D0%B5%D0%B2%D0%B8%D1%81_%D0%BD%D0%B0_%D0%9F%D0%B0%D1%80%D0%B0%D0%BB%D0%B8%D0%BC%D0%BF%D0%B8%D0%B9%D1%81%D0%BA%D0%B8%D1%85_%D0%B8%D0%B3%D1%80%D0%B0%D1%85&amp;action=edit&amp;redlink=1" TargetMode="External"/><Relationship Id="rId102" Type="http://schemas.openxmlformats.org/officeDocument/2006/relationships/hyperlink" Target="http://ru.wikipedia.org/w/index.php?title=%D0%97%D0%B0%D0%BC%D0%B1%D0%B8%D1%8F_%D0%BD%D0%B0_%D0%9F%D0%B0%D1%80%D0%B0%D0%BB%D0%B8%D0%BC%D0%BF%D0%B8%D0%B9%D1%81%D0%BA%D0%B8%D1%85_%D0%B8%D0%B3%D1%80%D0%B0%D1%85&amp;action=edit&amp;redlink=1" TargetMode="External"/><Relationship Id="rId123" Type="http://schemas.openxmlformats.org/officeDocument/2006/relationships/hyperlink" Target="http://ru.wikipedia.org/w/index.php?title=%D0%A0%D1%83%D0%B0%D0%BD%D0%B4%D0%B0_%D0%BD%D0%B0_%D0%9F%D0%B0%D1%80%D0%B0%D0%BB%D0%B8%D0%BC%D0%BF%D0%B8%D0%B9%D1%81%D0%BA%D0%B8%D1%85_%D0%B8%D0%B3%D1%80%D0%B0%D1%85&amp;action=edit&amp;redlink=1" TargetMode="External"/><Relationship Id="rId128" Type="http://schemas.openxmlformats.org/officeDocument/2006/relationships/hyperlink" Target="http://ru.wikipedia.org/w/index.php?title=%D0%A1%D0%BE%D0%BC%D0%B0%D0%BB%D0%B8_%D0%BD%D0%B0_%D0%9F%D0%B0%D1%80%D0%B0%D0%BB%D0%B8%D0%BC%D0%BF%D0%B8%D0%B9%D1%81%D0%BA%D0%B8%D1%85_%D0%B8%D0%B3%D1%80%D0%B0%D1%85&amp;action=edit&amp;redlink=1" TargetMode="External"/><Relationship Id="rId144" Type="http://schemas.openxmlformats.org/officeDocument/2006/relationships/hyperlink" Target="http://ru.wikipedia.org/w/index.php?title=%D0%90%D0%BD%D0%B4%D0%BE%D1%80%D1%80%D0%B0_%D0%BD%D0%B0_%D0%9F%D0%B0%D1%80%D0%B0%D0%BB%D0%B8%D0%BC%D0%BF%D0%B8%D0%B9%D1%81%D0%BA%D0%B8%D1%85_%D0%B8%D0%B3%D1%80%D0%B0%D1%85&amp;action=edit&amp;redlink=1" TargetMode="External"/><Relationship Id="rId149" Type="http://schemas.openxmlformats.org/officeDocument/2006/relationships/hyperlink" Target="http://ru.wikipedia.org/w/index.php?title=%D0%91%D0%BE%D1%81%D0%BD%D0%B8%D1%8F_%D0%B8_%D0%93%D0%B5%D1%80%D1%86%D0%B5%D0%B3%D0%BE%D0%B2%D0%B8%D0%BD%D0%B0_%D0%BD%D0%B0_%D0%9F%D0%B0%D1%80%D0%B0%D0%BB%D0%B8%D0%BC%D0%BF%D0%B8%D0%B9%D1%81%D0%BA%D0%B8%D1%85_%D0%B8%D0%B3%D1%80%D0%B0%D1%85&amp;action=edit&amp;redlink=1" TargetMode="External"/><Relationship Id="rId5" Type="http://schemas.openxmlformats.org/officeDocument/2006/relationships/hyperlink" Target="http://ru.wikipedia.org/w/index.php?title=%D0%91%D1%80%D1%83%D0%BD%D0%B5%D0%B9_%D0%BD%D0%B0_%D0%9F%D0%B0%D1%80%D0%B0%D0%BB%D0%B8%D0%BC%D0%BF%D0%B8%D0%B9%D1%81%D0%BA%D0%B8%D1%85_%D0%B8%D0%B3%D1%80%D0%B0%D1%85&amp;action=edit&amp;redlink=1" TargetMode="External"/><Relationship Id="rId90" Type="http://schemas.openxmlformats.org/officeDocument/2006/relationships/hyperlink" Target="http://ru.wikipedia.org/w/index.php?title=%D0%91%D0%B5%D0%BD%D0%B8%D0%BD_%D0%BD%D0%B0_%D0%9F%D0%B0%D1%80%D0%B0%D0%BB%D0%B8%D0%BC%D0%BF%D0%B8%D0%B9%D1%81%D0%BA%D0%B8%D1%85_%D0%B8%D0%B3%D1%80%D0%B0%D1%85&amp;action=edit&amp;redlink=1" TargetMode="External"/><Relationship Id="rId95" Type="http://schemas.openxmlformats.org/officeDocument/2006/relationships/hyperlink" Target="http://ru.wikipedia.org/w/index.php?title=%D0%93%D0%B0%D0%BC%D0%B1%D0%B8%D1%8F_%D0%BD%D0%B0_%D0%9F%D0%B0%D1%80%D0%B0%D0%BB%D0%B8%D0%BC%D0%BF%D0%B8%D0%B9%D1%81%D0%BA%D0%B8%D1%85_%D0%B8%D0%B3%D1%80%D0%B0%D1%85&amp;action=edit&amp;redlink=1" TargetMode="External"/><Relationship Id="rId160" Type="http://schemas.openxmlformats.org/officeDocument/2006/relationships/hyperlink" Target="http://ru.wikipedia.org/w/index.php?title=%D0%98%D1%81%D0%BF%D0%B0%D0%BD%D0%B8%D1%8F_%D0%BD%D0%B0_%D0%9F%D0%B0%D1%80%D0%B0%D0%BB%D0%B8%D0%BC%D0%BF%D0%B8%D0%B9%D1%81%D0%BA%D0%B8%D1%85_%D0%B8%D0%B3%D1%80%D0%B0%D1%85&amp;action=edit&amp;redlink=1" TargetMode="External"/><Relationship Id="rId165" Type="http://schemas.openxmlformats.org/officeDocument/2006/relationships/hyperlink" Target="http://ru.wikipedia.org/w/index.php?title=%D0%9B%D1%8E%D0%BA%D1%81%D0%B5%D0%BC%D0%B1%D1%83%D1%80%D0%B3_%D0%BD%D0%B0_%D0%9F%D0%B0%D1%80%D0%B0%D0%BB%D0%B8%D0%BC%D0%BF%D0%B8%D0%B9%D1%81%D0%BA%D0%B8%D1%85_%D0%B8%D0%B3%D1%80%D0%B0%D1%85&amp;action=edit&amp;redlink=1" TargetMode="External"/><Relationship Id="rId181" Type="http://schemas.openxmlformats.org/officeDocument/2006/relationships/hyperlink" Target="http://ru.wikipedia.org/wiki/%D0%A3%D0%BA%D1%80%D0%B0%D0%B8%D0%BD%D0%B0_%D0%BD%D0%B0_%D0%9F%D0%B0%D1%80%D0%B0%D0%BB%D0%B8%D0%BC%D0%BF%D0%B8%D0%B9%D1%81%D0%BA%D0%B8%D1%85_%D0%B8%D0%B3%D1%80%D0%B0%D1%85" TargetMode="External"/><Relationship Id="rId186" Type="http://schemas.openxmlformats.org/officeDocument/2006/relationships/hyperlink" Target="http://ru.wikipedia.org/w/index.php?title=%D0%A7%D0%B5%D1%85%D0%B8%D1%8F_%D0%BD%D0%B0_%D0%9F%D0%B0%D1%80%D0%B0%D0%BB%D0%B8%D0%BC%D0%BF%D0%B8%D0%B9%D1%81%D0%BA%D0%B8%D1%85_%D0%B8%D0%B3%D1%80%D0%B0%D1%85&amp;action=edit&amp;redlink=1" TargetMode="External"/><Relationship Id="rId22" Type="http://schemas.openxmlformats.org/officeDocument/2006/relationships/hyperlink" Target="http://ru.wikipedia.org/w/index.php?title=%D0%9A%D1%83%D0%B2%D0%B5%D0%B9%D1%82_%D0%BD%D0%B0_%D0%9F%D0%B0%D1%80%D0%B0%D0%BB%D0%B8%D0%BC%D0%BF%D0%B8%D0%B9%D1%81%D0%BA%D0%B8%D1%85_%D0%B8%D0%B3%D1%80%D0%B0%D1%85&amp;action=edit&amp;redlink=1" TargetMode="External"/><Relationship Id="rId27" Type="http://schemas.openxmlformats.org/officeDocument/2006/relationships/hyperlink" Target="http://ru.wikipedia.org/w/index.php?title=%D0%9C%D0%BE%D0%BD%D0%B3%D0%BE%D0%BB%D0%B8%D1%8F_%D0%BD%D0%B0_%D0%9F%D0%B0%D1%80%D0%B0%D0%BB%D0%B8%D0%BC%D0%BF%D0%B8%D0%B9%D1%81%D0%BA%D0%B8%D1%85_%D0%B8%D0%B3%D1%80%D0%B0%D1%85&amp;action=edit&amp;redlink=1" TargetMode="External"/><Relationship Id="rId43" Type="http://schemas.openxmlformats.org/officeDocument/2006/relationships/hyperlink" Target="http://ru.wikipedia.org/w/index.php?title=%D0%A8%D1%80%D0%B8-%D0%9B%D0%B0%D0%BD%D0%BA%D0%B0_%D0%BD%D0%B0_%D0%9F%D0%B0%D1%80%D0%B0%D0%BB%D0%B8%D0%BC%D0%BF%D0%B8%D0%B9%D1%81%D0%BA%D0%B8%D1%85_%D0%B8%D0%B3%D1%80%D0%B0%D1%85&amp;action=edit&amp;redlink=1" TargetMode="External"/><Relationship Id="rId48" Type="http://schemas.openxmlformats.org/officeDocument/2006/relationships/hyperlink" Target="http://ru.wikipedia.org/w/index.php?title=%D0%90%D1%80%D0%B3%D0%B5%D0%BD%D1%82%D0%B8%D0%BD%D0%B0_%D0%BD%D0%B0_%D0%9F%D0%B0%D1%80%D0%B0%D0%BB%D0%B8%D0%BC%D0%BF%D0%B8%D0%B9%D1%81%D0%BA%D0%B8%D1%85_%D0%B8%D0%B3%D1%80%D0%B0%D1%85&amp;action=edit&amp;redlink=1" TargetMode="External"/><Relationship Id="rId64" Type="http://schemas.openxmlformats.org/officeDocument/2006/relationships/hyperlink" Target="http://ru.wikipedia.org/w/index.php?title=%D0%94%D0%BE%D0%BC%D0%B8%D0%BD%D0%B8%D0%BA%D0%B0%D0%BD%D1%81%D0%BA%D0%B0%D1%8F_%D0%A0%D0%B5%D1%81%D0%BF%D1%83%D0%B1%D0%BB%D0%B8%D0%BA%D0%B0_%D0%BD%D0%B0_%D0%9F%D0%B0%D1%80%D0%B0%D0%BB%D0%B8%D0%BC%D0%BF%D0%B8%D0%B9%D1%81%D0%BA%D0%B8%D1%85_%D0%B8%D0%B3%D1%80%D0%B0%D1%85&amp;action=edit&amp;redlink=1" TargetMode="External"/><Relationship Id="rId69" Type="http://schemas.openxmlformats.org/officeDocument/2006/relationships/hyperlink" Target="http://ru.wikipedia.org/w/index.php?title=%D0%9A%D1%83%D0%B1%D0%B0_%D0%BD%D0%B0_%D0%9F%D0%B0%D1%80%D0%B0%D0%BB%D0%B8%D0%BC%D0%BF%D0%B8%D0%B9%D1%81%D0%BA%D0%B8%D1%85_%D0%B8%D0%B3%D1%80%D0%B0%D1%85&amp;action=edit&amp;redlink=1" TargetMode="External"/><Relationship Id="rId113" Type="http://schemas.openxmlformats.org/officeDocument/2006/relationships/hyperlink" Target="http://ru.wikipedia.org/w/index.php?title=%D0%9C%D0%B0%D0%B2%D1%80%D0%B8%D1%82%D0%B0%D0%BD%D0%B8%D1%8F_%D0%BD%D0%B0_%D0%9F%D0%B0%D1%80%D0%B0%D0%BB%D0%B8%D0%BC%D0%BF%D0%B8%D0%B9%D1%81%D0%BA%D0%B8%D1%85_%D0%B8%D0%B3%D1%80%D0%B0%D1%85&amp;action=edit&amp;redlink=1" TargetMode="External"/><Relationship Id="rId118" Type="http://schemas.openxmlformats.org/officeDocument/2006/relationships/hyperlink" Target="http://ru.wikipedia.org/w/index.php?title=%D0%9C%D0%BE%D0%B7%D0%B0%D0%BC%D0%B1%D0%B8%D0%BA_%D0%BD%D0%B0_%D0%9F%D0%B0%D1%80%D0%B0%D0%BB%D0%B8%D0%BC%D0%BF%D0%B8%D0%B9%D1%81%D0%BA%D0%B8%D1%85_%D0%B8%D0%B3%D1%80%D0%B0%D1%85&amp;action=edit&amp;redlink=1" TargetMode="External"/><Relationship Id="rId134" Type="http://schemas.openxmlformats.org/officeDocument/2006/relationships/hyperlink" Target="http://ru.wikipedia.org/w/index.php?title=%D0%A3%D0%B3%D0%B0%D0%BD%D0%B4%D0%B0_%D0%BD%D0%B0_%D0%9F%D0%B0%D1%80%D0%B0%D0%BB%D0%B8%D0%BC%D0%BF%D0%B8%D0%B9%D1%81%D0%BA%D0%B8%D1%85_%D0%B8%D0%B3%D1%80%D0%B0%D1%85&amp;action=edit&amp;redlink=1" TargetMode="External"/><Relationship Id="rId139" Type="http://schemas.openxmlformats.org/officeDocument/2006/relationships/hyperlink" Target="http://ru.wikipedia.org/w/index.php?title=%D0%AD%D1%84%D0%B8%D0%BE%D0%BF%D0%B8%D1%8F_%D0%BD%D0%B0_%D0%9F%D0%B0%D1%80%D0%B0%D0%BB%D0%B8%D0%BC%D0%BF%D0%B8%D0%B9%D1%81%D0%BA%D0%B8%D1%85_%D0%B8%D0%B3%D1%80%D0%B0%D1%85&amp;action=edit&amp;redlink=1" TargetMode="External"/><Relationship Id="rId80" Type="http://schemas.openxmlformats.org/officeDocument/2006/relationships/hyperlink" Target="http://ru.wikipedia.org/w/index.php?title=%D0%A1%D0%B5%D0%BD%D1%82-%D0%9B%D1%8E%D1%81%D0%B8%D1%8F_%D0%BD%D0%B0_%D0%9F%D0%B0%D1%80%D0%B0%D0%BB%D0%B8%D0%BC%D0%BF%D0%B8%D0%B9%D1%81%D0%BA%D0%B8%D1%85_%D0%B8%D0%B3%D1%80%D0%B0%D1%85&amp;action=edit&amp;redlink=1" TargetMode="External"/><Relationship Id="rId85" Type="http://schemas.openxmlformats.org/officeDocument/2006/relationships/hyperlink" Target="http://ru.wikipedia.org/w/index.php?title=%D0%A7%D0%B8%D0%BB%D0%B8_%D0%BD%D0%B0_%D0%9F%D0%B0%D1%80%D0%B0%D0%BB%D0%B8%D0%BC%D0%BF%D0%B8%D0%B9%D1%81%D0%BA%D0%B8%D1%85_%D0%B8%D0%B3%D1%80%D0%B0%D1%85&amp;action=edit&amp;redlink=1" TargetMode="External"/><Relationship Id="rId150" Type="http://schemas.openxmlformats.org/officeDocument/2006/relationships/hyperlink" Target="http://ru.wikipedia.org/w/index.php?title=%D0%92%D0%B5%D0%BB%D0%B8%D0%BA%D0%BE%D0%B1%D1%80%D0%B8%D1%82%D0%B0%D0%BD%D0%B8%D1%8F_%D0%BD%D0%B0_%D0%9F%D0%B0%D1%80%D0%B0%D0%BB%D0%B8%D0%BC%D0%BF%D0%B8%D0%B9%D1%81%D0%BA%D0%B8%D1%85_%D0%B8%D0%B3%D1%80%D0%B0%D1%85&amp;action=edit&amp;redlink=1" TargetMode="External"/><Relationship Id="rId155" Type="http://schemas.openxmlformats.org/officeDocument/2006/relationships/hyperlink" Target="http://ru.wikipedia.org/w/index.php?title=%D0%94%D0%B0%D0%BD%D0%B8%D1%8F_%D0%BD%D0%B0_%D0%9F%D0%B0%D1%80%D0%B0%D0%BB%D0%B8%D0%BC%D0%BF%D0%B8%D0%B9%D1%81%D0%BA%D0%B8%D1%85_%D0%B8%D0%B3%D1%80%D0%B0%D1%85&amp;action=edit&amp;redlink=1" TargetMode="External"/><Relationship Id="rId171" Type="http://schemas.openxmlformats.org/officeDocument/2006/relationships/hyperlink" Target="http://ru.wikipedia.org/w/index.php?title=%D0%9D%D0%BE%D1%80%D0%B2%D0%B5%D0%B3%D0%B8%D1%8F_%D0%BD%D0%B0_%D0%9F%D0%B0%D1%80%D0%B0%D0%BB%D0%B8%D0%BC%D0%BF%D0%B8%D0%B9%D1%81%D0%BA%D0%B8%D1%85_%D0%B8%D0%B3%D1%80%D0%B0%D1%85&amp;action=edit&amp;redlink=1" TargetMode="External"/><Relationship Id="rId176" Type="http://schemas.openxmlformats.org/officeDocument/2006/relationships/hyperlink" Target="http://ru.wikipedia.org/w/index.php?title=%D0%A1%D0%B0%D0%BD-%D0%9C%D0%B0%D1%80%D0%B8%D0%BD%D0%BE_%D0%BD%D0%B0_%D0%9F%D0%B0%D1%80%D0%B0%D0%BB%D0%B8%D0%BC%D0%BF%D0%B8%D0%B9%D1%81%D0%BA%D0%B8%D1%85_%D0%B8%D0%B3%D1%80%D0%B0%D1%85&amp;action=edit&amp;redlink=1" TargetMode="External"/><Relationship Id="rId192" Type="http://schemas.openxmlformats.org/officeDocument/2006/relationships/hyperlink" Target="http://ru.wikipedia.org/w/index.php?title=%D0%9D%D0%BE%D0%B2%D0%B0%D1%8F_%D0%97%D0%B5%D0%BB%D0%B0%D0%BD%D0%B4%D0%B8%D1%8F_%D0%BD%D0%B0_%D0%9F%D0%B0%D1%80%D0%B0%D0%BB%D0%B8%D0%BC%D0%BF%D0%B8%D0%B9%D1%81%D0%BA%D0%B8%D1%85_%D0%B8%D0%B3%D1%80%D0%B0%D1%85&amp;action=edit&amp;redlink=1" TargetMode="External"/><Relationship Id="rId197" Type="http://schemas.openxmlformats.org/officeDocument/2006/relationships/hyperlink" Target="http://ru.wikipedia.org/w/index.php?title=%D0%A1%D0%A1%D0%A1%D0%A0_%D0%BD%D0%B0_%D0%9F%D0%B0%D1%80%D0%B0%D0%BB%D0%B8%D0%BC%D0%BF%D0%B8%D0%B9%D1%81%D0%BA%D0%B8%D1%85_%D0%B8%D0%B3%D1%80%D0%B0%D1%85&amp;action=edit&amp;redlink=1" TargetMode="External"/><Relationship Id="rId12" Type="http://schemas.openxmlformats.org/officeDocument/2006/relationships/hyperlink" Target="http://ru.wikipedia.org/w/index.php?title=%D0%98%D0%BE%D1%80%D0%B4%D0%B0%D0%BD%D0%B8%D1%8F_%D0%BD%D0%B0_%D0%9F%D0%B0%D1%80%D0%B0%D0%BB%D0%B8%D0%BC%D0%BF%D0%B8%D0%B9%D1%81%D0%BA%D0%B8%D1%85_%D0%B8%D0%B3%D1%80%D0%B0%D1%85&amp;action=edit&amp;redlink=1" TargetMode="External"/><Relationship Id="rId17" Type="http://schemas.openxmlformats.org/officeDocument/2006/relationships/hyperlink" Target="http://ru.wikipedia.org/w/index.php?title=%D0%9A%D0%B0%D0%BC%D0%B1%D0%BE%D0%B4%D0%B6%D0%B0_%D0%BD%D0%B0_%D0%9F%D0%B0%D1%80%D0%B0%D0%BB%D0%B8%D0%BC%D0%BF%D0%B8%D0%B9%D1%81%D0%BA%D0%B8%D1%85_%D0%B8%D0%B3%D1%80%D0%B0%D1%85&amp;action=edit&amp;redlink=1" TargetMode="External"/><Relationship Id="rId33" Type="http://schemas.openxmlformats.org/officeDocument/2006/relationships/hyperlink" Target="http://ru.wikipedia.org/w/index.php?title=%D0%9F%D0%B0%D0%BB%D0%B5%D1%81%D1%82%D0%B8%D0%BD%D0%B0_%D0%BD%D0%B0_%D0%9F%D0%B0%D1%80%D0%B0%D0%BB%D0%B8%D0%BC%D0%BF%D0%B8%D0%B9%D1%81%D0%BA%D0%B8%D1%85_%D0%B8%D0%B3%D1%80%D0%B0%D1%85&amp;action=edit&amp;redlink=1" TargetMode="External"/><Relationship Id="rId38" Type="http://schemas.openxmlformats.org/officeDocument/2006/relationships/hyperlink" Target="http://ru.wikipedia.org/w/index.php?title=%D0%A2%D0%B0%D0%B8%D0%BB%D0%B0%D0%BD%D0%B4_%D0%BD%D0%B0_%D0%9F%D0%B0%D1%80%D0%B0%D0%BB%D0%B8%D0%BC%D0%BF%D0%B8%D0%B9%D1%81%D0%BA%D0%B8%D1%85_%D0%B8%D0%B3%D1%80%D0%B0%D1%85&amp;action=edit&amp;redlink=1" TargetMode="External"/><Relationship Id="rId59" Type="http://schemas.openxmlformats.org/officeDocument/2006/relationships/hyperlink" Target="http://ru.wikipedia.org/w/index.php?title=%D0%93%D0%B0%D0%B9%D0%B0%D0%BD%D0%B0_%D0%BD%D0%B0_%D0%9F%D0%B0%D1%80%D0%B0%D0%BB%D0%B8%D0%BC%D0%BF%D0%B8%D0%B9%D1%81%D0%BA%D0%B8%D1%85_%D0%B8%D0%B3%D1%80%D0%B0%D1%85&amp;action=edit&amp;redlink=1" TargetMode="External"/><Relationship Id="rId103" Type="http://schemas.openxmlformats.org/officeDocument/2006/relationships/hyperlink" Target="http://ru.wikipedia.org/w/index.php?title=%D0%97%D0%B8%D0%BC%D0%B1%D0%B0%D0%B1%D0%B2%D0%B5_%D0%BD%D0%B0_%D0%9F%D0%B0%D1%80%D0%B0%D0%BB%D0%B8%D0%BC%D0%BF%D0%B8%D0%B9%D1%81%D0%BA%D0%B8%D1%85_%D0%B8%D0%B3%D1%80%D0%B0%D1%85&amp;action=edit&amp;redlink=1" TargetMode="External"/><Relationship Id="rId108" Type="http://schemas.openxmlformats.org/officeDocument/2006/relationships/hyperlink" Target="http://ru.wikipedia.org/w/index.php?title=%D0%9A%D0%BE%D1%82-%D0%B4'%D0%98%D0%B2%D1%83%D0%B0%D1%80_%D0%BD%D0%B0_%D0%9F%D0%B0%D1%80%D0%B0%D0%BB%D0%B8%D0%BC%D0%BF%D0%B8%D0%B9%D1%81%D0%BA%D0%B8%D1%85_%D0%B8%D0%B3%D1%80%D0%B0%D1%85&amp;action=edit&amp;redlink=1" TargetMode="External"/><Relationship Id="rId124" Type="http://schemas.openxmlformats.org/officeDocument/2006/relationships/hyperlink" Target="http://ru.wikipedia.org/w/index.php?title=%D0%A1%D0%B0%D0%BD-%D0%A2%D0%BE%D0%BC%D0%B5_%D0%B8_%D0%9F%D1%80%D0%B8%D0%BD%D1%81%D0%B8%D0%BF%D0%B8_%D0%BD%D0%B0_%D0%9F%D0%B0%D1%80%D0%B0%D0%BB%D0%B8%D0%BC%D0%BF%D0%B8%D0%B9%D1%81%D0%BA%D0%B8%D1%85_%D0%B8%D0%B3%D1%80%D0%B0%D1%85&amp;action=edit&amp;redlink=1" TargetMode="External"/><Relationship Id="rId129" Type="http://schemas.openxmlformats.org/officeDocument/2006/relationships/hyperlink" Target="http://ru.wikipedia.org/w/index.php?title=%D0%A1%D1%83%D0%B4%D0%B0%D0%BD_%D0%BD%D0%B0_%D0%9F%D0%B0%D1%80%D0%B0%D0%BB%D0%B8%D0%BC%D0%BF%D0%B8%D0%B9%D1%81%D0%BA%D0%B8%D1%85_%D0%B8%D0%B3%D1%80%D0%B0%D1%85&amp;action=edit&amp;redlink=1" TargetMode="External"/><Relationship Id="rId54" Type="http://schemas.openxmlformats.org/officeDocument/2006/relationships/hyperlink" Target="http://ru.wikipedia.org/w/index.php?title=%D0%91%D0%BE%D0%BB%D0%B8%D0%B2%D0%B8%D1%8F_%D0%BD%D0%B0_%D0%9F%D0%B0%D1%80%D0%B0%D0%BB%D0%B8%D0%BC%D0%BF%D0%B8%D0%B9%D1%81%D0%BA%D0%B8%D1%85_%D0%B8%D0%B3%D1%80%D0%B0%D1%85&amp;action=edit&amp;redlink=1" TargetMode="External"/><Relationship Id="rId70" Type="http://schemas.openxmlformats.org/officeDocument/2006/relationships/hyperlink" Target="http://ru.wikipedia.org/w/index.php?title=%D0%9C%D0%B5%D0%BA%D1%81%D0%B8%D0%BA%D0%B0_%D0%BD%D0%B0_%D0%9F%D0%B0%D1%80%D0%B0%D0%BB%D0%B8%D0%BC%D0%BF%D0%B8%D0%B9%D1%81%D0%BA%D0%B8%D1%85_%D0%B8%D0%B3%D1%80%D0%B0%D1%85&amp;action=edit&amp;redlink=1" TargetMode="External"/><Relationship Id="rId75" Type="http://schemas.openxmlformats.org/officeDocument/2006/relationships/hyperlink" Target="http://ru.wikipedia.org/w/index.php?title=%D0%9F%D0%B5%D1%80%D1%83_%D0%BD%D0%B0_%D0%9F%D0%B0%D1%80%D0%B0%D0%BB%D0%B8%D0%BC%D0%BF%D0%B8%D0%B9%D1%81%D0%BA%D0%B8%D1%85_%D0%B8%D0%B3%D1%80%D0%B0%D1%85&amp;action=edit&amp;redlink=1" TargetMode="External"/><Relationship Id="rId91" Type="http://schemas.openxmlformats.org/officeDocument/2006/relationships/hyperlink" Target="http://ru.wikipedia.org/w/index.php?title=%D0%91%D0%BE%D1%82%D1%81%D0%B2%D0%B0%D0%BD%D0%B0_%D0%BD%D0%B0_%D0%9F%D0%B0%D1%80%D0%B0%D0%BB%D0%B8%D0%BC%D0%BF%D0%B8%D0%B9%D1%81%D0%BA%D0%B8%D1%85_%D0%B8%D0%B3%D1%80%D0%B0%D1%85&amp;action=edit&amp;redlink=1" TargetMode="External"/><Relationship Id="rId96" Type="http://schemas.openxmlformats.org/officeDocument/2006/relationships/hyperlink" Target="http://ru.wikipedia.org/w/index.php?title=%D0%93%D0%B0%D0%BD%D0%B0_%D0%BD%D0%B0_%D0%9F%D0%B0%D1%80%D0%B0%D0%BB%D0%B8%D0%BC%D0%BF%D0%B8%D0%B9%D1%81%D0%BA%D0%B8%D1%85_%D0%B8%D0%B3%D1%80%D0%B0%D1%85&amp;action=edit&amp;redlink=1" TargetMode="External"/><Relationship Id="rId140" Type="http://schemas.openxmlformats.org/officeDocument/2006/relationships/hyperlink" Target="http://ru.wikipedia.org/w/index.php?title=%D0%AE%D0%90%D0%A0_%D0%BD%D0%B0_%D0%9F%D0%B0%D1%80%D0%B0%D0%BB%D0%B8%D0%BC%D0%BF%D0%B8%D0%B9%D1%81%D0%BA%D0%B8%D1%85_%D0%B8%D0%B3%D1%80%D0%B0%D1%85&amp;action=edit&amp;redlink=1" TargetMode="External"/><Relationship Id="rId145" Type="http://schemas.openxmlformats.org/officeDocument/2006/relationships/hyperlink" Target="http://ru.wikipedia.org/w/index.php?title=%D0%90%D1%80%D0%BC%D0%B5%D0%BD%D0%B8%D1%8F_%D0%BD%D0%B0_%D0%9F%D0%B0%D1%80%D0%B0%D0%BB%D0%B8%D0%BC%D0%BF%D0%B8%D0%B9%D1%81%D0%BA%D0%B8%D1%85_%D0%B8%D0%B3%D1%80%D0%B0%D1%85&amp;action=edit&amp;redlink=1" TargetMode="External"/><Relationship Id="rId161" Type="http://schemas.openxmlformats.org/officeDocument/2006/relationships/hyperlink" Target="http://ru.wikipedia.org/w/index.php?title=%D0%9A%D0%B8%D0%BF%D1%80_%D0%BD%D0%B0_%D0%9F%D0%B0%D1%80%D0%B0%D0%BB%D0%B8%D0%BC%D0%BF%D0%B8%D0%B9%D1%81%D0%BA%D0%B8%D1%85_%D0%B8%D0%B3%D1%80%D0%B0%D1%85&amp;action=edit&amp;redlink=1" TargetMode="External"/><Relationship Id="rId166" Type="http://schemas.openxmlformats.org/officeDocument/2006/relationships/hyperlink" Target="http://ru.wikipedia.org/w/index.php?title=%D0%9C%D0%B0%D0%BA%D0%B5%D0%B4%D0%BE%D0%BD%D0%B8%D1%8F_%D0%BD%D0%B0_%D0%9F%D0%B0%D1%80%D0%B0%D0%BB%D0%B8%D0%BC%D0%BF%D0%B8%D0%B9%D1%81%D0%BA%D0%B8%D1%85_%D0%B8%D0%B3%D1%80%D0%B0%D1%85&amp;action=edit&amp;redlink=1" TargetMode="External"/><Relationship Id="rId182" Type="http://schemas.openxmlformats.org/officeDocument/2006/relationships/hyperlink" Target="http://ru.wikipedia.org/w/index.php?title=%D0%A4%D0%B8%D0%BD%D0%BB%D1%8F%D0%BD%D0%B4%D0%B8%D1%8F_%D0%BD%D0%B0_%D0%9F%D0%B0%D1%80%D0%B0%D0%BB%D0%B8%D0%BC%D0%BF%D0%B8%D0%B9%D1%81%D0%BA%D0%B8%D1%85_%D0%B8%D0%B3%D1%80%D0%B0%D1%85&amp;action=edit&amp;redlink=1" TargetMode="External"/><Relationship Id="rId187" Type="http://schemas.openxmlformats.org/officeDocument/2006/relationships/hyperlink" Target="http://ru.wikipedia.org/w/index.php?title=%D0%A8%D0%B2%D0%B5%D0%B9%D1%86%D0%B0%D1%80%D0%B8%D1%8F_%D0%BD%D0%B0_%D0%9F%D0%B0%D1%80%D0%B0%D0%BB%D0%B8%D0%BC%D0%BF%D0%B8%D0%B9%D1%81%D0%BA%D0%B8%D1%85_%D0%B8%D0%B3%D1%80%D0%B0%D1%85&amp;action=edit&amp;redlink=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ru.wikipedia.org/w/index.php?title=%D0%91%D1%83%D1%82%D0%B0%D0%BD_%D0%BD%D0%B0_%D0%9F%D0%B0%D1%80%D0%B0%D0%BB%D0%B8%D0%BC%D0%BF%D0%B8%D0%B9%D1%81%D0%BA%D0%B8%D1%85_%D0%B8%D0%B3%D1%80%D0%B0%D1%85&amp;action=edit&amp;redlink=1" TargetMode="External"/><Relationship Id="rId23" Type="http://schemas.openxmlformats.org/officeDocument/2006/relationships/hyperlink" Target="http://ru.wikipedia.org/w/index.php?title=%D0%9B%D0%B0%D0%BE%D1%81_%D0%BD%D0%B0_%D0%9F%D0%B0%D1%80%D0%B0%D0%BB%D0%B8%D0%BC%D0%BF%D0%B8%D0%B9%D1%81%D0%BA%D0%B8%D1%85_%D0%B8%D0%B3%D1%80%D0%B0%D1%85&amp;action=edit&amp;redlink=1" TargetMode="External"/><Relationship Id="rId28" Type="http://schemas.openxmlformats.org/officeDocument/2006/relationships/hyperlink" Target="http://ru.wikipedia.org/w/index.php?title=%D0%9C%D1%8C%D1%8F%D0%BD%D0%BC%D0%B0_%D0%BD%D0%B0_%D0%9F%D0%B0%D1%80%D0%B0%D0%BB%D0%B8%D0%BC%D0%BF%D0%B8%D0%B9%D1%81%D0%BA%D0%B8%D1%85_%D0%B8%D0%B3%D1%80%D0%B0%D1%85&amp;action=edit&amp;redlink=1" TargetMode="External"/><Relationship Id="rId49" Type="http://schemas.openxmlformats.org/officeDocument/2006/relationships/hyperlink" Target="http://ru.wikipedia.org/w/index.php?title=%D0%90%D1%80%D1%83%D0%B1%D0%B0_%D0%BD%D0%B0_%D0%9F%D0%B0%D1%80%D0%B0%D0%BB%D0%B8%D0%BC%D0%BF%D0%B8%D0%B9%D1%81%D0%BA%D0%B8%D1%85_%D0%B8%D0%B3%D1%80%D0%B0%D1%85&amp;action=edit&amp;redlink=1" TargetMode="External"/><Relationship Id="rId114" Type="http://schemas.openxmlformats.org/officeDocument/2006/relationships/hyperlink" Target="http://ru.wikipedia.org/w/index.php?title=%D0%9C%D0%B0%D0%B4%D0%B0%D0%B3%D0%B0%D1%81%D0%BA%D0%B0%D1%80_%D0%BD%D0%B0_%D0%9F%D0%B0%D1%80%D0%B0%D0%BB%D0%B8%D0%BC%D0%BF%D0%B8%D0%B9%D1%81%D0%BA%D0%B8%D1%85_%D0%B8%D0%B3%D1%80%D0%B0%D1%85&amp;action=edit&amp;redlink=1" TargetMode="External"/><Relationship Id="rId119" Type="http://schemas.openxmlformats.org/officeDocument/2006/relationships/hyperlink" Target="http://ru.wikipedia.org/w/index.php?title=%D0%9D%D0%B0%D0%BC%D0%B8%D0%B1%D0%B8%D1%8F_%D0%BD%D0%B0_%D0%9F%D0%B0%D1%80%D0%B0%D0%BB%D0%B8%D0%BC%D0%BF%D0%B8%D0%B9%D1%81%D0%BA%D0%B8%D1%85_%D0%B8%D0%B3%D1%80%D0%B0%D1%85&amp;action=edit&amp;redlink=1" TargetMode="External"/><Relationship Id="rId44" Type="http://schemas.openxmlformats.org/officeDocument/2006/relationships/hyperlink" Target="http://ru.wikipedia.org/w/index.php?title=%D0%AE%D0%B6%D0%BD%D0%B0%D1%8F_%D0%9A%D0%BE%D1%80%D0%B5%D1%8F_%D0%BD%D0%B0_%D0%9F%D0%B0%D1%80%D0%B0%D0%BB%D0%B8%D0%BC%D0%BF%D0%B8%D0%B9%D1%81%D0%BA%D0%B8%D1%85_%D0%B8%D0%B3%D1%80%D0%B0%D1%85&amp;action=edit&amp;redlink=1" TargetMode="External"/><Relationship Id="rId60" Type="http://schemas.openxmlformats.org/officeDocument/2006/relationships/hyperlink" Target="http://ru.wikipedia.org/w/index.php?title=%D0%93%D0%B2%D0%B0%D1%82%D0%B5%D0%BC%D0%B0%D0%BB%D0%B0_%D0%BD%D0%B0_%D0%9F%D0%B0%D1%80%D0%B0%D0%BB%D0%B8%D0%BC%D0%BF%D0%B8%D0%B9%D1%81%D0%BA%D0%B8%D1%85_%D0%B8%D0%B3%D1%80%D0%B0%D1%85&amp;action=edit&amp;redlink=1" TargetMode="External"/><Relationship Id="rId65" Type="http://schemas.openxmlformats.org/officeDocument/2006/relationships/hyperlink" Target="http://ru.wikipedia.org/w/index.php?title=%D0%9A%D0%B0%D0%B9%D0%BC%D0%B0%D0%BD%D0%BE%D0%B2%D1%8B_%D0%BE%D1%81%D1%82%D1%80%D0%BE%D0%B2%D0%B0_%D0%BD%D0%B0_%D0%9F%D0%B0%D1%80%D0%B0%D0%BB%D0%B8%D0%BC%D0%BF%D0%B8%D0%B9%D1%81%D0%BA%D0%B8%D1%85_%D0%B8%D0%B3%D1%80%D0%B0%D1%85&amp;action=edit&amp;redlink=1" TargetMode="External"/><Relationship Id="rId81" Type="http://schemas.openxmlformats.org/officeDocument/2006/relationships/hyperlink" Target="http://ru.wikipedia.org/w/index.php?title=%D0%A1%D0%A8%D0%90_%D0%BD%D0%B0_%D0%9F%D0%B0%D1%80%D0%B0%D0%BB%D0%B8%D0%BC%D0%BF%D0%B8%D0%B9%D1%81%D0%BA%D0%B8%D1%85_%D0%B8%D0%B3%D1%80%D0%B0%D1%85&amp;action=edit&amp;redlink=1" TargetMode="External"/><Relationship Id="rId86" Type="http://schemas.openxmlformats.org/officeDocument/2006/relationships/hyperlink" Target="http://ru.wikipedia.org/w/index.php?title=%D0%AD%D0%BA%D0%B2%D0%B0%D0%B4%D0%BE%D1%80_%D0%BD%D0%B0_%D0%9F%D0%B0%D1%80%D0%B0%D0%BB%D0%B8%D0%BC%D0%BF%D0%B8%D0%B9%D1%81%D0%BA%D0%B8%D1%85_%D0%B8%D0%B3%D1%80%D0%B0%D1%85&amp;action=edit&amp;redlink=1" TargetMode="External"/><Relationship Id="rId130" Type="http://schemas.openxmlformats.org/officeDocument/2006/relationships/hyperlink" Target="http://ru.wikipedia.org/w/index.php?title=%D0%A1%D1%8C%D0%B5%D1%80%D1%80%D0%B0-%D0%9B%D0%B5%D0%BE%D0%BD%D0%B5_%D0%BD%D0%B0_%D0%9F%D0%B0%D1%80%D0%B0%D0%BB%D0%B8%D0%BC%D0%BF%D0%B8%D0%B9%D1%81%D0%BA%D0%B8%D1%85_%D0%B8%D0%B3%D1%80%D0%B0%D1%85&amp;action=edit&amp;redlink=1" TargetMode="External"/><Relationship Id="rId135" Type="http://schemas.openxmlformats.org/officeDocument/2006/relationships/hyperlink" Target="http://ru.wikipedia.org/w/index.php?title=%D0%A6%D0%B5%D0%BD%D1%82%D1%80%D0%B0%D0%BB%D1%8C%D0%BD%D0%BE%D0%B0%D1%84%D1%80%D0%B8%D0%BA%D0%B0%D0%BD%D1%81%D0%BA%D0%B0%D1%8F_%D0%A0%D0%B5%D1%81%D0%BF%D1%83%D0%B1%D0%BB%D0%B8%D0%BA%D0%B0_%D0%BD%D0%B0_%D0%9F%D0%B0%D1%80%D0%B0%D0%BB%D0%B8%D0%BC%D0%BF%D0%B8%D0%B9%D1%81%D0%BA%D0%B8%D1%85_%D0%B8%D0%B3%D1%80%D0%B0%D1%85&amp;action=edit&amp;redlink=1" TargetMode="External"/><Relationship Id="rId151" Type="http://schemas.openxmlformats.org/officeDocument/2006/relationships/hyperlink" Target="http://ru.wikipedia.org/w/index.php?title=%D0%92%D0%B5%D0%BD%D0%B3%D1%80%D0%B8%D1%8F_%D0%BD%D0%B0_%D0%9F%D0%B0%D1%80%D0%B0%D0%BB%D0%B8%D0%BC%D0%BF%D0%B8%D0%B9%D1%81%D0%BA%D0%B8%D1%85_%D0%B8%D0%B3%D1%80%D0%B0%D1%85&amp;action=edit&amp;redlink=1" TargetMode="External"/><Relationship Id="rId156" Type="http://schemas.openxmlformats.org/officeDocument/2006/relationships/hyperlink" Target="http://ru.wikipedia.org/w/index.php?title=%D0%98%D0%B7%D1%80%D0%B0%D0%B8%D0%BB%D1%8C_%D0%BD%D0%B0_%D0%9F%D0%B0%D1%80%D0%B0%D0%BB%D0%B8%D0%BC%D0%BF%D0%B8%D0%B9%D1%81%D0%BA%D0%B8%D1%85_%D0%B8%D0%B3%D1%80%D0%B0%D1%85&amp;action=edit&amp;redlink=1" TargetMode="External"/><Relationship Id="rId177" Type="http://schemas.openxmlformats.org/officeDocument/2006/relationships/hyperlink" Target="http://ru.wikipedia.org/w/index.php?title=%D0%A1%D0%B5%D1%80%D0%B1%D0%B8%D1%8F_%D0%BD%D0%B0_%D0%9F%D0%B0%D1%80%D0%B0%D0%BB%D0%B8%D0%BC%D0%BF%D0%B8%D0%B9%D1%81%D0%BA%D0%B8%D1%85_%D0%B8%D0%B3%D1%80%D0%B0%D1%85&amp;action=edit&amp;redlink=1" TargetMode="External"/><Relationship Id="rId198" Type="http://schemas.openxmlformats.org/officeDocument/2006/relationships/hyperlink" Target="http://ru.wikipedia.org/w/index.php?title=%D0%A4%D0%A0%D0%93_%D0%BD%D0%B0_%D0%9F%D0%B0%D1%80%D0%B0%D0%BB%D0%B8%D0%BC%D0%BF%D0%B8%D0%B9%D1%81%D0%BA%D0%B8%D1%85_%D0%B8%D0%B3%D1%80%D0%B0%D1%85&amp;action=edit&amp;redlink=1" TargetMode="External"/><Relationship Id="rId172" Type="http://schemas.openxmlformats.org/officeDocument/2006/relationships/hyperlink" Target="http://ru.wikipedia.org/w/index.php?title=%D0%9F%D0%BE%D0%BB%D1%8C%D1%88%D0%B0_%D0%BD%D0%B0_%D0%9F%D0%B0%D1%80%D0%B0%D0%BB%D0%B8%D0%BC%D0%BF%D0%B8%D0%B9%D1%81%D0%BA%D0%B8%D1%85_%D0%B8%D0%B3%D1%80%D0%B0%D1%85&amp;action=edit&amp;redlink=1" TargetMode="External"/><Relationship Id="rId193" Type="http://schemas.openxmlformats.org/officeDocument/2006/relationships/hyperlink" Target="http://ru.wikipedia.org/w/index.php?title=%D0%9F%D0%B0%D0%BF%D1%83%D0%B0_%E2%80%94_%D0%9D%D0%BE%D0%B2%D0%B0%D1%8F_%D0%93%D0%B2%D0%B8%D0%BD%D0%B5%D1%8F_%D0%BD%D0%B0_%D0%9F%D0%B0%D1%80%D0%B0%D0%BB%D0%B8%D0%BC%D0%BF%D0%B8%D0%B9%D1%81%D0%BA%D0%B8%D1%85_%D0%B8%D0%B3%D1%80%D0%B0%D1%85&amp;action=edit&amp;redlink=1" TargetMode="External"/><Relationship Id="rId13" Type="http://schemas.openxmlformats.org/officeDocument/2006/relationships/hyperlink" Target="http://ru.wikipedia.org/w/index.php?title=%D0%98%D1%80%D0%B0%D0%BA_%D0%BD%D0%B0_%D0%9F%D0%B0%D1%80%D0%B0%D0%BB%D0%B8%D0%BC%D0%BF%D0%B8%D0%B9%D1%81%D0%BA%D0%B8%D1%85_%D0%B8%D0%B3%D1%80%D0%B0%D1%85&amp;action=edit&amp;redlink=1" TargetMode="External"/><Relationship Id="rId18" Type="http://schemas.openxmlformats.org/officeDocument/2006/relationships/hyperlink" Target="http://ru.wikipedia.org/w/index.php?title=%D0%9A%D0%B0%D1%82%D0%B0%D1%80_%D0%BD%D0%B0_%D0%9F%D0%B0%D1%80%D0%B0%D0%BB%D0%B8%D0%BC%D0%BF%D0%B8%D0%B9%D1%81%D0%BA%D0%B8%D1%85_%D0%B8%D0%B3%D1%80%D0%B0%D1%85&amp;action=edit&amp;redlink=1" TargetMode="External"/><Relationship Id="rId39" Type="http://schemas.openxmlformats.org/officeDocument/2006/relationships/hyperlink" Target="http://ru.wikipedia.org/w/index.php?title=%D0%A2%D0%B0%D0%B9%D0%B2%D0%B0%D0%BD%D1%8C_%D0%BD%D0%B0_%D0%9F%D0%B0%D1%80%D0%B0%D0%BB%D0%B8%D0%BC%D0%BF%D0%B8%D0%B9%D1%81%D0%BA%D0%B8%D1%85_%D0%B8%D0%B3%D1%80%D0%B0%D1%85&amp;action=edit&amp;redlink=1" TargetMode="External"/><Relationship Id="rId109" Type="http://schemas.openxmlformats.org/officeDocument/2006/relationships/hyperlink" Target="http://ru.wikipedia.org/w/index.php?title=%D0%9B%D0%B5%D1%81%D0%BE%D1%82%D0%BE_%D0%BD%D0%B0_%D0%9F%D0%B0%D1%80%D0%B0%D0%BB%D0%B8%D0%BC%D0%BF%D0%B8%D0%B9%D1%81%D0%BA%D0%B8%D1%85_%D0%B8%D0%B3%D1%80%D0%B0%D1%85&amp;action=edit&amp;redlink=1" TargetMode="External"/><Relationship Id="rId34" Type="http://schemas.openxmlformats.org/officeDocument/2006/relationships/hyperlink" Target="http://ru.wikipedia.org/w/index.php?title=%D0%A1%D0%B0%D1%83%D0%B4%D0%BE%D0%B2%D1%81%D0%BA%D0%B0%D1%8F_%D0%90%D1%80%D0%B0%D0%B2%D0%B8%D1%8F_%D0%BD%D0%B0_%D0%9F%D0%B0%D1%80%D0%B0%D0%BB%D0%B8%D0%BC%D0%BF%D0%B8%D0%B9%D1%81%D0%BA%D0%B8%D1%85_%D0%B8%D0%B3%D1%80%D0%B0%D1%85&amp;action=edit&amp;redlink=1" TargetMode="External"/><Relationship Id="rId50" Type="http://schemas.openxmlformats.org/officeDocument/2006/relationships/hyperlink" Target="http://ru.wikipedia.org/w/index.php?title=%D0%91%D0%B0%D0%B3%D0%B0%D0%BC%D1%81%D0%BA%D0%B8%D0%B5_%D0%9E%D1%81%D1%82%D1%80%D0%BE%D0%B2%D0%B0_%D0%BD%D0%B0_%D0%9F%D0%B0%D1%80%D0%B0%D0%BB%D0%B8%D0%BC%D0%BF%D0%B8%D0%B9%D1%81%D0%BA%D0%B8%D1%85_%D0%B8%D0%B3%D1%80%D0%B0%D1%85&amp;action=edit&amp;redlink=1" TargetMode="External"/><Relationship Id="rId55" Type="http://schemas.openxmlformats.org/officeDocument/2006/relationships/hyperlink" Target="http://ru.wikipedia.org/w/index.php?title=%D0%91%D1%80%D0%B0%D0%B7%D0%B8%D0%BB%D0%B8%D1%8F_%D0%BD%D0%B0_%D0%9F%D0%B0%D1%80%D0%B0%D0%BB%D0%B8%D0%BC%D0%BF%D0%B8%D0%B9%D1%81%D0%BA%D0%B8%D1%85_%D0%B8%D0%B3%D1%80%D0%B0%D1%85&amp;action=edit&amp;redlink=1" TargetMode="External"/><Relationship Id="rId76" Type="http://schemas.openxmlformats.org/officeDocument/2006/relationships/hyperlink" Target="http://ru.wikipedia.org/w/index.php?title=%D0%9F%D1%83%D1%8D%D1%80%D1%82%D0%BE-%D0%A0%D0%B8%D0%BA%D0%BE_%D0%BD%D0%B0_%D0%9F%D0%B0%D1%80%D0%B0%D0%BB%D0%B8%D0%BC%D0%BF%D0%B8%D0%B9%D1%81%D0%BA%D0%B8%D1%85_%D0%B8%D0%B3%D1%80%D0%B0%D1%85&amp;action=edit&amp;redlink=1" TargetMode="External"/><Relationship Id="rId97" Type="http://schemas.openxmlformats.org/officeDocument/2006/relationships/hyperlink" Target="http://ru.wikipedia.org/w/index.php?title=%D0%93%D0%B2%D0%B8%D0%BD%D0%B5%D1%8F_%D0%BD%D0%B0_%D0%9F%D0%B0%D1%80%D0%B0%D0%BB%D0%B8%D0%BC%D0%BF%D0%B8%D0%B9%D1%81%D0%BA%D0%B8%D1%85_%D0%B8%D0%B3%D1%80%D0%B0%D1%85&amp;action=edit&amp;redlink=1" TargetMode="External"/><Relationship Id="rId104" Type="http://schemas.openxmlformats.org/officeDocument/2006/relationships/hyperlink" Target="http://ru.wikipedia.org/w/index.php?title=%D0%9A%D0%B0%D0%B1%D0%BE-%D0%92%D0%B5%D1%80%D0%B4%D0%B5_%D0%BD%D0%B0_%D0%9F%D0%B0%D1%80%D0%B0%D0%BB%D0%B8%D0%BC%D0%BF%D0%B8%D0%B9%D1%81%D0%BA%D0%B8%D1%85_%D0%B8%D0%B3%D1%80%D0%B0%D1%85&amp;action=edit&amp;redlink=1" TargetMode="External"/><Relationship Id="rId120" Type="http://schemas.openxmlformats.org/officeDocument/2006/relationships/hyperlink" Target="http://ru.wikipedia.org/w/index.php?title=%D0%9D%D0%B8%D0%B3%D0%B5%D1%80_%D0%BD%D0%B0_%D0%9F%D0%B0%D1%80%D0%B0%D0%BB%D0%B8%D0%BC%D0%BF%D0%B8%D0%B9%D1%81%D0%BA%D0%B8%D1%85_%D0%B8%D0%B3%D1%80%D0%B0%D1%85&amp;action=edit&amp;redlink=1" TargetMode="External"/><Relationship Id="rId125" Type="http://schemas.openxmlformats.org/officeDocument/2006/relationships/hyperlink" Target="http://ru.wikipedia.org/w/index.php?title=%D0%A1%D0%B2%D0%B0%D0%B7%D0%B8%D0%BB%D0%B5%D0%BD%D0%B4_%D0%BD%D0%B0_%D0%9F%D0%B0%D1%80%D0%B0%D0%BB%D0%B8%D0%BC%D0%BF%D0%B8%D0%B9%D1%81%D0%BA%D0%B8%D1%85_%D0%B8%D0%B3%D1%80%D0%B0%D1%85&amp;action=edit&amp;redlink=1" TargetMode="External"/><Relationship Id="rId141" Type="http://schemas.openxmlformats.org/officeDocument/2006/relationships/hyperlink" Target="http://ru.wikipedia.org/w/index.php?title=%D0%90%D0%B2%D1%81%D1%82%D1%80%D0%B8%D1%8F_%D0%BD%D0%B0_%D0%9F%D0%B0%D1%80%D0%B0%D0%BB%D0%B8%D0%BC%D0%BF%D0%B8%D0%B9%D1%81%D0%BA%D0%B8%D1%85_%D0%B8%D0%B3%D1%80%D0%B0%D1%85&amp;action=edit&amp;redlink=1" TargetMode="External"/><Relationship Id="rId146" Type="http://schemas.openxmlformats.org/officeDocument/2006/relationships/hyperlink" Target="http://ru.wikipedia.org/w/index.php?title=%D0%91%D0%B5%D0%BB%D0%BE%D1%80%D1%83%D1%81%D1%81%D0%B8%D1%8F_%D0%BD%D0%B0_%D0%9F%D0%B0%D1%80%D0%B0%D0%BB%D0%B8%D0%BC%D0%BF%D0%B8%D0%B9%D1%81%D0%BA%D0%B8%D1%85_%D0%B8%D0%B3%D1%80%D0%B0%D1%85&amp;action=edit&amp;redlink=1" TargetMode="External"/><Relationship Id="rId167" Type="http://schemas.openxmlformats.org/officeDocument/2006/relationships/hyperlink" Target="http://ru.wikipedia.org/w/index.php?title=%D0%9C%D0%B0%D0%BB%D1%8C%D1%82%D0%B0_%D0%BD%D0%B0_%D0%9F%D0%B0%D1%80%D0%B0%D0%BB%D0%B8%D0%BC%D0%BF%D0%B8%D0%B9%D1%81%D0%BA%D0%B8%D1%85_%D0%B8%D0%B3%D1%80%D0%B0%D1%85&amp;action=edit&amp;redlink=1" TargetMode="External"/><Relationship Id="rId188" Type="http://schemas.openxmlformats.org/officeDocument/2006/relationships/hyperlink" Target="http://ru.wikipedia.org/w/index.php?title=%D0%A8%D0%B2%D0%B5%D1%86%D0%B8%D1%8F_%D0%BD%D0%B0_%D0%9F%D0%B0%D1%80%D0%B0%D0%BB%D0%B8%D0%BC%D0%BF%D0%B8%D0%B9%D1%81%D0%BA%D0%B8%D1%85_%D0%B8%D0%B3%D1%80%D0%B0%D1%85&amp;action=edit&amp;redlink=1" TargetMode="External"/><Relationship Id="rId7" Type="http://schemas.openxmlformats.org/officeDocument/2006/relationships/hyperlink" Target="http://ru.wikipedia.org/w/index.php?title=%D0%92%D0%BE%D1%81%D1%82%D0%BE%D1%87%D0%BD%D1%8B%D0%B9_%D0%A2%D0%B8%D0%BC%D0%BE%D1%80_%D0%BD%D0%B0_%D0%9F%D0%B0%D1%80%D0%B0%D0%BB%D0%B8%D0%BC%D0%BF%D0%B8%D0%B9%D1%81%D0%BA%D0%B8%D1%85_%D0%B8%D0%B3%D1%80%D0%B0%D1%85&amp;action=edit&amp;redlink=1" TargetMode="External"/><Relationship Id="rId71" Type="http://schemas.openxmlformats.org/officeDocument/2006/relationships/hyperlink" Target="http://ru.wikipedia.org/w/index.php?title=%D0%9D%D0%B8%D0%B4%D0%B5%D1%80%D0%BB%D0%B0%D0%BD%D0%B4%D1%81%D0%BA%D0%B8%D0%B5_%D0%90%D0%BD%D1%82%D0%B8%D0%BB%D1%8C%D1%81%D0%BA%D0%B8%D0%B5_%D0%BE%D1%81%D1%82%D1%80%D0%BE%D0%B2%D0%B0_%D0%BD%D0%B0_%D0%9F%D0%B0%D1%80%D0%B0%D0%BB%D0%B8%D0%BC%D0%BF%D0%B8%D0%B9%D1%81%D0%BA%D0%B8%D1%85_%D0%B8%D0%B3%D1%80%D0%B0%D1%85&amp;action=edit&amp;redlink=1" TargetMode="External"/><Relationship Id="rId92" Type="http://schemas.openxmlformats.org/officeDocument/2006/relationships/hyperlink" Target="http://ru.wikipedia.org/w/index.php?title=%D0%91%D1%83%D1%80%D0%BA%D0%B8%D0%BD%D0%B0-%D0%A4%D0%B0%D1%81%D0%BE_%D0%BD%D0%B0_%D0%9F%D0%B0%D1%80%D0%B0%D0%BB%D0%B8%D0%BC%D0%BF%D0%B8%D0%B9%D1%81%D0%BA%D0%B8%D1%85_%D0%B8%D0%B3%D1%80%D0%B0%D1%85&amp;action=edit&amp;redlink=1" TargetMode="External"/><Relationship Id="rId162" Type="http://schemas.openxmlformats.org/officeDocument/2006/relationships/hyperlink" Target="http://ru.wikipedia.org/w/index.php?title=%D0%9B%D0%B0%D1%82%D0%B2%D0%B8%D1%8F_%D0%BD%D0%B0_%D0%9F%D0%B0%D1%80%D0%B0%D0%BB%D0%B8%D0%BC%D0%BF%D0%B8%D0%B9%D1%81%D0%BA%D0%B8%D1%85_%D0%B8%D0%B3%D1%80%D0%B0%D1%85&amp;action=edit&amp;redlink=1" TargetMode="External"/><Relationship Id="rId183" Type="http://schemas.openxmlformats.org/officeDocument/2006/relationships/hyperlink" Target="http://ru.wikipedia.org/w/index.php?title=%D0%A4%D1%80%D0%B0%D0%BD%D1%86%D0%B8%D1%8F_%D0%BD%D0%B0_%D0%9F%D0%B0%D1%80%D0%B0%D0%BB%D0%B8%D0%BC%D0%BF%D0%B8%D0%B9%D1%81%D0%BA%D0%B8%D1%85_%D0%B8%D0%B3%D1%80%D0%B0%D1%85&amp;action=edit&amp;redlink=1" TargetMode="External"/><Relationship Id="rId2" Type="http://schemas.openxmlformats.org/officeDocument/2006/relationships/hyperlink" Target="http://ru.wikipedia.org/w/index.php?title=%D0%90%D1%84%D0%B3%D0%B0%D0%BD%D0%B8%D1%81%D1%82%D0%B0%D0%BD_%D0%BD%D0%B0_%D0%9F%D0%B0%D1%80%D0%B0%D0%BB%D0%B8%D0%BC%D0%BF%D0%B8%D0%B9%D1%81%D0%BA%D0%B8%D1%85_%D0%B8%D0%B3%D1%80%D0%B0%D1%85&amp;action=edit&amp;redlink=1" TargetMode="External"/><Relationship Id="rId29" Type="http://schemas.openxmlformats.org/officeDocument/2006/relationships/hyperlink" Target="http://ru.wikipedia.org/w/index.php?title=%D0%9D%D0%B5%D0%BF%D0%B0%D0%BB_%D0%BD%D0%B0_%D0%9F%D0%B0%D1%80%D0%B0%D0%BB%D0%B8%D0%BC%D0%BF%D0%B8%D0%B9%D1%81%D0%BA%D0%B8%D1%85_%D0%B8%D0%B3%D1%80%D0%B0%D1%85&amp;action=edit&amp;redlink=1" TargetMode="External"/><Relationship Id="rId24" Type="http://schemas.openxmlformats.org/officeDocument/2006/relationships/hyperlink" Target="http://ru.wikipedia.org/w/index.php?title=%D0%9B%D0%B8%D0%B2%D0%B0%D0%BD_%D0%BD%D0%B0_%D0%9F%D0%B0%D1%80%D0%B0%D0%BB%D0%B8%D0%BC%D0%BF%D0%B8%D0%B9%D1%81%D0%BA%D0%B8%D1%85_%D0%B8%D0%B3%D1%80%D0%B0%D1%85&amp;action=edit&amp;redlink=1" TargetMode="External"/><Relationship Id="rId40" Type="http://schemas.openxmlformats.org/officeDocument/2006/relationships/hyperlink" Target="http://ru.wikipedia.org/w/index.php?title=%D0%A2%D1%83%D1%80%D0%BA%D0%BC%D0%B5%D0%BD%D0%B8%D1%8F_%D0%BD%D0%B0_%D0%9F%D0%B0%D1%80%D0%B0%D0%BB%D0%B8%D0%BC%D0%BF%D0%B8%D0%B9%D1%81%D0%BA%D0%B8%D1%85_%D0%B8%D0%B3%D1%80%D0%B0%D1%85&amp;action=edit&amp;redlink=1" TargetMode="External"/><Relationship Id="rId45" Type="http://schemas.openxmlformats.org/officeDocument/2006/relationships/hyperlink" Target="http://ru.wikipedia.org/w/index.php?title=%D0%AF%D0%BF%D0%BE%D0%BD%D0%B8%D1%8F_%D0%BD%D0%B0_%D0%9F%D0%B0%D1%80%D0%B0%D0%BB%D0%B8%D0%BC%D0%BF%D0%B8%D0%B9%D1%81%D0%BA%D0%B8%D1%85_%D0%B8%D0%B3%D1%80%D0%B0%D1%85&amp;action=edit&amp;redlink=1" TargetMode="External"/><Relationship Id="rId66" Type="http://schemas.openxmlformats.org/officeDocument/2006/relationships/hyperlink" Target="http://ru.wikipedia.org/w/index.php?title=%D0%9A%D0%B0%D0%BD%D0%B0%D0%B4%D0%B0_%D0%BD%D0%B0_%D0%9F%D0%B0%D1%80%D0%B0%D0%BB%D0%B8%D0%BC%D0%BF%D0%B8%D0%B9%D1%81%D0%BA%D0%B8%D1%85_%D0%B8%D0%B3%D1%80%D0%B0%D1%85&amp;action=edit&amp;redlink=1" TargetMode="External"/><Relationship Id="rId87" Type="http://schemas.openxmlformats.org/officeDocument/2006/relationships/hyperlink" Target="http://ru.wikipedia.org/w/index.php?title=%D0%AF%D0%BC%D0%B0%D0%B9%D0%BA%D0%B0_%D0%BD%D0%B0_%D0%9F%D0%B0%D1%80%D0%B0%D0%BB%D0%B8%D0%BC%D0%BF%D0%B8%D0%B9%D1%81%D0%BA%D0%B8%D1%85_%D0%B8%D0%B3%D1%80%D0%B0%D1%85&amp;action=edit&amp;redlink=1" TargetMode="External"/><Relationship Id="rId110" Type="http://schemas.openxmlformats.org/officeDocument/2006/relationships/hyperlink" Target="http://ru.wikipedia.org/w/index.php?title=%D0%9B%D0%B8%D0%B1%D0%B5%D1%80%D0%B8%D1%8F_%D0%BD%D0%B0_%D0%9F%D0%B0%D1%80%D0%B0%D0%BB%D0%B8%D0%BC%D0%BF%D0%B8%D0%B9%D1%81%D0%BA%D0%B8%D1%85_%D0%B8%D0%B3%D1%80%D0%B0%D1%85&amp;action=edit&amp;redlink=1" TargetMode="External"/><Relationship Id="rId115" Type="http://schemas.openxmlformats.org/officeDocument/2006/relationships/hyperlink" Target="http://ru.wikipedia.org/w/index.php?title=%D0%9C%D0%B0%D0%BB%D0%B0%D0%B2%D0%B8_%D0%BD%D0%B0_%D0%9F%D0%B0%D1%80%D0%B0%D0%BB%D0%B8%D0%BC%D0%BF%D0%B8%D0%B9%D1%81%D0%BA%D0%B8%D1%85_%D0%B8%D0%B3%D1%80%D0%B0%D1%85&amp;action=edit&amp;redlink=1" TargetMode="External"/><Relationship Id="rId131" Type="http://schemas.openxmlformats.org/officeDocument/2006/relationships/hyperlink" Target="http://ru.wikipedia.org/w/index.php?title=%D0%A2%D0%B0%D0%BD%D0%B7%D0%B0%D0%BD%D0%B8%D1%8F_%D0%BD%D0%B0_%D0%9F%D0%B0%D1%80%D0%B0%D0%BB%D0%B8%D0%BC%D0%BF%D0%B8%D0%B9%D1%81%D0%BA%D0%B8%D1%85_%D0%B8%D0%B3%D1%80%D0%B0%D1%85&amp;action=edit&amp;redlink=1" TargetMode="External"/><Relationship Id="rId136" Type="http://schemas.openxmlformats.org/officeDocument/2006/relationships/hyperlink" Target="http://ru.wikipedia.org/w/index.php?title=%D0%A7%D0%B0%D0%B4_%D0%BD%D0%B0_%D0%9F%D0%B0%D1%80%D0%B0%D0%BB%D0%B8%D0%BC%D0%BF%D0%B8%D0%B9%D1%81%D0%BA%D0%B8%D1%85_%D0%B8%D0%B3%D1%80%D0%B0%D1%85&amp;action=edit&amp;redlink=1" TargetMode="External"/><Relationship Id="rId157" Type="http://schemas.openxmlformats.org/officeDocument/2006/relationships/hyperlink" Target="http://ru.wikipedia.org/wiki/%D0%98%D1%80%D0%BB%D0%B0%D0%BD%D0%B4%D0%B8%D1%8F_%D0%BD%D0%B0_%D0%9F%D0%B0%D1%80%D0%B0%D0%BB%D0%B8%D0%BC%D0%BF%D0%B8%D0%B9%D1%81%D0%BA%D0%B8%D1%85_%D0%B8%D0%B3%D1%80%D0%B0%D1%85" TargetMode="External"/><Relationship Id="rId178" Type="http://schemas.openxmlformats.org/officeDocument/2006/relationships/hyperlink" Target="http://ru.wikipedia.org/w/index.php?title=%D0%A1%D0%BB%D0%BE%D0%B2%D0%B0%D0%BA%D0%B8%D1%8F_%D0%BD%D0%B0_%D0%9F%D0%B0%D1%80%D0%B0%D0%BB%D0%B8%D0%BC%D0%BF%D0%B8%D0%B9%D1%81%D0%BA%D0%B8%D1%85_%D0%B8%D0%B3%D1%80%D0%B0%D1%85&amp;action=edit&amp;redlink=1" TargetMode="External"/><Relationship Id="rId61" Type="http://schemas.openxmlformats.org/officeDocument/2006/relationships/hyperlink" Target="http://ru.wikipedia.org/w/index.php?title=%D0%93%D0%BE%D0%BD%D0%B4%D1%83%D1%80%D0%B0%D1%81_%D0%BD%D0%B0_%D0%9F%D0%B0%D1%80%D0%B0%D0%BB%D0%B8%D0%BC%D0%BF%D0%B8%D0%B9%D1%81%D0%BA%D0%B8%D1%85_%D0%B8%D0%B3%D1%80%D0%B0%D1%85&amp;action=edit&amp;redlink=1" TargetMode="External"/><Relationship Id="rId82" Type="http://schemas.openxmlformats.org/officeDocument/2006/relationships/hyperlink" Target="http://ru.wikipedia.org/w/index.php?title=%D0%A1%D1%83%D1%80%D0%B8%D0%BD%D0%B0%D0%BC_%D0%BD%D0%B0_%D0%9F%D0%B0%D1%80%D0%B0%D0%BB%D0%B8%D0%BC%D0%BF%D0%B8%D0%B9%D1%81%D0%BA%D0%B8%D1%85_%D0%B8%D0%B3%D1%80%D0%B0%D1%85&amp;action=edit&amp;redlink=1" TargetMode="External"/><Relationship Id="rId152" Type="http://schemas.openxmlformats.org/officeDocument/2006/relationships/hyperlink" Target="http://ru.wikipedia.org/w/index.php?title=%D0%93%D0%B5%D1%80%D0%BC%D0%B0%D0%BD%D0%B8%D1%8F_%D0%BD%D0%B0_%D0%9F%D0%B0%D1%80%D0%B0%D0%BB%D0%B8%D0%BC%D0%BF%D0%B8%D0%B9%D1%81%D0%BA%D0%B8%D1%85_%D0%B8%D0%B3%D1%80%D0%B0%D1%85&amp;action=edit&amp;redlink=1" TargetMode="External"/><Relationship Id="rId173" Type="http://schemas.openxmlformats.org/officeDocument/2006/relationships/hyperlink" Target="http://ru.wikipedia.org/w/index.php?title=%D0%9F%D0%BE%D1%80%D1%82%D1%83%D0%B3%D0%B0%D0%BB%D0%B8%D1%8F_%D0%BD%D0%B0_%D0%9F%D0%B0%D1%80%D0%B0%D0%BB%D0%B8%D0%BC%D0%BF%D0%B8%D0%B9%D1%81%D0%BA%D0%B8%D1%85_%D0%B8%D0%B3%D1%80%D0%B0%D1%85&amp;action=edit&amp;redlink=1" TargetMode="External"/><Relationship Id="rId194" Type="http://schemas.openxmlformats.org/officeDocument/2006/relationships/hyperlink" Target="http://ru.wikipedia.org/w/index.php?title=%D0%A1%D0%B0%D0%BC%D0%BE%D0%B0_%D0%BD%D0%B0_%D0%9F%D0%B0%D1%80%D0%B0%D0%BB%D0%B8%D0%BC%D0%BF%D0%B8%D0%B9%D1%81%D0%BA%D0%B8%D1%85_%D0%B8%D0%B3%D1%80%D0%B0%D1%85&amp;action=edit&amp;redlink=1" TargetMode="External"/><Relationship Id="rId199" Type="http://schemas.openxmlformats.org/officeDocument/2006/relationships/hyperlink" Target="http://ru.wikipedia.org/w/index.php?title=%D0%A7%D0%B5%D1%85%D0%BE%D1%81%D0%BB%D0%BE%D0%B2%D0%B0%D0%BA%D0%B8%D1%8F_%D0%BD%D0%B0_%D0%9F%D0%B0%D1%80%D0%B0%D0%BB%D0%B8%D0%BC%D0%BF%D0%B8%D0%B9%D1%81%D0%BA%D0%B8%D1%85_%D0%B8%D0%B3%D1%80%D0%B0%D1%85&amp;action=edit&amp;redlink=1" TargetMode="External"/><Relationship Id="rId19" Type="http://schemas.openxmlformats.org/officeDocument/2006/relationships/hyperlink" Target="http://ru.wikipedia.org/w/index.php?title=%D0%9A%D0%B8%D1%82%D0%B0%D0%B9_%D0%BD%D0%B0_%D0%9F%D0%B0%D1%80%D0%B0%D0%BB%D0%B8%D0%BC%D0%BF%D0%B8%D0%B9%D1%81%D0%BA%D0%B8%D1%85_%D0%B8%D0%B3%D1%80%D0%B0%D1%85&amp;action=edit&amp;redlink=1" TargetMode="External"/><Relationship Id="rId14" Type="http://schemas.openxmlformats.org/officeDocument/2006/relationships/hyperlink" Target="http://ru.wikipedia.org/w/index.php?title=%D0%98%D1%80%D0%B0%D0%BD_%D0%BD%D0%B0_%D0%9F%D0%B0%D1%80%D0%B0%D0%BB%D0%B8%D0%BC%D0%BF%D0%B8%D0%B9%D1%81%D0%BA%D0%B8%D1%85_%D0%B8%D0%B3%D1%80%D0%B0%D1%85&amp;action=edit&amp;redlink=1" TargetMode="External"/><Relationship Id="rId30" Type="http://schemas.openxmlformats.org/officeDocument/2006/relationships/hyperlink" Target="http://ru.wikipedia.org/w/index.php?title=%D0%9E%D0%90%D0%AD_%D0%BD%D0%B0_%D0%9F%D0%B0%D1%80%D0%B0%D0%BB%D0%B8%D0%BC%D0%BF%D0%B8%D0%B9%D1%81%D0%BA%D0%B8%D1%85_%D0%B8%D0%B3%D1%80%D0%B0%D1%85&amp;action=edit&amp;redlink=1" TargetMode="External"/><Relationship Id="rId35" Type="http://schemas.openxmlformats.org/officeDocument/2006/relationships/hyperlink" Target="http://ru.wikipedia.org/w/index.php?title=%D0%A1%D0%B8%D0%BD%D0%B3%D0%B0%D0%BF%D1%83%D1%80_%D0%BD%D0%B0_%D0%9F%D0%B0%D1%80%D0%B0%D0%BB%D0%B8%D0%BC%D0%BF%D0%B8%D0%B9%D1%81%D0%BA%D0%B8%D1%85_%D0%B8%D0%B3%D1%80%D0%B0%D1%85&amp;action=edit&amp;redlink=1" TargetMode="External"/><Relationship Id="rId56" Type="http://schemas.openxmlformats.org/officeDocument/2006/relationships/hyperlink" Target="http://ru.wikipedia.org/w/index.php?title=%D0%91%D1%80%D0%B8%D1%82%D0%B0%D0%BD%D1%81%D0%BA%D0%B8%D0%B5_%D0%92%D0%B8%D1%80%D0%B3%D0%B8%D0%BD%D1%81%D0%BA%D0%B8%D0%B5_%D0%BE%D1%81%D1%82%D1%80%D0%BE%D0%B2%D0%B0_%D0%BD%D0%B0_%D0%9F%D0%B0%D1%80%D0%B0%D0%BB%D0%B8%D0%BC%D0%BF%D0%B8%D0%B9%D1%81%D0%BA%D0%B8%D1%85_%D0%B8%D0%B3%D1%80%D0%B0%D1%85&amp;action=edit&amp;redlink=1" TargetMode="External"/><Relationship Id="rId77" Type="http://schemas.openxmlformats.org/officeDocument/2006/relationships/hyperlink" Target="http://ru.wikipedia.org/w/index.php?title=%D0%A1%D0%B0%D0%BB%D1%8C%D0%B2%D0%B0%D0%B4%D0%BE%D1%80_%D0%BD%D0%B0_%D0%9F%D0%B0%D1%80%D0%B0%D0%BB%D0%B8%D0%BC%D0%BF%D0%B8%D0%B9%D1%81%D0%BA%D0%B8%D1%85_%D0%B8%D0%B3%D1%80%D0%B0%D1%85&amp;action=edit&amp;redlink=1" TargetMode="External"/><Relationship Id="rId100" Type="http://schemas.openxmlformats.org/officeDocument/2006/relationships/hyperlink" Target="http://ru.wikipedia.org/w/index.php?title=%D0%94%D0%B6%D0%B8%D0%B1%D1%83%D1%82%D0%B8_%D0%BD%D0%B0_%D0%9F%D0%B0%D1%80%D0%B0%D0%BB%D0%B8%D0%BC%D0%BF%D0%B8%D0%B9%D1%81%D0%BA%D0%B8%D1%85_%D0%B8%D0%B3%D1%80%D0%B0%D1%85&amp;action=edit&amp;redlink=1" TargetMode="External"/><Relationship Id="rId105" Type="http://schemas.openxmlformats.org/officeDocument/2006/relationships/hyperlink" Target="http://ru.wikipedia.org/w/index.php?title=%D0%9A%D0%B0%D0%BC%D0%B5%D1%80%D1%83%D0%BD_%D0%BD%D0%B0_%D0%9F%D0%B0%D1%80%D0%B0%D0%BB%D0%B8%D0%BC%D0%BF%D0%B8%D0%B9%D1%81%D0%BA%D0%B8%D1%85_%D0%B8%D0%B3%D1%80%D0%B0%D1%85&amp;action=edit&amp;redlink=1" TargetMode="External"/><Relationship Id="rId126" Type="http://schemas.openxmlformats.org/officeDocument/2006/relationships/hyperlink" Target="http://ru.wikipedia.org/w/index.php?title=%D0%A1%D0%B5%D0%B9%D1%88%D0%B5%D0%BB%D1%8B_%D0%BD%D0%B0_%D0%9F%D0%B0%D1%80%D0%B0%D0%BB%D0%B8%D0%BC%D0%BF%D0%B8%D0%B9%D1%81%D0%BA%D0%B8%D1%85_%D0%B8%D0%B3%D1%80%D0%B0%D1%85&amp;action=edit&amp;redlink=1" TargetMode="External"/><Relationship Id="rId147" Type="http://schemas.openxmlformats.org/officeDocument/2006/relationships/hyperlink" Target="http://ru.wikipedia.org/w/index.php?title=%D0%91%D0%B5%D0%BB%D1%8C%D0%B3%D0%B8%D1%8F_%D0%BD%D0%B0_%D0%9F%D0%B0%D1%80%D0%B0%D0%BB%D0%B8%D0%BC%D0%BF%D0%B8%D0%B9%D1%81%D0%BA%D0%B8%D1%85_%D0%B8%D0%B3%D1%80%D0%B0%D1%85&amp;action=edit&amp;redlink=1" TargetMode="External"/><Relationship Id="rId168" Type="http://schemas.openxmlformats.org/officeDocument/2006/relationships/hyperlink" Target="http://ru.wikipedia.org/w/index.php?title=%D0%9C%D0%BE%D0%BB%D0%B4%D0%B0%D0%B2%D0%B8%D1%8F_%D0%BD%D0%B0_%D0%9F%D0%B0%D1%80%D0%B0%D0%BB%D0%B8%D0%BC%D0%BF%D0%B8%D0%B9%D1%81%D0%BA%D0%B8%D1%85_%D0%B8%D0%B3%D1%80%D0%B0%D1%85&amp;action=edit&amp;redlink=1" TargetMode="External"/><Relationship Id="rId8" Type="http://schemas.openxmlformats.org/officeDocument/2006/relationships/hyperlink" Target="http://ru.wikipedia.org/w/index.php?title=%D0%92%D1%8C%D0%B5%D1%82%D0%BD%D0%B0%D0%BC_%D0%BD%D0%B0_%D0%9F%D0%B0%D1%80%D0%B0%D0%BB%D0%B8%D0%BC%D0%BF%D0%B8%D0%B9%D1%81%D0%BA%D0%B8%D1%85_%D0%B8%D0%B3%D1%80%D0%B0%D1%85&amp;action=edit&amp;redlink=1" TargetMode="External"/><Relationship Id="rId51" Type="http://schemas.openxmlformats.org/officeDocument/2006/relationships/hyperlink" Target="http://ru.wikipedia.org/w/index.php?title=%D0%91%D0%B0%D1%80%D0%B1%D0%B0%D0%B4%D0%BE%D1%81_%D0%BD%D0%B0_%D0%9F%D0%B0%D1%80%D0%B0%D0%BB%D0%B8%D0%BC%D0%BF%D0%B8%D0%B9%D1%81%D0%BA%D0%B8%D1%85_%D0%B8%D0%B3%D1%80%D0%B0%D1%85&amp;action=edit&amp;redlink=1" TargetMode="External"/><Relationship Id="rId72" Type="http://schemas.openxmlformats.org/officeDocument/2006/relationships/hyperlink" Target="http://ru.wikipedia.org/w/index.php?title=%D0%9D%D0%B8%D0%BA%D0%B0%D1%80%D0%B0%D0%B3%D1%83%D0%B0_%D0%BD%D0%B0_%D0%9F%D0%B0%D1%80%D0%B0%D0%BB%D0%B8%D0%BC%D0%BF%D0%B8%D0%B9%D1%81%D0%BA%D0%B8%D1%85_%D0%B8%D0%B3%D1%80%D0%B0%D1%85&amp;action=edit&amp;redlink=1" TargetMode="External"/><Relationship Id="rId93" Type="http://schemas.openxmlformats.org/officeDocument/2006/relationships/hyperlink" Target="http://ru.wikipedia.org/w/index.php?title=%D0%91%D1%83%D1%80%D1%83%D0%BD%D0%B4%D0%B8_%D0%BD%D0%B0_%D0%9F%D0%B0%D1%80%D0%B0%D0%BB%D0%B8%D0%BC%D0%BF%D0%B8%D0%B9%D1%81%D0%BA%D0%B8%D1%85_%D0%B8%D0%B3%D1%80%D0%B0%D1%85&amp;action=edit&amp;redlink=1" TargetMode="External"/><Relationship Id="rId98" Type="http://schemas.openxmlformats.org/officeDocument/2006/relationships/hyperlink" Target="http://ru.wikipedia.org/w/index.php?title=%D0%93%D0%B2%D0%B8%D0%BD%D0%B5%D1%8F-%D0%91%D0%B8%D1%81%D0%B0%D1%83_%D0%BD%D0%B0_%D0%9F%D0%B0%D1%80%D0%B0%D0%BB%D0%B8%D0%BC%D0%BF%D0%B8%D0%B9%D1%81%D0%BA%D0%B8%D1%85_%D0%B8%D0%B3%D1%80%D0%B0%D1%85&amp;action=edit&amp;redlink=1" TargetMode="External"/><Relationship Id="rId121" Type="http://schemas.openxmlformats.org/officeDocument/2006/relationships/hyperlink" Target="http://ru.wikipedia.org/w/index.php?title=%D0%9D%D0%B8%D0%B3%D0%B5%D1%80%D0%B8%D1%8F_%D0%BD%D0%B0_%D0%9F%D0%B0%D1%80%D0%B0%D0%BB%D0%B8%D0%BC%D0%BF%D0%B8%D0%B9%D1%81%D0%BA%D0%B8%D1%85_%D0%B8%D0%B3%D1%80%D0%B0%D1%85&amp;action=edit&amp;redlink=1" TargetMode="External"/><Relationship Id="rId142" Type="http://schemas.openxmlformats.org/officeDocument/2006/relationships/hyperlink" Target="http://ru.wikipedia.org/w/index.php?title=%D0%90%D0%B7%D0%B5%D1%80%D0%B1%D0%B0%D0%B9%D0%B4%D0%B6%D0%B0%D0%BD_%D0%BD%D0%B0_%D0%9F%D0%B0%D1%80%D0%B0%D0%BB%D0%B8%D0%BC%D0%BF%D0%B8%D0%B9%D1%81%D0%BA%D0%B8%D1%85_%D0%B8%D0%B3%D1%80%D0%B0%D1%85&amp;action=edit&amp;redlink=1" TargetMode="External"/><Relationship Id="rId163" Type="http://schemas.openxmlformats.org/officeDocument/2006/relationships/hyperlink" Target="http://ru.wikipedia.org/w/index.php?title=%D0%9B%D0%B8%D1%82%D0%B2%D0%B0_%D0%BD%D0%B0_%D0%9F%D0%B0%D1%80%D0%B0%D0%BB%D0%B8%D0%BC%D0%BF%D0%B8%D0%B9%D1%81%D0%BA%D0%B8%D1%85_%D0%B8%D0%B3%D1%80%D0%B0%D1%85&amp;action=edit&amp;redlink=1" TargetMode="External"/><Relationship Id="rId184" Type="http://schemas.openxmlformats.org/officeDocument/2006/relationships/hyperlink" Target="http://ru.wikipedia.org/w/index.php?title=%D0%A5%D0%BE%D1%80%D0%B2%D0%B0%D1%82%D0%B8%D1%8F_%D0%BD%D0%B0_%D0%9F%D0%B0%D1%80%D0%B0%D0%BB%D0%B8%D0%BC%D0%BF%D0%B8%D0%B9%D1%81%D0%BA%D0%B8%D1%85_%D0%B8%D0%B3%D1%80%D0%B0%D1%85&amp;action=edit&amp;redlink=1" TargetMode="External"/><Relationship Id="rId189" Type="http://schemas.openxmlformats.org/officeDocument/2006/relationships/hyperlink" Target="http://ru.wikipedia.org/w/index.php?title=%D0%AD%D1%81%D1%82%D0%BE%D0%BD%D0%B8%D1%8F_%D0%BD%D0%B0_%D0%9F%D0%B0%D1%80%D0%B0%D0%BB%D0%B8%D0%BC%D0%BF%D0%B8%D0%B9%D1%81%D0%BA%D0%B8%D1%85_%D0%B8%D0%B3%D1%80%D0%B0%D1%85&amp;action=edit&amp;redlink=1" TargetMode="External"/><Relationship Id="rId3" Type="http://schemas.openxmlformats.org/officeDocument/2006/relationships/hyperlink" Target="http://ru.wikipedia.org/w/index.php?title=%D0%91%D0%B0%D0%BD%D0%B3%D0%BB%D0%B0%D0%B4%D0%B5%D1%88_%D0%BD%D0%B0_%D0%9F%D0%B0%D1%80%D0%B0%D0%BB%D0%B8%D0%BC%D0%BF%D0%B8%D0%B9%D1%81%D0%BA%D0%B8%D1%85_%D0%B8%D0%B3%D1%80%D0%B0%D1%85&amp;action=edit&amp;redlink=1" TargetMode="External"/><Relationship Id="rId25" Type="http://schemas.openxmlformats.org/officeDocument/2006/relationships/hyperlink" Target="http://ru.wikipedia.org/w/index.php?title=%D0%9C%D0%B0%D0%BB%D0%B0%D0%B9%D0%B7%D0%B8%D1%8F_%D0%BD%D0%B0_%D0%9F%D0%B0%D1%80%D0%B0%D0%BB%D0%B8%D0%BC%D0%BF%D0%B8%D0%B9%D1%81%D0%BA%D0%B8%D1%85_%D0%B8%D0%B3%D1%80%D0%B0%D1%85&amp;action=edit&amp;redlink=1" TargetMode="External"/><Relationship Id="rId46" Type="http://schemas.openxmlformats.org/officeDocument/2006/relationships/hyperlink" Target="http://ru.wikipedia.org/w/index.php?title=%D0%90%D0%BC%D0%B5%D1%80%D0%B8%D0%BA%D0%B0%D0%BD%D1%81%D0%BA%D0%B8%D0%B5_%D0%92%D0%B8%D1%80%D0%B3%D0%B8%D0%BD%D1%81%D0%BA%D0%B8%D0%B5_%D0%BE%D1%81%D1%82%D1%80%D0%BE%D0%B2%D0%B0_%D0%BD%D0%B0_%D0%9F%D0%B0%D1%80%D0%B0%D0%BB%D0%B8%D0%BC%D0%BF%D0%B8%D0%B9%D1%81%D0%BA%D0%B8%D1%85_%D0%B8%D0%B3%D1%80%D0%B0%D1%85&amp;action=edit&amp;redlink=1" TargetMode="External"/><Relationship Id="rId67" Type="http://schemas.openxmlformats.org/officeDocument/2006/relationships/hyperlink" Target="http://ru.wikipedia.org/w/index.php?title=%D0%9A%D0%BE%D0%BB%D1%83%D0%BC%D0%B1%D0%B8%D1%8F_%D0%BD%D0%B0_%D0%9F%D0%B0%D1%80%D0%B0%D0%BB%D0%B8%D0%BC%D0%BF%D0%B8%D0%B9%D1%81%D0%BA%D0%B8%D1%85_%D0%B8%D0%B3%D1%80%D0%B0%D1%85&amp;action=edit&amp;redlink=1" TargetMode="External"/><Relationship Id="rId116" Type="http://schemas.openxmlformats.org/officeDocument/2006/relationships/hyperlink" Target="http://ru.wikipedia.org/w/index.php?title=%D0%9C%D0%B0%D0%BB%D0%B8_%D0%BD%D0%B0_%D0%9F%D0%B0%D1%80%D0%B0%D0%BB%D0%B8%D0%BC%D0%BF%D0%B8%D0%B9%D1%81%D0%BA%D0%B8%D1%85_%D0%B8%D0%B3%D1%80%D0%B0%D1%85&amp;action=edit&amp;redlink=1" TargetMode="External"/><Relationship Id="rId137" Type="http://schemas.openxmlformats.org/officeDocument/2006/relationships/hyperlink" Target="http://ru.wikipedia.org/w/index.php?title=%D0%AD%D0%BA%D0%B2%D0%B0%D1%82%D0%BE%D1%80%D0%B8%D0%B0%D0%BB%D1%8C%D0%BD%D0%B0%D1%8F_%D0%93%D0%B2%D0%B8%D0%BD%D0%B5%D1%8F_%D0%BD%D0%B0_%D0%9F%D0%B0%D1%80%D0%B0%D0%BB%D0%B8%D0%BC%D0%BF%D0%B8%D0%B9%D1%81%D0%BA%D0%B8%D1%85_%D0%B8%D0%B3%D1%80%D0%B0%D1%85&amp;action=edit&amp;redlink=1" TargetMode="External"/><Relationship Id="rId158" Type="http://schemas.openxmlformats.org/officeDocument/2006/relationships/hyperlink" Target="http://ru.wikipedia.org/w/index.php?title=%D0%98%D1%82%D0%B0%D0%BB%D0%B8%D1%8F_%D0%BD%D0%B0_%D0%9F%D0%B0%D1%80%D0%B0%D0%BB%D0%B8%D0%BC%D0%BF%D0%B8%D0%B9%D1%81%D0%BA%D0%B8%D1%85_%D0%B8%D0%B3%D1%80%D0%B0%D1%85&amp;action=edit&amp;redlink=1" TargetMode="External"/><Relationship Id="rId20" Type="http://schemas.openxmlformats.org/officeDocument/2006/relationships/hyperlink" Target="http://ru.wikipedia.org/w/index.php?title=%D0%9A%D0%B8%D1%80%D0%B3%D0%B8%D0%B7%D0%B8%D1%8F_%D0%BD%D0%B0_%D0%9F%D0%B0%D1%80%D0%B0%D0%BB%D0%B8%D0%BC%D0%BF%D0%B8%D0%B9%D1%81%D0%BA%D0%B8%D1%85_%D0%B8%D0%B3%D1%80%D0%B0%D1%85&amp;action=edit&amp;redlink=1" TargetMode="External"/><Relationship Id="rId41" Type="http://schemas.openxmlformats.org/officeDocument/2006/relationships/hyperlink" Target="http://ru.wikipedia.org/w/index.php?title=%D0%A3%D0%B7%D0%B1%D0%B5%D0%BA%D0%B8%D1%81%D1%82%D0%B0%D0%BD_%D0%BD%D0%B0_%D0%9F%D0%B0%D1%80%D0%B0%D0%BB%D0%B8%D0%BC%D0%BF%D0%B8%D0%B9%D1%81%D0%BA%D0%B8%D1%85_%D0%B8%D0%B3%D1%80%D0%B0%D1%85&amp;action=edit&amp;redlink=1" TargetMode="External"/><Relationship Id="rId62" Type="http://schemas.openxmlformats.org/officeDocument/2006/relationships/hyperlink" Target="http://ru.wikipedia.org/w/index.php?title=%D0%93%D1%80%D0%B5%D0%BD%D0%B0%D0%B4%D0%B0_%D0%BD%D0%B0_%D0%9F%D0%B0%D1%80%D0%B0%D0%BB%D0%B8%D0%BC%D0%BF%D0%B8%D0%B9%D1%81%D0%BA%D0%B8%D1%85_%D0%B8%D0%B3%D1%80%D0%B0%D1%85&amp;action=edit&amp;redlink=1" TargetMode="External"/><Relationship Id="rId83" Type="http://schemas.openxmlformats.org/officeDocument/2006/relationships/hyperlink" Target="http://ru.wikipedia.org/w/index.php?title=%D0%A2%D1%80%D0%B8%D0%BD%D0%B8%D0%B4%D0%B0%D0%B4_%D0%B8_%D0%A2%D0%BE%D0%B1%D0%B0%D0%B3%D0%BE_%D0%BD%D0%B0_%D0%9F%D0%B0%D1%80%D0%B0%D0%BB%D0%B8%D0%BC%D0%BF%D0%B8%D0%B9%D1%81%D0%BA%D0%B8%D1%85_%D0%B8%D0%B3%D1%80%D0%B0%D1%85&amp;action=edit&amp;redlink=1" TargetMode="External"/><Relationship Id="rId88" Type="http://schemas.openxmlformats.org/officeDocument/2006/relationships/hyperlink" Target="http://ru.wikipedia.org/w/index.php?title=%D0%90%D0%BB%D0%B6%D0%B8%D1%80_%D0%BD%D0%B0_%D0%9F%D0%B0%D1%80%D0%B0%D0%BB%D0%B8%D0%BC%D0%BF%D0%B8%D0%B9%D1%81%D0%BA%D0%B8%D1%85_%D0%B8%D0%B3%D1%80%D0%B0%D1%85&amp;action=edit&amp;redlink=1" TargetMode="External"/><Relationship Id="rId111" Type="http://schemas.openxmlformats.org/officeDocument/2006/relationships/hyperlink" Target="http://ru.wikipedia.org/w/index.php?title=%D0%9B%D0%B8%D0%B2%D0%B8%D1%8F_%D0%BD%D0%B0_%D0%9F%D0%B0%D1%80%D0%B0%D0%BB%D0%B8%D0%BC%D0%BF%D0%B8%D0%B9%D1%81%D0%BA%D0%B8%D1%85_%D0%B8%D0%B3%D1%80%D0%B0%D1%85&amp;action=edit&amp;redlink=1" TargetMode="External"/><Relationship Id="rId132" Type="http://schemas.openxmlformats.org/officeDocument/2006/relationships/hyperlink" Target="http://ru.wikipedia.org/w/index.php?title=%D0%A2%D0%BE%D0%B3%D0%BE_%D0%BD%D0%B0_%D0%9F%D0%B0%D1%80%D0%B0%D0%BB%D0%B8%D0%BC%D0%BF%D0%B8%D0%B9%D1%81%D0%BA%D0%B8%D1%85_%D0%B8%D0%B3%D1%80%D0%B0%D1%85&amp;action=edit&amp;redlink=1" TargetMode="External"/><Relationship Id="rId153" Type="http://schemas.openxmlformats.org/officeDocument/2006/relationships/hyperlink" Target="http://ru.wikipedia.org/w/index.php?title=%D0%93%D1%80%D0%B5%D1%86%D0%B8%D1%8F_%D0%BD%D0%B0_%D0%9F%D0%B0%D1%80%D0%B0%D0%BB%D0%B8%D0%BC%D0%BF%D0%B8%D0%B9%D1%81%D0%BA%D0%B8%D1%85_%D0%B8%D0%B3%D1%80%D0%B0%D1%85&amp;action=edit&amp;redlink=1" TargetMode="External"/><Relationship Id="rId174" Type="http://schemas.openxmlformats.org/officeDocument/2006/relationships/hyperlink" Target="http://ru.wikipedia.org/wiki/%D0%A0%D0%BE%D1%81%D1%81%D0%B8%D1%8F_%D0%BD%D0%B0_%D0%9F%D0%B0%D1%80%D0%B0%D0%BB%D0%B8%D0%BC%D0%BF%D0%B8%D0%B9%D1%81%D0%BA%D0%B8%D1%85_%D0%B8%D0%B3%D1%80%D0%B0%D1%85" TargetMode="External"/><Relationship Id="rId179" Type="http://schemas.openxmlformats.org/officeDocument/2006/relationships/hyperlink" Target="http://ru.wikipedia.org/w/index.php?title=%D0%A1%D0%BB%D0%BE%D0%B2%D0%B5%D0%BD%D0%B8%D1%8F_%D0%BD%D0%B0_%D0%9F%D0%B0%D1%80%D0%B0%D0%BB%D0%B8%D0%BC%D0%BF%D0%B8%D0%B9%D1%81%D0%BA%D0%B8%D1%85_%D0%B8%D0%B3%D1%80%D0%B0%D1%85&amp;action=edit&amp;redlink=1" TargetMode="External"/><Relationship Id="rId195" Type="http://schemas.openxmlformats.org/officeDocument/2006/relationships/hyperlink" Target="http://ru.wikipedia.org/w/index.php?title=%D0%A2%D0%BE%D0%BD%D0%B3%D0%B0_%D0%BD%D0%B0_%D0%9F%D0%B0%D1%80%D0%B0%D0%BB%D0%B8%D0%BC%D0%BF%D0%B8%D0%B9%D1%81%D0%BA%D0%B8%D1%85_%D0%B8%D0%B3%D1%80%D0%B0%D1%85&amp;action=edit&amp;redlink=1" TargetMode="External"/><Relationship Id="rId190" Type="http://schemas.openxmlformats.org/officeDocument/2006/relationships/hyperlink" Target="http://ru.wikipedia.org/w/index.php?title=%D0%90%D0%B2%D1%81%D1%82%D1%80%D0%B0%D0%BB%D0%B8%D1%8F_%D0%BD%D0%B0_%D0%9F%D0%B0%D1%80%D0%B0%D0%BB%D0%B8%D0%BC%D0%BF%D0%B8%D0%B9%D1%81%D0%BA%D0%B8%D1%85_%D0%B8%D0%B3%D1%80%D0%B0%D1%85&amp;action=edit&amp;redlink=1" TargetMode="External"/><Relationship Id="rId15" Type="http://schemas.openxmlformats.org/officeDocument/2006/relationships/hyperlink" Target="http://ru.wikipedia.org/w/index.php?title=%D0%99%D0%B5%D0%BC%D0%B5%D0%BD_%D0%BD%D0%B0_%D0%9F%D0%B0%D1%80%D0%B0%D0%BB%D0%B8%D0%BC%D0%BF%D0%B8%D0%B9%D1%81%D0%BA%D0%B8%D1%85_%D0%B8%D0%B3%D1%80%D0%B0%D1%85&amp;action=edit&amp;redlink=1" TargetMode="External"/><Relationship Id="rId36" Type="http://schemas.openxmlformats.org/officeDocument/2006/relationships/hyperlink" Target="http://ru.wikipedia.org/w/index.php?title=%D0%A1%D0%B8%D1%80%D0%B8%D1%8F_%D0%BD%D0%B0_%D0%9F%D0%B0%D1%80%D0%B0%D0%BB%D0%B8%D0%BC%D0%BF%D0%B8%D0%B9%D1%81%D0%BA%D0%B8%D1%85_%D0%B8%D0%B3%D1%80%D0%B0%D1%85&amp;action=edit&amp;redlink=1" TargetMode="External"/><Relationship Id="rId57" Type="http://schemas.openxmlformats.org/officeDocument/2006/relationships/hyperlink" Target="http://ru.wikipedia.org/w/index.php?title=%D0%92%D0%B5%D0%BD%D0%B5%D1%81%D1%83%D1%8D%D0%BB%D0%B0_%D0%BD%D0%B0_%D0%9F%D0%B0%D1%80%D0%B0%D0%BB%D0%B8%D0%BC%D0%BF%D0%B8%D0%B9%D1%81%D0%BA%D0%B8%D1%85_%D0%B8%D0%B3%D1%80%D0%B0%D1%85&amp;action=edit&amp;redlink=1" TargetMode="External"/><Relationship Id="rId106" Type="http://schemas.openxmlformats.org/officeDocument/2006/relationships/hyperlink" Target="http://ru.wikipedia.org/w/index.php?title=%D0%9A%D0%B5%D0%BD%D0%B8%D1%8F_%D0%BD%D0%B0_%D0%9F%D0%B0%D1%80%D0%B0%D0%BB%D0%B8%D0%BC%D0%BF%D0%B8%D0%B9%D1%81%D0%BA%D0%B8%D1%85_%D0%B8%D0%B3%D1%80%D0%B0%D1%85&amp;action=edit&amp;redlink=1" TargetMode="External"/><Relationship Id="rId127" Type="http://schemas.openxmlformats.org/officeDocument/2006/relationships/hyperlink" Target="http://ru.wikipedia.org/w/index.php?title=%D0%A1%D0%B5%D0%BD%D0%B5%D0%B3%D0%B0%D0%BB_%D0%BD%D0%B0_%D0%9F%D0%B0%D1%80%D0%B0%D0%BB%D0%B8%D0%BC%D0%BF%D0%B8%D0%B9%D1%81%D0%BA%D0%B8%D1%85_%D0%B8%D0%B3%D1%80%D0%B0%D1%85&amp;action=edit&amp;redlink=1" TargetMode="External"/><Relationship Id="rId10" Type="http://schemas.openxmlformats.org/officeDocument/2006/relationships/hyperlink" Target="http://ru.wikipedia.org/w/index.php?title=%D0%98%D0%BD%D0%B4%D0%B8%D1%8F_%D0%BD%D0%B0_%D0%9F%D0%B0%D1%80%D0%B0%D0%BB%D0%B8%D0%BC%D0%BF%D0%B8%D0%B9%D1%81%D0%BA%D0%B8%D1%85_%D0%B8%D0%B3%D1%80%D0%B0%D1%85&amp;action=edit&amp;redlink=1" TargetMode="External"/><Relationship Id="rId31" Type="http://schemas.openxmlformats.org/officeDocument/2006/relationships/hyperlink" Target="http://ru.wikipedia.org/w/index.php?title=%D0%9E%D0%BC%D0%B0%D0%BD_%D0%BD%D0%B0_%D0%9F%D0%B0%D1%80%D0%B0%D0%BB%D0%B8%D0%BC%D0%BF%D0%B8%D0%B9%D1%81%D0%BA%D0%B8%D1%85_%D0%B8%D0%B3%D1%80%D0%B0%D1%85&amp;action=edit&amp;redlink=1" TargetMode="External"/><Relationship Id="rId52" Type="http://schemas.openxmlformats.org/officeDocument/2006/relationships/hyperlink" Target="http://ru.wikipedia.org/w/index.php?title=%D0%91%D0%B5%D0%BB%D0%B8%D0%B7_%D0%BD%D0%B0_%D0%9F%D0%B0%D1%80%D0%B0%D0%BB%D0%B8%D0%BC%D0%BF%D0%B8%D0%B9%D1%81%D0%BA%D0%B8%D1%85_%D0%B8%D0%B3%D1%80%D0%B0%D1%85&amp;action=edit&amp;redlink=1" TargetMode="External"/><Relationship Id="rId73" Type="http://schemas.openxmlformats.org/officeDocument/2006/relationships/hyperlink" Target="http://ru.wikipedia.org/w/index.php?title=%D0%9F%D0%B0%D0%BD%D0%B0%D0%BC%D0%B0_%D0%BD%D0%B0_%D0%9F%D0%B0%D1%80%D0%B0%D0%BB%D0%B8%D0%BC%D0%BF%D0%B8%D0%B9%D1%81%D0%BA%D0%B8%D1%85_%D0%B8%D0%B3%D1%80%D0%B0%D1%85&amp;action=edit&amp;redlink=1" TargetMode="External"/><Relationship Id="rId78" Type="http://schemas.openxmlformats.org/officeDocument/2006/relationships/hyperlink" Target="http://ru.wikipedia.org/w/index.php?title=%D0%A1%D0%B5%D0%BD%D1%82-%D0%92%D0%B8%D0%BD%D1%81%D0%B5%D0%BD%D1%82_%D0%B8_%D0%93%D1%80%D0%B5%D0%BD%D0%B0%D0%B4%D0%B8%D0%BD%D1%8B_%D0%BD%D0%B0_%D0%9F%D0%B0%D1%80%D0%B0%D0%BB%D0%B8%D0%BC%D0%BF%D0%B8%D0%B9%D1%81%D0%BA%D0%B8%D1%85_%D0%B8%D0%B3%D1%80%D0%B0%D1%85&amp;action=edit&amp;redlink=1" TargetMode="External"/><Relationship Id="rId94" Type="http://schemas.openxmlformats.org/officeDocument/2006/relationships/hyperlink" Target="http://ru.wikipedia.org/w/index.php?title=%D0%93%D0%B0%D0%B1%D0%BE%D0%BD_%D0%BD%D0%B0_%D0%9F%D0%B0%D1%80%D0%B0%D0%BB%D0%B8%D0%BC%D0%BF%D0%B8%D0%B9%D1%81%D0%BA%D0%B8%D1%85_%D0%B8%D0%B3%D1%80%D0%B0%D1%85&amp;action=edit&amp;redlink=1" TargetMode="External"/><Relationship Id="rId99" Type="http://schemas.openxmlformats.org/officeDocument/2006/relationships/hyperlink" Target="http://ru.wikipedia.org/w/index.php?title=%D0%94%D0%B5%D0%BC%D0%BE%D0%BA%D1%80%D0%B0%D1%82%D0%B8%D1%87%D0%B5%D1%81%D0%BA%D0%B0%D1%8F_%D0%A0%D0%B5%D1%81%D0%BF%D1%83%D0%B1%D0%BB%D0%B8%D0%BA%D0%B0_%D0%9A%D0%BE%D0%BD%D0%B3%D0%BE_%D0%BD%D0%B0_%D0%9F%D0%B0%D1%80%D0%B0%D0%BB%D0%B8%D0%BC%D0%BF%D0%B8%D0%B9%D1%81%D0%BA%D0%B8%D1%85_%D0%B8%D0%B3%D1%80%D0%B0%D1%85&amp;action=edit&amp;redlink=1" TargetMode="External"/><Relationship Id="rId101" Type="http://schemas.openxmlformats.org/officeDocument/2006/relationships/hyperlink" Target="http://ru.wikipedia.org/w/index.php?title=%D0%95%D0%B3%D0%B8%D0%BF%D0%B5%D1%82_%D0%BD%D0%B0_%D0%9F%D0%B0%D1%80%D0%B0%D0%BB%D0%B8%D0%BC%D0%BF%D0%B8%D0%B9%D1%81%D0%BA%D0%B8%D1%85_%D0%B8%D0%B3%D1%80%D0%B0%D1%85&amp;action=edit&amp;redlink=1" TargetMode="External"/><Relationship Id="rId122" Type="http://schemas.openxmlformats.org/officeDocument/2006/relationships/hyperlink" Target="http://ru.wikipedia.org/w/index.php?title=%D0%A0%D0%B5%D1%81%D0%BF%D1%83%D0%B1%D0%BB%D0%B8%D0%BA%D0%B0_%D0%9A%D0%BE%D0%BD%D0%B3%D0%BE_%D0%BD%D0%B0_%D0%9F%D0%B0%D1%80%D0%B0%D0%BB%D0%B8%D0%BC%D0%BF%D0%B8%D0%B9%D1%81%D0%BA%D0%B8%D1%85_%D0%B8%D0%B3%D1%80%D0%B0%D1%85&amp;action=edit&amp;redlink=1" TargetMode="External"/><Relationship Id="rId143" Type="http://schemas.openxmlformats.org/officeDocument/2006/relationships/hyperlink" Target="http://ru.wikipedia.org/w/index.php?title=%D0%90%D0%BB%D0%B1%D0%B0%D0%BD%D0%B8%D1%8F_%D0%BD%D0%B0_%D0%9F%D0%B0%D1%80%D0%B0%D0%BB%D0%B8%D0%BC%D0%BF%D0%B8%D0%B9%D1%81%D0%BA%D0%B8%D1%85_%D0%B8%D0%B3%D1%80%D0%B0%D1%85&amp;action=edit&amp;redlink=1" TargetMode="External"/><Relationship Id="rId148" Type="http://schemas.openxmlformats.org/officeDocument/2006/relationships/hyperlink" Target="http://ru.wikipedia.org/w/index.php?title=%D0%91%D0%BE%D0%BB%D0%B3%D0%B0%D1%80%D0%B8%D1%8F_%D0%BD%D0%B0_%D0%9F%D0%B0%D1%80%D0%B0%D0%BB%D0%B8%D0%BC%D0%BF%D0%B8%D0%B9%D1%81%D0%BA%D0%B8%D1%85_%D0%B8%D0%B3%D1%80%D0%B0%D1%85&amp;action=edit&amp;redlink=1" TargetMode="External"/><Relationship Id="rId164" Type="http://schemas.openxmlformats.org/officeDocument/2006/relationships/hyperlink" Target="http://ru.wikipedia.org/w/index.php?title=%D0%9B%D0%B8%D1%85%D1%82%D0%B5%D0%BD%D1%88%D1%82%D0%B5%D0%B9%D0%BD_%D0%BD%D0%B0_%D0%9F%D0%B0%D1%80%D0%B0%D0%BB%D0%B8%D0%BC%D0%BF%D0%B8%D0%B9%D1%81%D0%BA%D0%B8%D1%85_%D0%B8%D0%B3%D1%80%D0%B0%D1%85&amp;action=edit&amp;redlink=1" TargetMode="External"/><Relationship Id="rId169" Type="http://schemas.openxmlformats.org/officeDocument/2006/relationships/hyperlink" Target="http://ru.wikipedia.org/w/index.php?title=%D0%9C%D0%BE%D0%BD%D0%B0%D0%BA%D0%BE_%D0%BD%D0%B0_%D0%9F%D0%B0%D1%80%D0%B0%D0%BB%D0%B8%D0%BC%D0%BF%D0%B8%D0%B9%D1%81%D0%BA%D0%B8%D1%85_%D0%B8%D0%B3%D1%80%D0%B0%D1%85&amp;action=edit&amp;redlink=1" TargetMode="External"/><Relationship Id="rId185" Type="http://schemas.openxmlformats.org/officeDocument/2006/relationships/hyperlink" Target="http://ru.wikipedia.org/w/index.php?title=%D0%A7%D0%B5%D1%80%D0%BD%D0%BE%D0%B3%D0%BE%D1%80%D0%B8%D1%8F_%D0%BD%D0%B0_%D0%9F%D0%B0%D1%80%D0%B0%D0%BB%D0%B8%D0%BC%D0%BF%D0%B8%D0%B9%D1%81%D0%BA%D0%B8%D1%85_%D0%B8%D0%B3%D1%80%D0%B0%D1%85&amp;action=edit&amp;redlink=1" TargetMode="External"/><Relationship Id="rId4" Type="http://schemas.openxmlformats.org/officeDocument/2006/relationships/hyperlink" Target="http://ru.wikipedia.org/w/index.php?title=%D0%91%D0%B0%D1%85%D1%80%D0%B5%D0%B9%D0%BD_%D0%BD%D0%B0_%D0%9F%D0%B0%D1%80%D0%B0%D0%BB%D0%B8%D0%BC%D0%BF%D0%B8%D0%B9%D1%81%D0%BA%D0%B8%D1%85_%D0%B8%D0%B3%D1%80%D0%B0%D1%85&amp;action=edit&amp;redlink=1" TargetMode="External"/><Relationship Id="rId9" Type="http://schemas.openxmlformats.org/officeDocument/2006/relationships/hyperlink" Target="http://ru.wikipedia.org/w/index.php?title=%D0%93%D0%BE%D0%BD%D0%BA%D0%BE%D0%BD%D0%B3_%D0%BD%D0%B0_%D0%9F%D0%B0%D1%80%D0%B0%D0%BB%D0%B8%D0%BC%D0%BF%D0%B8%D0%B9%D1%81%D0%BA%D0%B8%D1%85_%D0%B8%D0%B3%D1%80%D0%B0%D1%85&amp;action=edit&amp;redlink=1" TargetMode="External"/><Relationship Id="rId180" Type="http://schemas.openxmlformats.org/officeDocument/2006/relationships/hyperlink" Target="http://ru.wikipedia.org/w/index.php?title=%D0%A2%D1%83%D1%80%D1%86%D0%B8%D1%8F_%D0%BD%D0%B0_%D0%9F%D0%B0%D1%80%D0%B0%D0%BB%D0%B8%D0%BC%D0%BF%D0%B8%D0%B9%D1%81%D0%BA%D0%B8%D1%85_%D0%B8%D0%B3%D1%80%D0%B0%D1%85&amp;action=edit&amp;redlink=1" TargetMode="External"/><Relationship Id="rId26" Type="http://schemas.openxmlformats.org/officeDocument/2006/relationships/hyperlink" Target="http://ru.wikipedia.org/w/index.php?title=%D0%9C%D0%B0%D0%BB%D1%8C%D0%B4%D0%B8%D0%B2%D1%8B_%D0%BD%D0%B0_%D0%9F%D0%B0%D1%80%D0%B0%D0%BB%D0%B8%D0%BC%D0%BF%D0%B8%D0%B9%D1%81%D0%BA%D0%B8%D1%85_%D0%B8%D0%B3%D1%80%D0%B0%D1%85&amp;action=edit&amp;redlink=1" TargetMode="External"/><Relationship Id="rId47" Type="http://schemas.openxmlformats.org/officeDocument/2006/relationships/hyperlink" Target="http://ru.wikipedia.org/w/index.php?title=%D0%90%D0%BD%D1%82%D0%B8%D0%B3%D1%83%D0%B0_%D0%B8_%D0%91%D0%B0%D1%80%D0%B1%D1%83%D0%B4%D0%B0_%D0%BD%D0%B0_%D0%9F%D0%B0%D1%80%D0%B0%D0%BB%D0%B8%D0%BC%D0%BF%D0%B8%D0%B9%D1%81%D0%BA%D0%B8%D1%85_%D0%B8%D0%B3%D1%80%D0%B0%D1%85&amp;action=edit&amp;redlink=1" TargetMode="External"/><Relationship Id="rId68" Type="http://schemas.openxmlformats.org/officeDocument/2006/relationships/hyperlink" Target="http://ru.wikipedia.org/w/index.php?title=%D0%9A%D0%BE%D1%81%D1%82%D0%B0-%D0%A0%D0%B8%D0%BA%D0%B0_%D0%BD%D0%B0_%D0%9F%D0%B0%D1%80%D0%B0%D0%BB%D0%B8%D0%BC%D0%BF%D0%B8%D0%B9%D1%81%D0%BA%D0%B8%D1%85_%D0%B8%D0%B3%D1%80%D0%B0%D1%85&amp;action=edit&amp;redlink=1" TargetMode="External"/><Relationship Id="rId89" Type="http://schemas.openxmlformats.org/officeDocument/2006/relationships/hyperlink" Target="http://ru.wikipedia.org/w/index.php?title=%D0%90%D0%BD%D0%B3%D0%BE%D0%BB%D0%B0_%D0%BD%D0%B0_%D0%9F%D0%B0%D1%80%D0%B0%D0%BB%D0%B8%D0%BC%D0%BF%D0%B8%D0%B9%D1%81%D0%BA%D0%B8%D1%85_%D0%B8%D0%B3%D1%80%D0%B0%D1%85&amp;action=edit&amp;redlink=1" TargetMode="External"/><Relationship Id="rId112" Type="http://schemas.openxmlformats.org/officeDocument/2006/relationships/hyperlink" Target="http://ru.wikipedia.org/w/index.php?title=%D0%9C%D0%B0%D0%B2%D1%80%D0%B8%D0%BA%D0%B8%D0%B9_%D0%BD%D0%B0_%D0%9F%D0%B0%D1%80%D0%B0%D0%BB%D0%B8%D0%BC%D0%BF%D0%B8%D0%B9%D1%81%D0%BA%D0%B8%D1%85_%D0%B8%D0%B3%D1%80%D0%B0%D1%85&amp;action=edit&amp;redlink=1" TargetMode="External"/><Relationship Id="rId133" Type="http://schemas.openxmlformats.org/officeDocument/2006/relationships/hyperlink" Target="http://ru.wikipedia.org/w/index.php?title=%D0%A2%D1%83%D0%BD%D0%B8%D1%81_%D0%BD%D0%B0_%D0%9F%D0%B0%D1%80%D0%B0%D0%BB%D0%B8%D0%BC%D0%BF%D0%B8%D0%B9%D1%81%D0%BA%D0%B8%D1%85_%D0%B8%D0%B3%D1%80%D0%B0%D1%85&amp;action=edit&amp;redlink=1" TargetMode="External"/><Relationship Id="rId154" Type="http://schemas.openxmlformats.org/officeDocument/2006/relationships/hyperlink" Target="http://ru.wikipedia.org/w/index.php?title=%D0%93%D1%80%D1%83%D0%B7%D0%B8%D1%8F_%D0%BD%D0%B0_%D0%9F%D0%B0%D1%80%D0%B0%D0%BB%D0%B8%D0%BC%D0%BF%D0%B8%D0%B9%D1%81%D0%BA%D0%B8%D1%85_%D0%B8%D0%B3%D1%80%D0%B0%D1%85&amp;action=edit&amp;redlink=1" TargetMode="External"/><Relationship Id="rId175" Type="http://schemas.openxmlformats.org/officeDocument/2006/relationships/hyperlink" Target="http://ru.wikipedia.org/w/index.php?title=%D0%A0%D1%83%D0%BC%D1%8B%D0%BD%D0%B8%D1%8F_%D0%BD%D0%B0_%D0%9F%D0%B0%D1%80%D0%B0%D0%BB%D0%B8%D0%BC%D0%BF%D0%B8%D0%B9%D1%81%D0%BA%D0%B8%D1%85_%D0%B8%D0%B3%D1%80%D0%B0%D1%85&amp;action=edit&amp;redlink=1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http://ru.wikipedia.org/w/index.php?title=%D0%9C%D0%B0%D1%80%D0%BE%D0%BA%D0%BA%D0%BE_%D0%BD%D0%B0_%D0%9F%D0%B0%D1%80%D0%B0%D0%BB%D0%B8%D0%BC%D0%BF%D0%B8%D0%B9%D1%81%D0%BA%D0%B8%D1%85_%D0%B8%D0%B3%D1%80%D0%B0%D1%85&amp;action=edit&amp;redlink=1" TargetMode="External"/><Relationship Id="rId21" Type="http://schemas.openxmlformats.org/officeDocument/2006/relationships/hyperlink" Target="http://ru.wikipedia.org/w/index.php?title=%D0%9A%D0%9D%D0%94%D0%A0_%D0%BD%D0%B0_%D0%9F%D0%B0%D1%80%D0%B0%D0%BB%D0%B8%D0%BC%D0%BF%D0%B8%D0%B9%D1%81%D0%BA%D0%B8%D1%85_%D0%B8%D0%B3%D1%80%D0%B0%D1%85&amp;action=edit&amp;redlink=1" TargetMode="External"/><Relationship Id="rId42" Type="http://schemas.openxmlformats.org/officeDocument/2006/relationships/hyperlink" Target="http://ru.wikipedia.org/w/index.php?title=%D0%A4%D0%B8%D0%BB%D0%B8%D0%BF%D0%BF%D0%B8%D0%BD%D1%8B_%D0%BD%D0%B0_%D0%9F%D0%B0%D1%80%D0%B0%D0%BB%D0%B8%D0%BC%D0%BF%D0%B8%D0%B9%D1%81%D0%BA%D0%B8%D1%85_%D0%B8%D0%B3%D1%80%D0%B0%D1%85&amp;action=edit&amp;redlink=1" TargetMode="External"/><Relationship Id="rId63" Type="http://schemas.openxmlformats.org/officeDocument/2006/relationships/hyperlink" Target="http://ru.wikipedia.org/w/index.php?title=%D0%94%D0%BE%D0%BC%D0%B8%D0%BD%D0%B8%D0%BA%D0%B0_%D0%BD%D0%B0_%D0%9F%D0%B0%D1%80%D0%B0%D0%BB%D0%B8%D0%BC%D0%BF%D0%B8%D0%B9%D1%81%D0%BA%D0%B8%D1%85_%D0%B8%D0%B3%D1%80%D0%B0%D1%85&amp;action=edit&amp;redlink=1" TargetMode="External"/><Relationship Id="rId84" Type="http://schemas.openxmlformats.org/officeDocument/2006/relationships/hyperlink" Target="http://ru.wikipedia.org/w/index.php?title=%D0%A3%D1%80%D1%83%D0%B3%D0%B2%D0%B0%D0%B9_%D0%BD%D0%B0_%D0%9F%D0%B0%D1%80%D0%B0%D0%BB%D0%B8%D0%BC%D0%BF%D0%B8%D0%B9%D1%81%D0%BA%D0%B8%D1%85_%D0%B8%D0%B3%D1%80%D0%B0%D1%85&amp;action=edit&amp;redlink=1" TargetMode="External"/><Relationship Id="rId138" Type="http://schemas.openxmlformats.org/officeDocument/2006/relationships/hyperlink" Target="http://ru.wikipedia.org/w/index.php?title=%D0%AD%D1%80%D0%B8%D1%82%D1%80%D0%B5%D1%8F_%D0%BD%D0%B0_%D0%9F%D0%B0%D1%80%D0%B0%D0%BB%D0%B8%D0%BC%D0%BF%D0%B8%D0%B9%D1%81%D0%BA%D0%B8%D1%85_%D0%B8%D0%B3%D1%80%D0%B0%D1%85&amp;action=edit&amp;redlink=1" TargetMode="External"/><Relationship Id="rId159" Type="http://schemas.openxmlformats.org/officeDocument/2006/relationships/hyperlink" Target="http://ru.wikipedia.org/w/index.php?title=%D0%98%D1%81%D0%BB%D0%B0%D0%BD%D0%B4%D0%B8%D1%8F_%D0%BD%D0%B0_%D0%9F%D0%B0%D1%80%D0%B0%D0%BB%D0%B8%D0%BC%D0%BF%D0%B8%D0%B9%D1%81%D0%BA%D0%B8%D1%85_%D0%B8%D0%B3%D1%80%D0%B0%D1%85&amp;action=edit&amp;redlink=1" TargetMode="External"/><Relationship Id="rId170" Type="http://schemas.openxmlformats.org/officeDocument/2006/relationships/hyperlink" Target="http://ru.wikipedia.org/w/index.php?title=%D0%9D%D0%B8%D0%B4%D0%B5%D1%80%D0%BB%D0%B0%D0%BD%D0%B4%D1%8B_%D0%BD%D0%B0_%D0%9F%D0%B0%D1%80%D0%B0%D0%BB%D0%B8%D0%BC%D0%BF%D0%B8%D0%B9%D1%81%D0%BA%D0%B8%D1%85_%D0%B8%D0%B3%D1%80%D0%B0%D1%85&amp;action=edit&amp;redlink=1" TargetMode="External"/><Relationship Id="rId191" Type="http://schemas.openxmlformats.org/officeDocument/2006/relationships/hyperlink" Target="http://ru.wikipedia.org/w/index.php?title=%D0%92%D0%B0%D0%BD%D1%83%D0%B0%D1%82%D1%83_%D0%BD%D0%B0_%D0%9F%D0%B0%D1%80%D0%B0%D0%BB%D0%B8%D0%BC%D0%BF%D0%B8%D0%B9%D1%81%D0%BA%D0%B8%D1%85_%D0%B8%D0%B3%D1%80%D0%B0%D1%85&amp;action=edit&amp;redlink=1" TargetMode="External"/><Relationship Id="rId196" Type="http://schemas.openxmlformats.org/officeDocument/2006/relationships/hyperlink" Target="http://ru.wikipedia.org/w/index.php?title=%D0%A4%D0%B8%D0%B4%D0%B6%D0%B8_%D0%BD%D0%B0_%D0%9F%D0%B0%D1%80%D0%B0%D0%BB%D0%B8%D0%BC%D0%BF%D0%B8%D0%B9%D1%81%D0%BA%D0%B8%D1%85_%D0%B8%D0%B3%D1%80%D0%B0%D1%85&amp;action=edit&amp;redlink=1" TargetMode="External"/><Relationship Id="rId200" Type="http://schemas.openxmlformats.org/officeDocument/2006/relationships/hyperlink" Target="http://ru.wikipedia.org/w/index.php?title=%D0%AE%D0%B3%D0%BE%D1%81%D0%BB%D0%B0%D0%B2%D0%B8%D1%8F_%D0%BD%D0%B0_%D0%9F%D0%B0%D1%80%D0%B0%D0%BB%D0%B8%D0%BC%D0%BF%D0%B8%D0%B9%D1%81%D0%BA%D0%B8%D1%85_%D0%B8%D0%B3%D1%80%D0%B0%D1%85&amp;action=edit&amp;redlink=1" TargetMode="External"/><Relationship Id="rId16" Type="http://schemas.openxmlformats.org/officeDocument/2006/relationships/hyperlink" Target="http://ru.wikipedia.org/w/index.php?title=%D0%9A%D0%B0%D0%B7%D0%B0%D1%85%D1%81%D1%82%D0%B0%D0%BD_%D0%BD%D0%B0_%D0%9F%D0%B0%D1%80%D0%B0%D0%BB%D0%B8%D0%BC%D0%BF%D0%B8%D0%B9%D1%81%D0%BA%D0%B8%D1%85_%D0%B8%D0%B3%D1%80%D0%B0%D1%85&amp;action=edit&amp;redlink=1" TargetMode="External"/><Relationship Id="rId107" Type="http://schemas.openxmlformats.org/officeDocument/2006/relationships/hyperlink" Target="http://ru.wikipedia.org/w/index.php?title=%D0%9A%D0%BE%D0%BC%D0%BE%D1%80%D1%8B_%D0%BD%D0%B0_%D0%9F%D0%B0%D1%80%D0%B0%D0%BB%D0%B8%D0%BC%D0%BF%D0%B8%D0%B9%D1%81%D0%BA%D0%B8%D1%85_%D0%B8%D0%B3%D1%80%D0%B0%D1%85&amp;action=edit&amp;redlink=1" TargetMode="External"/><Relationship Id="rId11" Type="http://schemas.openxmlformats.org/officeDocument/2006/relationships/hyperlink" Target="http://ru.wikipedia.org/w/index.php?title=%D0%98%D0%BD%D0%B4%D0%BE%D0%BD%D0%B5%D0%B7%D0%B8%D1%8F_%D0%BD%D0%B0_%D0%9F%D0%B0%D1%80%D0%B0%D0%BB%D0%B8%D0%BC%D0%BF%D0%B8%D0%B9%D1%81%D0%BA%D0%B8%D1%85_%D0%B8%D0%B3%D1%80%D0%B0%D1%85&amp;action=edit&amp;redlink=1" TargetMode="External"/><Relationship Id="rId32" Type="http://schemas.openxmlformats.org/officeDocument/2006/relationships/hyperlink" Target="http://ru.wikipedia.org/w/index.php?title=%D0%9F%D0%B0%D0%BA%D0%B8%D1%81%D1%82%D0%B0%D0%BD_%D0%BD%D0%B0_%D0%9F%D0%B0%D1%80%D0%B0%D0%BB%D0%B8%D0%BC%D0%BF%D0%B8%D0%B9%D1%81%D0%BA%D0%B8%D1%85_%D0%B8%D0%B3%D1%80%D0%B0%D1%85&amp;action=edit&amp;redlink=1" TargetMode="External"/><Relationship Id="rId37" Type="http://schemas.openxmlformats.org/officeDocument/2006/relationships/hyperlink" Target="http://ru.wikipedia.org/w/index.php?title=%D0%A2%D0%B0%D0%B4%D0%B6%D0%B8%D0%BA%D0%B8%D1%81%D1%82%D0%B0%D0%BD_%D0%BD%D0%B0_%D0%9F%D0%B0%D1%80%D0%B0%D0%BB%D0%B8%D0%BC%D0%BF%D0%B8%D0%B9%D1%81%D0%BA%D0%B8%D1%85_%D0%B8%D0%B3%D1%80%D0%B0%D1%85&amp;action=edit&amp;redlink=1" TargetMode="External"/><Relationship Id="rId53" Type="http://schemas.openxmlformats.org/officeDocument/2006/relationships/hyperlink" Target="http://ru.wikipedia.org/w/index.php?title=%D0%91%D0%B5%D1%80%D0%BC%D1%83%D0%B4%D1%8B_%D0%BD%D0%B0_%D0%9F%D0%B0%D1%80%D0%B0%D0%BB%D0%B8%D0%BC%D0%BF%D0%B8%D0%B9%D1%81%D0%BA%D0%B8%D1%85_%D0%B8%D0%B3%D1%80%D0%B0%D1%85&amp;action=edit&amp;redlink=1" TargetMode="External"/><Relationship Id="rId58" Type="http://schemas.openxmlformats.org/officeDocument/2006/relationships/hyperlink" Target="http://ru.wikipedia.org/w/index.php?title=%D0%93%D0%B0%D0%B8%D1%82%D0%B8_%D0%BD%D0%B0_%D0%9F%D0%B0%D1%80%D0%B0%D0%BB%D0%B8%D0%BC%D0%BF%D0%B8%D0%B9%D1%81%D0%BA%D0%B8%D1%85_%D0%B8%D0%B3%D1%80%D0%B0%D1%85&amp;action=edit&amp;redlink=1" TargetMode="External"/><Relationship Id="rId74" Type="http://schemas.openxmlformats.org/officeDocument/2006/relationships/hyperlink" Target="http://ru.wikipedia.org/w/index.php?title=%D0%9F%D0%B0%D1%80%D0%B0%D0%B3%D0%B2%D0%B0%D0%B9_%D0%BD%D0%B0_%D0%9F%D0%B0%D1%80%D0%B0%D0%BB%D0%B8%D0%BC%D0%BF%D0%B8%D0%B9%D1%81%D0%BA%D0%B8%D1%85_%D0%B8%D0%B3%D1%80%D0%B0%D1%85&amp;action=edit&amp;redlink=1" TargetMode="External"/><Relationship Id="rId79" Type="http://schemas.openxmlformats.org/officeDocument/2006/relationships/hyperlink" Target="http://ru.wikipedia.org/w/index.php?title=%D0%A1%D0%B5%D0%BD%D1%82-%D0%9A%D0%B8%D1%82%D1%81_%D0%B8_%D0%9D%D0%B5%D0%B2%D0%B8%D1%81_%D0%BD%D0%B0_%D0%9F%D0%B0%D1%80%D0%B0%D0%BB%D0%B8%D0%BC%D0%BF%D0%B8%D0%B9%D1%81%D0%BA%D0%B8%D1%85_%D0%B8%D0%B3%D1%80%D0%B0%D1%85&amp;action=edit&amp;redlink=1" TargetMode="External"/><Relationship Id="rId102" Type="http://schemas.openxmlformats.org/officeDocument/2006/relationships/hyperlink" Target="http://ru.wikipedia.org/w/index.php?title=%D0%97%D0%B0%D0%BC%D0%B1%D0%B8%D1%8F_%D0%BD%D0%B0_%D0%9F%D0%B0%D1%80%D0%B0%D0%BB%D0%B8%D0%BC%D0%BF%D0%B8%D0%B9%D1%81%D0%BA%D0%B8%D1%85_%D0%B8%D0%B3%D1%80%D0%B0%D1%85&amp;action=edit&amp;redlink=1" TargetMode="External"/><Relationship Id="rId123" Type="http://schemas.openxmlformats.org/officeDocument/2006/relationships/hyperlink" Target="http://ru.wikipedia.org/w/index.php?title=%D0%A0%D1%83%D0%B0%D0%BD%D0%B4%D0%B0_%D0%BD%D0%B0_%D0%9F%D0%B0%D1%80%D0%B0%D0%BB%D0%B8%D0%BC%D0%BF%D0%B8%D0%B9%D1%81%D0%BA%D0%B8%D1%85_%D0%B8%D0%B3%D1%80%D0%B0%D1%85&amp;action=edit&amp;redlink=1" TargetMode="External"/><Relationship Id="rId128" Type="http://schemas.openxmlformats.org/officeDocument/2006/relationships/hyperlink" Target="http://ru.wikipedia.org/w/index.php?title=%D0%A1%D0%BE%D0%BC%D0%B0%D0%BB%D0%B8_%D0%BD%D0%B0_%D0%9F%D0%B0%D1%80%D0%B0%D0%BB%D0%B8%D0%BC%D0%BF%D0%B8%D0%B9%D1%81%D0%BA%D0%B8%D1%85_%D0%B8%D0%B3%D1%80%D0%B0%D1%85&amp;action=edit&amp;redlink=1" TargetMode="External"/><Relationship Id="rId144" Type="http://schemas.openxmlformats.org/officeDocument/2006/relationships/hyperlink" Target="http://ru.wikipedia.org/w/index.php?title=%D0%90%D0%BD%D0%B4%D0%BE%D1%80%D1%80%D0%B0_%D0%BD%D0%B0_%D0%9F%D0%B0%D1%80%D0%B0%D0%BB%D0%B8%D0%BC%D0%BF%D0%B8%D0%B9%D1%81%D0%BA%D0%B8%D1%85_%D0%B8%D0%B3%D1%80%D0%B0%D1%85&amp;action=edit&amp;redlink=1" TargetMode="External"/><Relationship Id="rId149" Type="http://schemas.openxmlformats.org/officeDocument/2006/relationships/hyperlink" Target="http://ru.wikipedia.org/w/index.php?title=%D0%91%D0%BE%D1%81%D0%BD%D0%B8%D1%8F_%D0%B8_%D0%93%D0%B5%D1%80%D1%86%D0%B5%D0%B3%D0%BE%D0%B2%D0%B8%D0%BD%D0%B0_%D0%BD%D0%B0_%D0%9F%D0%B0%D1%80%D0%B0%D0%BB%D0%B8%D0%BC%D0%BF%D0%B8%D0%B9%D1%81%D0%BA%D0%B8%D1%85_%D0%B8%D0%B3%D1%80%D0%B0%D1%85&amp;action=edit&amp;redlink=1" TargetMode="External"/><Relationship Id="rId5" Type="http://schemas.openxmlformats.org/officeDocument/2006/relationships/hyperlink" Target="http://ru.wikipedia.org/w/index.php?title=%D0%91%D1%80%D1%83%D0%BD%D0%B5%D0%B9_%D0%BD%D0%B0_%D0%9F%D0%B0%D1%80%D0%B0%D0%BB%D0%B8%D0%BC%D0%BF%D0%B8%D0%B9%D1%81%D0%BA%D0%B8%D1%85_%D0%B8%D0%B3%D1%80%D0%B0%D1%85&amp;action=edit&amp;redlink=1" TargetMode="External"/><Relationship Id="rId90" Type="http://schemas.openxmlformats.org/officeDocument/2006/relationships/hyperlink" Target="http://ru.wikipedia.org/w/index.php?title=%D0%91%D0%B5%D0%BD%D0%B8%D0%BD_%D0%BD%D0%B0_%D0%9F%D0%B0%D1%80%D0%B0%D0%BB%D0%B8%D0%BC%D0%BF%D0%B8%D0%B9%D1%81%D0%BA%D0%B8%D1%85_%D0%B8%D0%B3%D1%80%D0%B0%D1%85&amp;action=edit&amp;redlink=1" TargetMode="External"/><Relationship Id="rId95" Type="http://schemas.openxmlformats.org/officeDocument/2006/relationships/hyperlink" Target="http://ru.wikipedia.org/w/index.php?title=%D0%93%D0%B0%D0%BC%D0%B1%D0%B8%D1%8F_%D0%BD%D0%B0_%D0%9F%D0%B0%D1%80%D0%B0%D0%BB%D0%B8%D0%BC%D0%BF%D0%B8%D0%B9%D1%81%D0%BA%D0%B8%D1%85_%D0%B8%D0%B3%D1%80%D0%B0%D1%85&amp;action=edit&amp;redlink=1" TargetMode="External"/><Relationship Id="rId160" Type="http://schemas.openxmlformats.org/officeDocument/2006/relationships/hyperlink" Target="http://ru.wikipedia.org/w/index.php?title=%D0%98%D1%81%D0%BF%D0%B0%D0%BD%D0%B8%D1%8F_%D0%BD%D0%B0_%D0%9F%D0%B0%D1%80%D0%B0%D0%BB%D0%B8%D0%BC%D0%BF%D0%B8%D0%B9%D1%81%D0%BA%D0%B8%D1%85_%D0%B8%D0%B3%D1%80%D0%B0%D1%85&amp;action=edit&amp;redlink=1" TargetMode="External"/><Relationship Id="rId165" Type="http://schemas.openxmlformats.org/officeDocument/2006/relationships/hyperlink" Target="http://ru.wikipedia.org/w/index.php?title=%D0%9B%D1%8E%D0%BA%D1%81%D0%B5%D0%BC%D0%B1%D1%83%D1%80%D0%B3_%D0%BD%D0%B0_%D0%9F%D0%B0%D1%80%D0%B0%D0%BB%D0%B8%D0%BC%D0%BF%D0%B8%D0%B9%D1%81%D0%BA%D0%B8%D1%85_%D0%B8%D0%B3%D1%80%D0%B0%D1%85&amp;action=edit&amp;redlink=1" TargetMode="External"/><Relationship Id="rId181" Type="http://schemas.openxmlformats.org/officeDocument/2006/relationships/hyperlink" Target="http://ru.wikipedia.org/wiki/%D0%A3%D0%BA%D1%80%D0%B0%D0%B8%D0%BD%D0%B0_%D0%BD%D0%B0_%D0%9F%D0%B0%D1%80%D0%B0%D0%BB%D0%B8%D0%BC%D0%BF%D0%B8%D0%B9%D1%81%D0%BA%D0%B8%D1%85_%D0%B8%D0%B3%D1%80%D0%B0%D1%85" TargetMode="External"/><Relationship Id="rId186" Type="http://schemas.openxmlformats.org/officeDocument/2006/relationships/hyperlink" Target="http://ru.wikipedia.org/w/index.php?title=%D0%A7%D0%B5%D1%85%D0%B8%D1%8F_%D0%BD%D0%B0_%D0%9F%D0%B0%D1%80%D0%B0%D0%BB%D0%B8%D0%BC%D0%BF%D0%B8%D0%B9%D1%81%D0%BA%D0%B8%D1%85_%D0%B8%D0%B3%D1%80%D0%B0%D1%85&amp;action=edit&amp;redlink=1" TargetMode="External"/><Relationship Id="rId22" Type="http://schemas.openxmlformats.org/officeDocument/2006/relationships/hyperlink" Target="http://ru.wikipedia.org/w/index.php?title=%D0%9A%D1%83%D0%B2%D0%B5%D0%B9%D1%82_%D0%BD%D0%B0_%D0%9F%D0%B0%D1%80%D0%B0%D0%BB%D0%B8%D0%BC%D0%BF%D0%B8%D0%B9%D1%81%D0%BA%D0%B8%D1%85_%D0%B8%D0%B3%D1%80%D0%B0%D1%85&amp;action=edit&amp;redlink=1" TargetMode="External"/><Relationship Id="rId27" Type="http://schemas.openxmlformats.org/officeDocument/2006/relationships/hyperlink" Target="http://ru.wikipedia.org/w/index.php?title=%D0%9C%D0%BE%D0%BD%D0%B3%D0%BE%D0%BB%D0%B8%D1%8F_%D0%BD%D0%B0_%D0%9F%D0%B0%D1%80%D0%B0%D0%BB%D0%B8%D0%BC%D0%BF%D0%B8%D0%B9%D1%81%D0%BA%D0%B8%D1%85_%D0%B8%D0%B3%D1%80%D0%B0%D1%85&amp;action=edit&amp;redlink=1" TargetMode="External"/><Relationship Id="rId43" Type="http://schemas.openxmlformats.org/officeDocument/2006/relationships/hyperlink" Target="http://ru.wikipedia.org/w/index.php?title=%D0%A8%D1%80%D0%B8-%D0%9B%D0%B0%D0%BD%D0%BA%D0%B0_%D0%BD%D0%B0_%D0%9F%D0%B0%D1%80%D0%B0%D0%BB%D0%B8%D0%BC%D0%BF%D0%B8%D0%B9%D1%81%D0%BA%D0%B8%D1%85_%D0%B8%D0%B3%D1%80%D0%B0%D1%85&amp;action=edit&amp;redlink=1" TargetMode="External"/><Relationship Id="rId48" Type="http://schemas.openxmlformats.org/officeDocument/2006/relationships/hyperlink" Target="http://ru.wikipedia.org/w/index.php?title=%D0%90%D1%80%D0%B3%D0%B5%D0%BD%D1%82%D0%B8%D0%BD%D0%B0_%D0%BD%D0%B0_%D0%9F%D0%B0%D1%80%D0%B0%D0%BB%D0%B8%D0%BC%D0%BF%D0%B8%D0%B9%D1%81%D0%BA%D0%B8%D1%85_%D0%B8%D0%B3%D1%80%D0%B0%D1%85&amp;action=edit&amp;redlink=1" TargetMode="External"/><Relationship Id="rId64" Type="http://schemas.openxmlformats.org/officeDocument/2006/relationships/hyperlink" Target="http://ru.wikipedia.org/w/index.php?title=%D0%94%D0%BE%D0%BC%D0%B8%D0%BD%D0%B8%D0%BA%D0%B0%D0%BD%D1%81%D0%BA%D0%B0%D1%8F_%D0%A0%D0%B5%D1%81%D0%BF%D1%83%D0%B1%D0%BB%D0%B8%D0%BA%D0%B0_%D0%BD%D0%B0_%D0%9F%D0%B0%D1%80%D0%B0%D0%BB%D0%B8%D0%BC%D0%BF%D0%B8%D0%B9%D1%81%D0%BA%D0%B8%D1%85_%D0%B8%D0%B3%D1%80%D0%B0%D1%85&amp;action=edit&amp;redlink=1" TargetMode="External"/><Relationship Id="rId69" Type="http://schemas.openxmlformats.org/officeDocument/2006/relationships/hyperlink" Target="http://ru.wikipedia.org/w/index.php?title=%D0%9A%D1%83%D0%B1%D0%B0_%D0%BD%D0%B0_%D0%9F%D0%B0%D1%80%D0%B0%D0%BB%D0%B8%D0%BC%D0%BF%D0%B8%D0%B9%D1%81%D0%BA%D0%B8%D1%85_%D0%B8%D0%B3%D1%80%D0%B0%D1%85&amp;action=edit&amp;redlink=1" TargetMode="External"/><Relationship Id="rId113" Type="http://schemas.openxmlformats.org/officeDocument/2006/relationships/hyperlink" Target="http://ru.wikipedia.org/w/index.php?title=%D0%9C%D0%B0%D0%B2%D1%80%D0%B8%D1%82%D0%B0%D0%BD%D0%B8%D1%8F_%D0%BD%D0%B0_%D0%9F%D0%B0%D1%80%D0%B0%D0%BB%D0%B8%D0%BC%D0%BF%D0%B8%D0%B9%D1%81%D0%BA%D0%B8%D1%85_%D0%B8%D0%B3%D1%80%D0%B0%D1%85&amp;action=edit&amp;redlink=1" TargetMode="External"/><Relationship Id="rId118" Type="http://schemas.openxmlformats.org/officeDocument/2006/relationships/hyperlink" Target="http://ru.wikipedia.org/w/index.php?title=%D0%9C%D0%BE%D0%B7%D0%B0%D0%BC%D0%B1%D0%B8%D0%BA_%D0%BD%D0%B0_%D0%9F%D0%B0%D1%80%D0%B0%D0%BB%D0%B8%D0%BC%D0%BF%D0%B8%D0%B9%D1%81%D0%BA%D0%B8%D1%85_%D0%B8%D0%B3%D1%80%D0%B0%D1%85&amp;action=edit&amp;redlink=1" TargetMode="External"/><Relationship Id="rId134" Type="http://schemas.openxmlformats.org/officeDocument/2006/relationships/hyperlink" Target="http://ru.wikipedia.org/w/index.php?title=%D0%A3%D0%B3%D0%B0%D0%BD%D0%B4%D0%B0_%D0%BD%D0%B0_%D0%9F%D0%B0%D1%80%D0%B0%D0%BB%D0%B8%D0%BC%D0%BF%D0%B8%D0%B9%D1%81%D0%BA%D0%B8%D1%85_%D0%B8%D0%B3%D1%80%D0%B0%D1%85&amp;action=edit&amp;redlink=1" TargetMode="External"/><Relationship Id="rId139" Type="http://schemas.openxmlformats.org/officeDocument/2006/relationships/hyperlink" Target="http://ru.wikipedia.org/w/index.php?title=%D0%AD%D1%84%D0%B8%D0%BE%D0%BF%D0%B8%D1%8F_%D0%BD%D0%B0_%D0%9F%D0%B0%D1%80%D0%B0%D0%BB%D0%B8%D0%BC%D0%BF%D0%B8%D0%B9%D1%81%D0%BA%D0%B8%D1%85_%D0%B8%D0%B3%D1%80%D0%B0%D1%85&amp;action=edit&amp;redlink=1" TargetMode="External"/><Relationship Id="rId80" Type="http://schemas.openxmlformats.org/officeDocument/2006/relationships/hyperlink" Target="http://ru.wikipedia.org/w/index.php?title=%D0%A1%D0%B5%D0%BD%D1%82-%D0%9B%D1%8E%D1%81%D0%B8%D1%8F_%D0%BD%D0%B0_%D0%9F%D0%B0%D1%80%D0%B0%D0%BB%D0%B8%D0%BC%D0%BF%D0%B8%D0%B9%D1%81%D0%BA%D0%B8%D1%85_%D0%B8%D0%B3%D1%80%D0%B0%D1%85&amp;action=edit&amp;redlink=1" TargetMode="External"/><Relationship Id="rId85" Type="http://schemas.openxmlformats.org/officeDocument/2006/relationships/hyperlink" Target="http://ru.wikipedia.org/w/index.php?title=%D0%A7%D0%B8%D0%BB%D0%B8_%D0%BD%D0%B0_%D0%9F%D0%B0%D1%80%D0%B0%D0%BB%D0%B8%D0%BC%D0%BF%D0%B8%D0%B9%D1%81%D0%BA%D0%B8%D1%85_%D0%B8%D0%B3%D1%80%D0%B0%D1%85&amp;action=edit&amp;redlink=1" TargetMode="External"/><Relationship Id="rId150" Type="http://schemas.openxmlformats.org/officeDocument/2006/relationships/hyperlink" Target="http://ru.wikipedia.org/w/index.php?title=%D0%92%D0%B5%D0%BB%D0%B8%D0%BA%D0%BE%D0%B1%D1%80%D0%B8%D1%82%D0%B0%D0%BD%D0%B8%D1%8F_%D0%BD%D0%B0_%D0%9F%D0%B0%D1%80%D0%B0%D0%BB%D0%B8%D0%BC%D0%BF%D0%B8%D0%B9%D1%81%D0%BA%D0%B8%D1%85_%D0%B8%D0%B3%D1%80%D0%B0%D1%85&amp;action=edit&amp;redlink=1" TargetMode="External"/><Relationship Id="rId155" Type="http://schemas.openxmlformats.org/officeDocument/2006/relationships/hyperlink" Target="http://ru.wikipedia.org/w/index.php?title=%D0%94%D0%B0%D0%BD%D0%B8%D1%8F_%D0%BD%D0%B0_%D0%9F%D0%B0%D1%80%D0%B0%D0%BB%D0%B8%D0%BC%D0%BF%D0%B8%D0%B9%D1%81%D0%BA%D0%B8%D1%85_%D0%B8%D0%B3%D1%80%D0%B0%D1%85&amp;action=edit&amp;redlink=1" TargetMode="External"/><Relationship Id="rId171" Type="http://schemas.openxmlformats.org/officeDocument/2006/relationships/hyperlink" Target="http://ru.wikipedia.org/w/index.php?title=%D0%9D%D0%BE%D1%80%D0%B2%D0%B5%D0%B3%D0%B8%D1%8F_%D0%BD%D0%B0_%D0%9F%D0%B0%D1%80%D0%B0%D0%BB%D0%B8%D0%BC%D0%BF%D0%B8%D0%B9%D1%81%D0%BA%D0%B8%D1%85_%D0%B8%D0%B3%D1%80%D0%B0%D1%85&amp;action=edit&amp;redlink=1" TargetMode="External"/><Relationship Id="rId176" Type="http://schemas.openxmlformats.org/officeDocument/2006/relationships/hyperlink" Target="http://ru.wikipedia.org/w/index.php?title=%D0%A1%D0%B0%D0%BD-%D0%9C%D0%B0%D1%80%D0%B8%D0%BD%D0%BE_%D0%BD%D0%B0_%D0%9F%D0%B0%D1%80%D0%B0%D0%BB%D0%B8%D0%BC%D0%BF%D0%B8%D0%B9%D1%81%D0%BA%D0%B8%D1%85_%D0%B8%D0%B3%D1%80%D0%B0%D1%85&amp;action=edit&amp;redlink=1" TargetMode="External"/><Relationship Id="rId192" Type="http://schemas.openxmlformats.org/officeDocument/2006/relationships/hyperlink" Target="http://ru.wikipedia.org/w/index.php?title=%D0%9D%D0%BE%D0%B2%D0%B0%D1%8F_%D0%97%D0%B5%D0%BB%D0%B0%D0%BD%D0%B4%D0%B8%D1%8F_%D0%BD%D0%B0_%D0%9F%D0%B0%D1%80%D0%B0%D0%BB%D0%B8%D0%BC%D0%BF%D0%B8%D0%B9%D1%81%D0%BA%D0%B8%D1%85_%D0%B8%D0%B3%D1%80%D0%B0%D1%85&amp;action=edit&amp;redlink=1" TargetMode="External"/><Relationship Id="rId197" Type="http://schemas.openxmlformats.org/officeDocument/2006/relationships/hyperlink" Target="http://ru.wikipedia.org/w/index.php?title=%D0%A1%D0%A1%D0%A1%D0%A0_%D0%BD%D0%B0_%D0%9F%D0%B0%D1%80%D0%B0%D0%BB%D0%B8%D0%BC%D0%BF%D0%B8%D0%B9%D1%81%D0%BA%D0%B8%D1%85_%D0%B8%D0%B3%D1%80%D0%B0%D1%85&amp;action=edit&amp;redlink=1" TargetMode="External"/><Relationship Id="rId12" Type="http://schemas.openxmlformats.org/officeDocument/2006/relationships/hyperlink" Target="http://ru.wikipedia.org/w/index.php?title=%D0%98%D0%BE%D1%80%D0%B4%D0%B0%D0%BD%D0%B8%D1%8F_%D0%BD%D0%B0_%D0%9F%D0%B0%D1%80%D0%B0%D0%BB%D0%B8%D0%BC%D0%BF%D0%B8%D0%B9%D1%81%D0%BA%D0%B8%D1%85_%D0%B8%D0%B3%D1%80%D0%B0%D1%85&amp;action=edit&amp;redlink=1" TargetMode="External"/><Relationship Id="rId17" Type="http://schemas.openxmlformats.org/officeDocument/2006/relationships/hyperlink" Target="http://ru.wikipedia.org/w/index.php?title=%D0%9A%D0%B0%D0%BC%D0%B1%D0%BE%D0%B4%D0%B6%D0%B0_%D0%BD%D0%B0_%D0%9F%D0%B0%D1%80%D0%B0%D0%BB%D0%B8%D0%BC%D0%BF%D0%B8%D0%B9%D1%81%D0%BA%D0%B8%D1%85_%D0%B8%D0%B3%D1%80%D0%B0%D1%85&amp;action=edit&amp;redlink=1" TargetMode="External"/><Relationship Id="rId33" Type="http://schemas.openxmlformats.org/officeDocument/2006/relationships/hyperlink" Target="http://ru.wikipedia.org/w/index.php?title=%D0%9F%D0%B0%D0%BB%D0%B5%D1%81%D1%82%D0%B8%D0%BD%D0%B0_%D0%BD%D0%B0_%D0%9F%D0%B0%D1%80%D0%B0%D0%BB%D0%B8%D0%BC%D0%BF%D0%B8%D0%B9%D1%81%D0%BA%D0%B8%D1%85_%D0%B8%D0%B3%D1%80%D0%B0%D1%85&amp;action=edit&amp;redlink=1" TargetMode="External"/><Relationship Id="rId38" Type="http://schemas.openxmlformats.org/officeDocument/2006/relationships/hyperlink" Target="http://ru.wikipedia.org/w/index.php?title=%D0%A2%D0%B0%D0%B8%D0%BB%D0%B0%D0%BD%D0%B4_%D0%BD%D0%B0_%D0%9F%D0%B0%D1%80%D0%B0%D0%BB%D0%B8%D0%BC%D0%BF%D0%B8%D0%B9%D1%81%D0%BA%D0%B8%D1%85_%D0%B8%D0%B3%D1%80%D0%B0%D1%85&amp;action=edit&amp;redlink=1" TargetMode="External"/><Relationship Id="rId59" Type="http://schemas.openxmlformats.org/officeDocument/2006/relationships/hyperlink" Target="http://ru.wikipedia.org/w/index.php?title=%D0%93%D0%B0%D0%B9%D0%B0%D0%BD%D0%B0_%D0%BD%D0%B0_%D0%9F%D0%B0%D1%80%D0%B0%D0%BB%D0%B8%D0%BC%D0%BF%D0%B8%D0%B9%D1%81%D0%BA%D0%B8%D1%85_%D0%B8%D0%B3%D1%80%D0%B0%D1%85&amp;action=edit&amp;redlink=1" TargetMode="External"/><Relationship Id="rId103" Type="http://schemas.openxmlformats.org/officeDocument/2006/relationships/hyperlink" Target="http://ru.wikipedia.org/w/index.php?title=%D0%97%D0%B8%D0%BC%D0%B1%D0%B0%D0%B1%D0%B2%D0%B5_%D0%BD%D0%B0_%D0%9F%D0%B0%D1%80%D0%B0%D0%BB%D0%B8%D0%BC%D0%BF%D0%B8%D0%B9%D1%81%D0%BA%D0%B8%D1%85_%D0%B8%D0%B3%D1%80%D0%B0%D1%85&amp;action=edit&amp;redlink=1" TargetMode="External"/><Relationship Id="rId108" Type="http://schemas.openxmlformats.org/officeDocument/2006/relationships/hyperlink" Target="http://ru.wikipedia.org/w/index.php?title=%D0%9A%D0%BE%D1%82-%D0%B4'%D0%98%D0%B2%D1%83%D0%B0%D1%80_%D0%BD%D0%B0_%D0%9F%D0%B0%D1%80%D0%B0%D0%BB%D0%B8%D0%BC%D0%BF%D0%B8%D0%B9%D1%81%D0%BA%D0%B8%D1%85_%D0%B8%D0%B3%D1%80%D0%B0%D1%85&amp;action=edit&amp;redlink=1" TargetMode="External"/><Relationship Id="rId124" Type="http://schemas.openxmlformats.org/officeDocument/2006/relationships/hyperlink" Target="http://ru.wikipedia.org/w/index.php?title=%D0%A1%D0%B0%D0%BD-%D0%A2%D0%BE%D0%BC%D0%B5_%D0%B8_%D0%9F%D1%80%D0%B8%D0%BD%D1%81%D0%B8%D0%BF%D0%B8_%D0%BD%D0%B0_%D0%9F%D0%B0%D1%80%D0%B0%D0%BB%D0%B8%D0%BC%D0%BF%D0%B8%D0%B9%D1%81%D0%BA%D0%B8%D1%85_%D0%B8%D0%B3%D1%80%D0%B0%D1%85&amp;action=edit&amp;redlink=1" TargetMode="External"/><Relationship Id="rId129" Type="http://schemas.openxmlformats.org/officeDocument/2006/relationships/hyperlink" Target="http://ru.wikipedia.org/w/index.php?title=%D0%A1%D1%83%D0%B4%D0%B0%D0%BD_%D0%BD%D0%B0_%D0%9F%D0%B0%D1%80%D0%B0%D0%BB%D0%B8%D0%BC%D0%BF%D0%B8%D0%B9%D1%81%D0%BA%D0%B8%D1%85_%D0%B8%D0%B3%D1%80%D0%B0%D1%85&amp;action=edit&amp;redlink=1" TargetMode="External"/><Relationship Id="rId54" Type="http://schemas.openxmlformats.org/officeDocument/2006/relationships/hyperlink" Target="http://ru.wikipedia.org/w/index.php?title=%D0%91%D0%BE%D0%BB%D0%B8%D0%B2%D0%B8%D1%8F_%D0%BD%D0%B0_%D0%9F%D0%B0%D1%80%D0%B0%D0%BB%D0%B8%D0%BC%D0%BF%D0%B8%D0%B9%D1%81%D0%BA%D0%B8%D1%85_%D0%B8%D0%B3%D1%80%D0%B0%D1%85&amp;action=edit&amp;redlink=1" TargetMode="External"/><Relationship Id="rId70" Type="http://schemas.openxmlformats.org/officeDocument/2006/relationships/hyperlink" Target="http://ru.wikipedia.org/w/index.php?title=%D0%9C%D0%B5%D0%BA%D1%81%D0%B8%D0%BA%D0%B0_%D0%BD%D0%B0_%D0%9F%D0%B0%D1%80%D0%B0%D0%BB%D0%B8%D0%BC%D0%BF%D0%B8%D0%B9%D1%81%D0%BA%D0%B8%D1%85_%D0%B8%D0%B3%D1%80%D0%B0%D1%85&amp;action=edit&amp;redlink=1" TargetMode="External"/><Relationship Id="rId75" Type="http://schemas.openxmlformats.org/officeDocument/2006/relationships/hyperlink" Target="http://ru.wikipedia.org/w/index.php?title=%D0%9F%D0%B5%D1%80%D1%83_%D0%BD%D0%B0_%D0%9F%D0%B0%D1%80%D0%B0%D0%BB%D0%B8%D0%BC%D0%BF%D0%B8%D0%B9%D1%81%D0%BA%D0%B8%D1%85_%D0%B8%D0%B3%D1%80%D0%B0%D1%85&amp;action=edit&amp;redlink=1" TargetMode="External"/><Relationship Id="rId91" Type="http://schemas.openxmlformats.org/officeDocument/2006/relationships/hyperlink" Target="http://ru.wikipedia.org/w/index.php?title=%D0%91%D0%BE%D1%82%D1%81%D0%B2%D0%B0%D0%BD%D0%B0_%D0%BD%D0%B0_%D0%9F%D0%B0%D1%80%D0%B0%D0%BB%D0%B8%D0%BC%D0%BF%D0%B8%D0%B9%D1%81%D0%BA%D0%B8%D1%85_%D0%B8%D0%B3%D1%80%D0%B0%D1%85&amp;action=edit&amp;redlink=1" TargetMode="External"/><Relationship Id="rId96" Type="http://schemas.openxmlformats.org/officeDocument/2006/relationships/hyperlink" Target="http://ru.wikipedia.org/w/index.php?title=%D0%93%D0%B0%D0%BD%D0%B0_%D0%BD%D0%B0_%D0%9F%D0%B0%D1%80%D0%B0%D0%BB%D0%B8%D0%BC%D0%BF%D0%B8%D0%B9%D1%81%D0%BA%D0%B8%D1%85_%D0%B8%D0%B3%D1%80%D0%B0%D1%85&amp;action=edit&amp;redlink=1" TargetMode="External"/><Relationship Id="rId140" Type="http://schemas.openxmlformats.org/officeDocument/2006/relationships/hyperlink" Target="http://ru.wikipedia.org/w/index.php?title=%D0%AE%D0%90%D0%A0_%D0%BD%D0%B0_%D0%9F%D0%B0%D1%80%D0%B0%D0%BB%D0%B8%D0%BC%D0%BF%D0%B8%D0%B9%D1%81%D0%BA%D0%B8%D1%85_%D0%B8%D0%B3%D1%80%D0%B0%D1%85&amp;action=edit&amp;redlink=1" TargetMode="External"/><Relationship Id="rId145" Type="http://schemas.openxmlformats.org/officeDocument/2006/relationships/hyperlink" Target="http://ru.wikipedia.org/w/index.php?title=%D0%90%D1%80%D0%BC%D0%B5%D0%BD%D0%B8%D1%8F_%D0%BD%D0%B0_%D0%9F%D0%B0%D1%80%D0%B0%D0%BB%D0%B8%D0%BC%D0%BF%D0%B8%D0%B9%D1%81%D0%BA%D0%B8%D1%85_%D0%B8%D0%B3%D1%80%D0%B0%D1%85&amp;action=edit&amp;redlink=1" TargetMode="External"/><Relationship Id="rId161" Type="http://schemas.openxmlformats.org/officeDocument/2006/relationships/hyperlink" Target="http://ru.wikipedia.org/w/index.php?title=%D0%9A%D0%B8%D0%BF%D1%80_%D0%BD%D0%B0_%D0%9F%D0%B0%D1%80%D0%B0%D0%BB%D0%B8%D0%BC%D0%BF%D0%B8%D0%B9%D1%81%D0%BA%D0%B8%D1%85_%D0%B8%D0%B3%D1%80%D0%B0%D1%85&amp;action=edit&amp;redlink=1" TargetMode="External"/><Relationship Id="rId166" Type="http://schemas.openxmlformats.org/officeDocument/2006/relationships/hyperlink" Target="http://ru.wikipedia.org/w/index.php?title=%D0%9C%D0%B0%D0%BA%D0%B5%D0%B4%D0%BE%D0%BD%D0%B8%D1%8F_%D0%BD%D0%B0_%D0%9F%D0%B0%D1%80%D0%B0%D0%BB%D0%B8%D0%BC%D0%BF%D0%B8%D0%B9%D1%81%D0%BA%D0%B8%D1%85_%D0%B8%D0%B3%D1%80%D0%B0%D1%85&amp;action=edit&amp;redlink=1" TargetMode="External"/><Relationship Id="rId182" Type="http://schemas.openxmlformats.org/officeDocument/2006/relationships/hyperlink" Target="http://ru.wikipedia.org/w/index.php?title=%D0%A4%D0%B8%D0%BD%D0%BB%D1%8F%D0%BD%D0%B4%D0%B8%D1%8F_%D0%BD%D0%B0_%D0%9F%D0%B0%D1%80%D0%B0%D0%BB%D0%B8%D0%BC%D0%BF%D0%B8%D0%B9%D1%81%D0%BA%D0%B8%D1%85_%D0%B8%D0%B3%D1%80%D0%B0%D1%85&amp;action=edit&amp;redlink=1" TargetMode="External"/><Relationship Id="rId187" Type="http://schemas.openxmlformats.org/officeDocument/2006/relationships/hyperlink" Target="http://ru.wikipedia.org/w/index.php?title=%D0%A8%D0%B2%D0%B5%D0%B9%D1%86%D0%B0%D1%80%D0%B8%D1%8F_%D0%BD%D0%B0_%D0%9F%D0%B0%D1%80%D0%B0%D0%BB%D0%B8%D0%BC%D0%BF%D0%B8%D0%B9%D1%81%D0%BA%D0%B8%D1%85_%D0%B8%D0%B3%D1%80%D0%B0%D1%85&amp;action=edit&amp;redlink=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/index.php?title=%D0%91%D1%83%D1%82%D0%B0%D0%BD_%D0%BD%D0%B0_%D0%9F%D0%B0%D1%80%D0%B0%D0%BB%D0%B8%D0%BC%D0%BF%D0%B8%D0%B9%D1%81%D0%BA%D0%B8%D1%85_%D0%B8%D0%B3%D1%80%D0%B0%D1%85&amp;action=edit&amp;redlink=1" TargetMode="External"/><Relationship Id="rId23" Type="http://schemas.openxmlformats.org/officeDocument/2006/relationships/hyperlink" Target="http://ru.wikipedia.org/w/index.php?title=%D0%9B%D0%B0%D0%BE%D1%81_%D0%BD%D0%B0_%D0%9F%D0%B0%D1%80%D0%B0%D0%BB%D0%B8%D0%BC%D0%BF%D0%B8%D0%B9%D1%81%D0%BA%D0%B8%D1%85_%D0%B8%D0%B3%D1%80%D0%B0%D1%85&amp;action=edit&amp;redlink=1" TargetMode="External"/><Relationship Id="rId28" Type="http://schemas.openxmlformats.org/officeDocument/2006/relationships/hyperlink" Target="http://ru.wikipedia.org/w/index.php?title=%D0%9C%D1%8C%D1%8F%D0%BD%D0%BC%D0%B0_%D0%BD%D0%B0_%D0%9F%D0%B0%D1%80%D0%B0%D0%BB%D0%B8%D0%BC%D0%BF%D0%B8%D0%B9%D1%81%D0%BA%D0%B8%D1%85_%D0%B8%D0%B3%D1%80%D0%B0%D1%85&amp;action=edit&amp;redlink=1" TargetMode="External"/><Relationship Id="rId49" Type="http://schemas.openxmlformats.org/officeDocument/2006/relationships/hyperlink" Target="http://ru.wikipedia.org/w/index.php?title=%D0%90%D1%80%D1%83%D0%B1%D0%B0_%D0%BD%D0%B0_%D0%9F%D0%B0%D1%80%D0%B0%D0%BB%D0%B8%D0%BC%D0%BF%D0%B8%D0%B9%D1%81%D0%BA%D0%B8%D1%85_%D0%B8%D0%B3%D1%80%D0%B0%D1%85&amp;action=edit&amp;redlink=1" TargetMode="External"/><Relationship Id="rId114" Type="http://schemas.openxmlformats.org/officeDocument/2006/relationships/hyperlink" Target="http://ru.wikipedia.org/w/index.php?title=%D0%9C%D0%B0%D0%B4%D0%B0%D0%B3%D0%B0%D1%81%D0%BA%D0%B0%D1%80_%D0%BD%D0%B0_%D0%9F%D0%B0%D1%80%D0%B0%D0%BB%D0%B8%D0%BC%D0%BF%D0%B8%D0%B9%D1%81%D0%BA%D0%B8%D1%85_%D0%B8%D0%B3%D1%80%D0%B0%D1%85&amp;action=edit&amp;redlink=1" TargetMode="External"/><Relationship Id="rId119" Type="http://schemas.openxmlformats.org/officeDocument/2006/relationships/hyperlink" Target="http://ru.wikipedia.org/w/index.php?title=%D0%9D%D0%B0%D0%BC%D0%B8%D0%B1%D0%B8%D1%8F_%D0%BD%D0%B0_%D0%9F%D0%B0%D1%80%D0%B0%D0%BB%D0%B8%D0%BC%D0%BF%D0%B8%D0%B9%D1%81%D0%BA%D0%B8%D1%85_%D0%B8%D0%B3%D1%80%D0%B0%D1%85&amp;action=edit&amp;redlink=1" TargetMode="External"/><Relationship Id="rId44" Type="http://schemas.openxmlformats.org/officeDocument/2006/relationships/hyperlink" Target="http://ru.wikipedia.org/w/index.php?title=%D0%AE%D0%B6%D0%BD%D0%B0%D1%8F_%D0%9A%D0%BE%D1%80%D0%B5%D1%8F_%D0%BD%D0%B0_%D0%9F%D0%B0%D1%80%D0%B0%D0%BB%D0%B8%D0%BC%D0%BF%D0%B8%D0%B9%D1%81%D0%BA%D0%B8%D1%85_%D0%B8%D0%B3%D1%80%D0%B0%D1%85&amp;action=edit&amp;redlink=1" TargetMode="External"/><Relationship Id="rId60" Type="http://schemas.openxmlformats.org/officeDocument/2006/relationships/hyperlink" Target="http://ru.wikipedia.org/w/index.php?title=%D0%93%D0%B2%D0%B0%D1%82%D0%B5%D0%BC%D0%B0%D0%BB%D0%B0_%D0%BD%D0%B0_%D0%9F%D0%B0%D1%80%D0%B0%D0%BB%D0%B8%D0%BC%D0%BF%D0%B8%D0%B9%D1%81%D0%BA%D0%B8%D1%85_%D0%B8%D0%B3%D1%80%D0%B0%D1%85&amp;action=edit&amp;redlink=1" TargetMode="External"/><Relationship Id="rId65" Type="http://schemas.openxmlformats.org/officeDocument/2006/relationships/hyperlink" Target="http://ru.wikipedia.org/w/index.php?title=%D0%9A%D0%B0%D0%B9%D0%BC%D0%B0%D0%BD%D0%BE%D0%B2%D1%8B_%D0%BE%D1%81%D1%82%D1%80%D0%BE%D0%B2%D0%B0_%D0%BD%D0%B0_%D0%9F%D0%B0%D1%80%D0%B0%D0%BB%D0%B8%D0%BC%D0%BF%D0%B8%D0%B9%D1%81%D0%BA%D0%B8%D1%85_%D0%B8%D0%B3%D1%80%D0%B0%D1%85&amp;action=edit&amp;redlink=1" TargetMode="External"/><Relationship Id="rId81" Type="http://schemas.openxmlformats.org/officeDocument/2006/relationships/hyperlink" Target="http://ru.wikipedia.org/w/index.php?title=%D0%A1%D0%A8%D0%90_%D0%BD%D0%B0_%D0%9F%D0%B0%D1%80%D0%B0%D0%BB%D0%B8%D0%BC%D0%BF%D0%B8%D0%B9%D1%81%D0%BA%D0%B8%D1%85_%D0%B8%D0%B3%D1%80%D0%B0%D1%85&amp;action=edit&amp;redlink=1" TargetMode="External"/><Relationship Id="rId86" Type="http://schemas.openxmlformats.org/officeDocument/2006/relationships/hyperlink" Target="http://ru.wikipedia.org/w/index.php?title=%D0%AD%D0%BA%D0%B2%D0%B0%D0%B4%D0%BE%D1%80_%D0%BD%D0%B0_%D0%9F%D0%B0%D1%80%D0%B0%D0%BB%D0%B8%D0%BC%D0%BF%D0%B8%D0%B9%D1%81%D0%BA%D0%B8%D1%85_%D0%B8%D0%B3%D1%80%D0%B0%D1%85&amp;action=edit&amp;redlink=1" TargetMode="External"/><Relationship Id="rId130" Type="http://schemas.openxmlformats.org/officeDocument/2006/relationships/hyperlink" Target="http://ru.wikipedia.org/w/index.php?title=%D0%A1%D1%8C%D0%B5%D1%80%D1%80%D0%B0-%D0%9B%D0%B5%D0%BE%D0%BD%D0%B5_%D0%BD%D0%B0_%D0%9F%D0%B0%D1%80%D0%B0%D0%BB%D0%B8%D0%BC%D0%BF%D0%B8%D0%B9%D1%81%D0%BA%D0%B8%D1%85_%D0%B8%D0%B3%D1%80%D0%B0%D1%85&amp;action=edit&amp;redlink=1" TargetMode="External"/><Relationship Id="rId135" Type="http://schemas.openxmlformats.org/officeDocument/2006/relationships/hyperlink" Target="http://ru.wikipedia.org/w/index.php?title=%D0%A6%D0%B5%D0%BD%D1%82%D1%80%D0%B0%D0%BB%D1%8C%D0%BD%D0%BE%D0%B0%D1%84%D1%80%D0%B8%D0%BA%D0%B0%D0%BD%D1%81%D0%BA%D0%B0%D1%8F_%D0%A0%D0%B5%D1%81%D0%BF%D1%83%D0%B1%D0%BB%D0%B8%D0%BA%D0%B0_%D0%BD%D0%B0_%D0%9F%D0%B0%D1%80%D0%B0%D0%BB%D0%B8%D0%BC%D0%BF%D0%B8%D0%B9%D1%81%D0%BA%D0%B8%D1%85_%D0%B8%D0%B3%D1%80%D0%B0%D1%85&amp;action=edit&amp;redlink=1" TargetMode="External"/><Relationship Id="rId151" Type="http://schemas.openxmlformats.org/officeDocument/2006/relationships/hyperlink" Target="http://ru.wikipedia.org/w/index.php?title=%D0%92%D0%B5%D0%BD%D0%B3%D1%80%D0%B8%D1%8F_%D0%BD%D0%B0_%D0%9F%D0%B0%D1%80%D0%B0%D0%BB%D0%B8%D0%BC%D0%BF%D0%B8%D0%B9%D1%81%D0%BA%D0%B8%D1%85_%D0%B8%D0%B3%D1%80%D0%B0%D1%85&amp;action=edit&amp;redlink=1" TargetMode="External"/><Relationship Id="rId156" Type="http://schemas.openxmlformats.org/officeDocument/2006/relationships/hyperlink" Target="http://ru.wikipedia.org/w/index.php?title=%D0%98%D0%B7%D1%80%D0%B0%D0%B8%D0%BB%D1%8C_%D0%BD%D0%B0_%D0%9F%D0%B0%D1%80%D0%B0%D0%BB%D0%B8%D0%BC%D0%BF%D0%B8%D0%B9%D1%81%D0%BA%D0%B8%D1%85_%D0%B8%D0%B3%D1%80%D0%B0%D1%85&amp;action=edit&amp;redlink=1" TargetMode="External"/><Relationship Id="rId177" Type="http://schemas.openxmlformats.org/officeDocument/2006/relationships/hyperlink" Target="http://ru.wikipedia.org/w/index.php?title=%D0%A1%D0%B5%D1%80%D0%B1%D0%B8%D1%8F_%D0%BD%D0%B0_%D0%9F%D0%B0%D1%80%D0%B0%D0%BB%D0%B8%D0%BC%D0%BF%D0%B8%D0%B9%D1%81%D0%BA%D0%B8%D1%85_%D0%B8%D0%B3%D1%80%D0%B0%D1%85&amp;action=edit&amp;redlink=1" TargetMode="External"/><Relationship Id="rId198" Type="http://schemas.openxmlformats.org/officeDocument/2006/relationships/hyperlink" Target="http://ru.wikipedia.org/w/index.php?title=%D0%A4%D0%A0%D0%93_%D0%BD%D0%B0_%D0%9F%D0%B0%D1%80%D0%B0%D0%BB%D0%B8%D0%BC%D0%BF%D0%B8%D0%B9%D1%81%D0%BA%D0%B8%D1%85_%D0%B8%D0%B3%D1%80%D0%B0%D1%85&amp;action=edit&amp;redlink=1" TargetMode="External"/><Relationship Id="rId172" Type="http://schemas.openxmlformats.org/officeDocument/2006/relationships/hyperlink" Target="http://ru.wikipedia.org/w/index.php?title=%D0%9F%D0%BE%D0%BB%D1%8C%D1%88%D0%B0_%D0%BD%D0%B0_%D0%9F%D0%B0%D1%80%D0%B0%D0%BB%D0%B8%D0%BC%D0%BF%D0%B8%D0%B9%D1%81%D0%BA%D0%B8%D1%85_%D0%B8%D0%B3%D1%80%D0%B0%D1%85&amp;action=edit&amp;redlink=1" TargetMode="External"/><Relationship Id="rId193" Type="http://schemas.openxmlformats.org/officeDocument/2006/relationships/hyperlink" Target="http://ru.wikipedia.org/w/index.php?title=%D0%9F%D0%B0%D0%BF%D1%83%D0%B0_%E2%80%94_%D0%9D%D0%BE%D0%B2%D0%B0%D1%8F_%D0%93%D0%B2%D0%B8%D0%BD%D0%B5%D1%8F_%D0%BD%D0%B0_%D0%9F%D0%B0%D1%80%D0%B0%D0%BB%D0%B8%D0%BC%D0%BF%D0%B8%D0%B9%D1%81%D0%BA%D0%B8%D1%85_%D0%B8%D0%B3%D1%80%D0%B0%D1%85&amp;action=edit&amp;redlink=1" TargetMode="External"/><Relationship Id="rId13" Type="http://schemas.openxmlformats.org/officeDocument/2006/relationships/hyperlink" Target="http://ru.wikipedia.org/w/index.php?title=%D0%98%D1%80%D0%B0%D0%BA_%D0%BD%D0%B0_%D0%9F%D0%B0%D1%80%D0%B0%D0%BB%D0%B8%D0%BC%D0%BF%D0%B8%D0%B9%D1%81%D0%BA%D0%B8%D1%85_%D0%B8%D0%B3%D1%80%D0%B0%D1%85&amp;action=edit&amp;redlink=1" TargetMode="External"/><Relationship Id="rId18" Type="http://schemas.openxmlformats.org/officeDocument/2006/relationships/hyperlink" Target="http://ru.wikipedia.org/w/index.php?title=%D0%9A%D0%B0%D1%82%D0%B0%D1%80_%D0%BD%D0%B0_%D0%9F%D0%B0%D1%80%D0%B0%D0%BB%D0%B8%D0%BC%D0%BF%D0%B8%D0%B9%D1%81%D0%BA%D0%B8%D1%85_%D0%B8%D0%B3%D1%80%D0%B0%D1%85&amp;action=edit&amp;redlink=1" TargetMode="External"/><Relationship Id="rId39" Type="http://schemas.openxmlformats.org/officeDocument/2006/relationships/hyperlink" Target="http://ru.wikipedia.org/w/index.php?title=%D0%A2%D0%B0%D0%B9%D0%B2%D0%B0%D0%BD%D1%8C_%D0%BD%D0%B0_%D0%9F%D0%B0%D1%80%D0%B0%D0%BB%D0%B8%D0%BC%D0%BF%D0%B8%D0%B9%D1%81%D0%BA%D0%B8%D1%85_%D0%B8%D0%B3%D1%80%D0%B0%D1%85&amp;action=edit&amp;redlink=1" TargetMode="External"/><Relationship Id="rId109" Type="http://schemas.openxmlformats.org/officeDocument/2006/relationships/hyperlink" Target="http://ru.wikipedia.org/w/index.php?title=%D0%9B%D0%B5%D1%81%D0%BE%D1%82%D0%BE_%D0%BD%D0%B0_%D0%9F%D0%B0%D1%80%D0%B0%D0%BB%D0%B8%D0%BC%D0%BF%D0%B8%D0%B9%D1%81%D0%BA%D0%B8%D1%85_%D0%B8%D0%B3%D1%80%D0%B0%D1%85&amp;action=edit&amp;redlink=1" TargetMode="External"/><Relationship Id="rId34" Type="http://schemas.openxmlformats.org/officeDocument/2006/relationships/hyperlink" Target="http://ru.wikipedia.org/w/index.php?title=%D0%A1%D0%B0%D1%83%D0%B4%D0%BE%D0%B2%D1%81%D0%BA%D0%B0%D1%8F_%D0%90%D1%80%D0%B0%D0%B2%D0%B8%D1%8F_%D0%BD%D0%B0_%D0%9F%D0%B0%D1%80%D0%B0%D0%BB%D0%B8%D0%BC%D0%BF%D0%B8%D0%B9%D1%81%D0%BA%D0%B8%D1%85_%D0%B8%D0%B3%D1%80%D0%B0%D1%85&amp;action=edit&amp;redlink=1" TargetMode="External"/><Relationship Id="rId50" Type="http://schemas.openxmlformats.org/officeDocument/2006/relationships/hyperlink" Target="http://ru.wikipedia.org/w/index.php?title=%D0%91%D0%B0%D0%B3%D0%B0%D0%BC%D1%81%D0%BA%D0%B8%D0%B5_%D0%9E%D1%81%D1%82%D1%80%D0%BE%D0%B2%D0%B0_%D0%BD%D0%B0_%D0%9F%D0%B0%D1%80%D0%B0%D0%BB%D0%B8%D0%BC%D0%BF%D0%B8%D0%B9%D1%81%D0%BA%D0%B8%D1%85_%D0%B8%D0%B3%D1%80%D0%B0%D1%85&amp;action=edit&amp;redlink=1" TargetMode="External"/><Relationship Id="rId55" Type="http://schemas.openxmlformats.org/officeDocument/2006/relationships/hyperlink" Target="http://ru.wikipedia.org/w/index.php?title=%D0%91%D1%80%D0%B0%D0%B7%D0%B8%D0%BB%D0%B8%D1%8F_%D0%BD%D0%B0_%D0%9F%D0%B0%D1%80%D0%B0%D0%BB%D0%B8%D0%BC%D0%BF%D0%B8%D0%B9%D1%81%D0%BA%D0%B8%D1%85_%D0%B8%D0%B3%D1%80%D0%B0%D1%85&amp;action=edit&amp;redlink=1" TargetMode="External"/><Relationship Id="rId76" Type="http://schemas.openxmlformats.org/officeDocument/2006/relationships/hyperlink" Target="http://ru.wikipedia.org/w/index.php?title=%D0%9F%D1%83%D1%8D%D1%80%D1%82%D0%BE-%D0%A0%D0%B8%D0%BA%D0%BE_%D0%BD%D0%B0_%D0%9F%D0%B0%D1%80%D0%B0%D0%BB%D0%B8%D0%BC%D0%BF%D0%B8%D0%B9%D1%81%D0%BA%D0%B8%D1%85_%D0%B8%D0%B3%D1%80%D0%B0%D1%85&amp;action=edit&amp;redlink=1" TargetMode="External"/><Relationship Id="rId97" Type="http://schemas.openxmlformats.org/officeDocument/2006/relationships/hyperlink" Target="http://ru.wikipedia.org/w/index.php?title=%D0%93%D0%B2%D0%B8%D0%BD%D0%B5%D1%8F_%D0%BD%D0%B0_%D0%9F%D0%B0%D1%80%D0%B0%D0%BB%D0%B8%D0%BC%D0%BF%D0%B8%D0%B9%D1%81%D0%BA%D0%B8%D1%85_%D0%B8%D0%B3%D1%80%D0%B0%D1%85&amp;action=edit&amp;redlink=1" TargetMode="External"/><Relationship Id="rId104" Type="http://schemas.openxmlformats.org/officeDocument/2006/relationships/hyperlink" Target="http://ru.wikipedia.org/w/index.php?title=%D0%9A%D0%B0%D0%B1%D0%BE-%D0%92%D0%B5%D1%80%D0%B4%D0%B5_%D0%BD%D0%B0_%D0%9F%D0%B0%D1%80%D0%B0%D0%BB%D0%B8%D0%BC%D0%BF%D0%B8%D0%B9%D1%81%D0%BA%D0%B8%D1%85_%D0%B8%D0%B3%D1%80%D0%B0%D1%85&amp;action=edit&amp;redlink=1" TargetMode="External"/><Relationship Id="rId120" Type="http://schemas.openxmlformats.org/officeDocument/2006/relationships/hyperlink" Target="http://ru.wikipedia.org/w/index.php?title=%D0%9D%D0%B8%D0%B3%D0%B5%D1%80_%D0%BD%D0%B0_%D0%9F%D0%B0%D1%80%D0%B0%D0%BB%D0%B8%D0%BC%D0%BF%D0%B8%D0%B9%D1%81%D0%BA%D0%B8%D1%85_%D0%B8%D0%B3%D1%80%D0%B0%D1%85&amp;action=edit&amp;redlink=1" TargetMode="External"/><Relationship Id="rId125" Type="http://schemas.openxmlformats.org/officeDocument/2006/relationships/hyperlink" Target="http://ru.wikipedia.org/w/index.php?title=%D0%A1%D0%B2%D0%B0%D0%B7%D0%B8%D0%BB%D0%B5%D0%BD%D0%B4_%D0%BD%D0%B0_%D0%9F%D0%B0%D1%80%D0%B0%D0%BB%D0%B8%D0%BC%D0%BF%D0%B8%D0%B9%D1%81%D0%BA%D0%B8%D1%85_%D0%B8%D0%B3%D1%80%D0%B0%D1%85&amp;action=edit&amp;redlink=1" TargetMode="External"/><Relationship Id="rId141" Type="http://schemas.openxmlformats.org/officeDocument/2006/relationships/hyperlink" Target="http://ru.wikipedia.org/w/index.php?title=%D0%90%D0%B2%D1%81%D1%82%D1%80%D0%B8%D1%8F_%D0%BD%D0%B0_%D0%9F%D0%B0%D1%80%D0%B0%D0%BB%D0%B8%D0%BC%D0%BF%D0%B8%D0%B9%D1%81%D0%BA%D0%B8%D1%85_%D0%B8%D0%B3%D1%80%D0%B0%D1%85&amp;action=edit&amp;redlink=1" TargetMode="External"/><Relationship Id="rId146" Type="http://schemas.openxmlformats.org/officeDocument/2006/relationships/hyperlink" Target="http://ru.wikipedia.org/w/index.php?title=%D0%91%D0%B5%D0%BB%D0%BE%D1%80%D1%83%D1%81%D1%81%D0%B8%D1%8F_%D0%BD%D0%B0_%D0%9F%D0%B0%D1%80%D0%B0%D0%BB%D0%B8%D0%BC%D0%BF%D0%B8%D0%B9%D1%81%D0%BA%D0%B8%D1%85_%D0%B8%D0%B3%D1%80%D0%B0%D1%85&amp;action=edit&amp;redlink=1" TargetMode="External"/><Relationship Id="rId167" Type="http://schemas.openxmlformats.org/officeDocument/2006/relationships/hyperlink" Target="http://ru.wikipedia.org/w/index.php?title=%D0%9C%D0%B0%D0%BB%D1%8C%D1%82%D0%B0_%D0%BD%D0%B0_%D0%9F%D0%B0%D1%80%D0%B0%D0%BB%D0%B8%D0%BC%D0%BF%D0%B8%D0%B9%D1%81%D0%BA%D0%B8%D1%85_%D0%B8%D0%B3%D1%80%D0%B0%D1%85&amp;action=edit&amp;redlink=1" TargetMode="External"/><Relationship Id="rId188" Type="http://schemas.openxmlformats.org/officeDocument/2006/relationships/hyperlink" Target="http://ru.wikipedia.org/w/index.php?title=%D0%A8%D0%B2%D0%B5%D1%86%D0%B8%D1%8F_%D0%BD%D0%B0_%D0%9F%D0%B0%D1%80%D0%B0%D0%BB%D0%B8%D0%BC%D0%BF%D0%B8%D0%B9%D1%81%D0%BA%D0%B8%D1%85_%D0%B8%D0%B3%D1%80%D0%B0%D1%85&amp;action=edit&amp;redlink=1" TargetMode="External"/><Relationship Id="rId7" Type="http://schemas.openxmlformats.org/officeDocument/2006/relationships/hyperlink" Target="http://ru.wikipedia.org/w/index.php?title=%D0%92%D0%BE%D1%81%D1%82%D0%BE%D1%87%D0%BD%D1%8B%D0%B9_%D0%A2%D0%B8%D0%BC%D0%BE%D1%80_%D0%BD%D0%B0_%D0%9F%D0%B0%D1%80%D0%B0%D0%BB%D0%B8%D0%BC%D0%BF%D0%B8%D0%B9%D1%81%D0%BA%D0%B8%D1%85_%D0%B8%D0%B3%D1%80%D0%B0%D1%85&amp;action=edit&amp;redlink=1" TargetMode="External"/><Relationship Id="rId71" Type="http://schemas.openxmlformats.org/officeDocument/2006/relationships/hyperlink" Target="http://ru.wikipedia.org/w/index.php?title=%D0%9D%D0%B8%D0%B4%D0%B5%D1%80%D0%BB%D0%B0%D0%BD%D0%B4%D1%81%D0%BA%D0%B8%D0%B5_%D0%90%D0%BD%D1%82%D0%B8%D0%BB%D1%8C%D1%81%D0%BA%D0%B8%D0%B5_%D0%BE%D1%81%D1%82%D1%80%D0%BE%D0%B2%D0%B0_%D0%BD%D0%B0_%D0%9F%D0%B0%D1%80%D0%B0%D0%BB%D0%B8%D0%BC%D0%BF%D0%B8%D0%B9%D1%81%D0%BA%D0%B8%D1%85_%D0%B8%D0%B3%D1%80%D0%B0%D1%85&amp;action=edit&amp;redlink=1" TargetMode="External"/><Relationship Id="rId92" Type="http://schemas.openxmlformats.org/officeDocument/2006/relationships/hyperlink" Target="http://ru.wikipedia.org/w/index.php?title=%D0%91%D1%83%D1%80%D0%BA%D0%B8%D0%BD%D0%B0-%D0%A4%D0%B0%D1%81%D0%BE_%D0%BD%D0%B0_%D0%9F%D0%B0%D1%80%D0%B0%D0%BB%D0%B8%D0%BC%D0%BF%D0%B8%D0%B9%D1%81%D0%BA%D0%B8%D1%85_%D0%B8%D0%B3%D1%80%D0%B0%D1%85&amp;action=edit&amp;redlink=1" TargetMode="External"/><Relationship Id="rId162" Type="http://schemas.openxmlformats.org/officeDocument/2006/relationships/hyperlink" Target="http://ru.wikipedia.org/w/index.php?title=%D0%9B%D0%B0%D1%82%D0%B2%D0%B8%D1%8F_%D0%BD%D0%B0_%D0%9F%D0%B0%D1%80%D0%B0%D0%BB%D0%B8%D0%BC%D0%BF%D0%B8%D0%B9%D1%81%D0%BA%D0%B8%D1%85_%D0%B8%D0%B3%D1%80%D0%B0%D1%85&amp;action=edit&amp;redlink=1" TargetMode="External"/><Relationship Id="rId183" Type="http://schemas.openxmlformats.org/officeDocument/2006/relationships/hyperlink" Target="http://ru.wikipedia.org/w/index.php?title=%D0%A4%D1%80%D0%B0%D0%BD%D1%86%D0%B8%D1%8F_%D0%BD%D0%B0_%D0%9F%D0%B0%D1%80%D0%B0%D0%BB%D0%B8%D0%BC%D0%BF%D0%B8%D0%B9%D1%81%D0%BA%D0%B8%D1%85_%D0%B8%D0%B3%D1%80%D0%B0%D1%85&amp;action=edit&amp;redlink=1" TargetMode="External"/><Relationship Id="rId2" Type="http://schemas.openxmlformats.org/officeDocument/2006/relationships/hyperlink" Target="http://ru.wikipedia.org/w/index.php?title=%D0%90%D1%84%D0%B3%D0%B0%D0%BD%D0%B8%D1%81%D1%82%D0%B0%D0%BD_%D0%BD%D0%B0_%D0%9F%D0%B0%D1%80%D0%B0%D0%BB%D0%B8%D0%BC%D0%BF%D0%B8%D0%B9%D1%81%D0%BA%D0%B8%D1%85_%D0%B8%D0%B3%D1%80%D0%B0%D1%85&amp;action=edit&amp;redlink=1" TargetMode="External"/><Relationship Id="rId29" Type="http://schemas.openxmlformats.org/officeDocument/2006/relationships/hyperlink" Target="http://ru.wikipedia.org/w/index.php?title=%D0%9D%D0%B5%D0%BF%D0%B0%D0%BB_%D0%BD%D0%B0_%D0%9F%D0%B0%D1%80%D0%B0%D0%BB%D0%B8%D0%BC%D0%BF%D0%B8%D0%B9%D1%81%D0%BA%D0%B8%D1%85_%D0%B8%D0%B3%D1%80%D0%B0%D1%85&amp;action=edit&amp;redlink=1" TargetMode="External"/><Relationship Id="rId24" Type="http://schemas.openxmlformats.org/officeDocument/2006/relationships/hyperlink" Target="http://ru.wikipedia.org/w/index.php?title=%D0%9B%D0%B8%D0%B2%D0%B0%D0%BD_%D0%BD%D0%B0_%D0%9F%D0%B0%D1%80%D0%B0%D0%BB%D0%B8%D0%BC%D0%BF%D0%B8%D0%B9%D1%81%D0%BA%D0%B8%D1%85_%D0%B8%D0%B3%D1%80%D0%B0%D1%85&amp;action=edit&amp;redlink=1" TargetMode="External"/><Relationship Id="rId40" Type="http://schemas.openxmlformats.org/officeDocument/2006/relationships/hyperlink" Target="http://ru.wikipedia.org/w/index.php?title=%D0%A2%D1%83%D1%80%D0%BA%D0%BC%D0%B5%D0%BD%D0%B8%D1%8F_%D0%BD%D0%B0_%D0%9F%D0%B0%D1%80%D0%B0%D0%BB%D0%B8%D0%BC%D0%BF%D0%B8%D0%B9%D1%81%D0%BA%D0%B8%D1%85_%D0%B8%D0%B3%D1%80%D0%B0%D1%85&amp;action=edit&amp;redlink=1" TargetMode="External"/><Relationship Id="rId45" Type="http://schemas.openxmlformats.org/officeDocument/2006/relationships/hyperlink" Target="http://ru.wikipedia.org/w/index.php?title=%D0%AF%D0%BF%D0%BE%D0%BD%D0%B8%D1%8F_%D0%BD%D0%B0_%D0%9F%D0%B0%D1%80%D0%B0%D0%BB%D0%B8%D0%BC%D0%BF%D0%B8%D0%B9%D1%81%D0%BA%D0%B8%D1%85_%D0%B8%D0%B3%D1%80%D0%B0%D1%85&amp;action=edit&amp;redlink=1" TargetMode="External"/><Relationship Id="rId66" Type="http://schemas.openxmlformats.org/officeDocument/2006/relationships/hyperlink" Target="http://ru.wikipedia.org/w/index.php?title=%D0%9A%D0%B0%D0%BD%D0%B0%D0%B4%D0%B0_%D0%BD%D0%B0_%D0%9F%D0%B0%D1%80%D0%B0%D0%BB%D0%B8%D0%BC%D0%BF%D0%B8%D0%B9%D1%81%D0%BA%D0%B8%D1%85_%D0%B8%D0%B3%D1%80%D0%B0%D1%85&amp;action=edit&amp;redlink=1" TargetMode="External"/><Relationship Id="rId87" Type="http://schemas.openxmlformats.org/officeDocument/2006/relationships/hyperlink" Target="http://ru.wikipedia.org/w/index.php?title=%D0%AF%D0%BC%D0%B0%D0%B9%D0%BA%D0%B0_%D0%BD%D0%B0_%D0%9F%D0%B0%D1%80%D0%B0%D0%BB%D0%B8%D0%BC%D0%BF%D0%B8%D0%B9%D1%81%D0%BA%D0%B8%D1%85_%D0%B8%D0%B3%D1%80%D0%B0%D1%85&amp;action=edit&amp;redlink=1" TargetMode="External"/><Relationship Id="rId110" Type="http://schemas.openxmlformats.org/officeDocument/2006/relationships/hyperlink" Target="http://ru.wikipedia.org/w/index.php?title=%D0%9B%D0%B8%D0%B1%D0%B5%D1%80%D0%B8%D1%8F_%D0%BD%D0%B0_%D0%9F%D0%B0%D1%80%D0%B0%D0%BB%D0%B8%D0%BC%D0%BF%D0%B8%D0%B9%D1%81%D0%BA%D0%B8%D1%85_%D0%B8%D0%B3%D1%80%D0%B0%D1%85&amp;action=edit&amp;redlink=1" TargetMode="External"/><Relationship Id="rId115" Type="http://schemas.openxmlformats.org/officeDocument/2006/relationships/hyperlink" Target="http://ru.wikipedia.org/w/index.php?title=%D0%9C%D0%B0%D0%BB%D0%B0%D0%B2%D0%B8_%D0%BD%D0%B0_%D0%9F%D0%B0%D1%80%D0%B0%D0%BB%D0%B8%D0%BC%D0%BF%D0%B8%D0%B9%D1%81%D0%BA%D0%B8%D1%85_%D0%B8%D0%B3%D1%80%D0%B0%D1%85&amp;action=edit&amp;redlink=1" TargetMode="External"/><Relationship Id="rId131" Type="http://schemas.openxmlformats.org/officeDocument/2006/relationships/hyperlink" Target="http://ru.wikipedia.org/w/index.php?title=%D0%A2%D0%B0%D0%BD%D0%B7%D0%B0%D0%BD%D0%B8%D1%8F_%D0%BD%D0%B0_%D0%9F%D0%B0%D1%80%D0%B0%D0%BB%D0%B8%D0%BC%D0%BF%D0%B8%D0%B9%D1%81%D0%BA%D0%B8%D1%85_%D0%B8%D0%B3%D1%80%D0%B0%D1%85&amp;action=edit&amp;redlink=1" TargetMode="External"/><Relationship Id="rId136" Type="http://schemas.openxmlformats.org/officeDocument/2006/relationships/hyperlink" Target="http://ru.wikipedia.org/w/index.php?title=%D0%A7%D0%B0%D0%B4_%D0%BD%D0%B0_%D0%9F%D0%B0%D1%80%D0%B0%D0%BB%D0%B8%D0%BC%D0%BF%D0%B8%D0%B9%D1%81%D0%BA%D0%B8%D1%85_%D0%B8%D0%B3%D1%80%D0%B0%D1%85&amp;action=edit&amp;redlink=1" TargetMode="External"/><Relationship Id="rId157" Type="http://schemas.openxmlformats.org/officeDocument/2006/relationships/hyperlink" Target="http://ru.wikipedia.org/wiki/%D0%98%D1%80%D0%BB%D0%B0%D0%BD%D0%B4%D0%B8%D1%8F_%D0%BD%D0%B0_%D0%9F%D0%B0%D1%80%D0%B0%D0%BB%D0%B8%D0%BC%D0%BF%D0%B8%D0%B9%D1%81%D0%BA%D0%B8%D1%85_%D0%B8%D0%B3%D1%80%D0%B0%D1%85" TargetMode="External"/><Relationship Id="rId178" Type="http://schemas.openxmlformats.org/officeDocument/2006/relationships/hyperlink" Target="http://ru.wikipedia.org/w/index.php?title=%D0%A1%D0%BB%D0%BE%D0%B2%D0%B0%D0%BA%D0%B8%D1%8F_%D0%BD%D0%B0_%D0%9F%D0%B0%D1%80%D0%B0%D0%BB%D0%B8%D0%BC%D0%BF%D0%B8%D0%B9%D1%81%D0%BA%D0%B8%D1%85_%D0%B8%D0%B3%D1%80%D0%B0%D1%85&amp;action=edit&amp;redlink=1" TargetMode="External"/><Relationship Id="rId61" Type="http://schemas.openxmlformats.org/officeDocument/2006/relationships/hyperlink" Target="http://ru.wikipedia.org/w/index.php?title=%D0%93%D0%BE%D0%BD%D0%B4%D1%83%D1%80%D0%B0%D1%81_%D0%BD%D0%B0_%D0%9F%D0%B0%D1%80%D0%B0%D0%BB%D0%B8%D0%BC%D0%BF%D0%B8%D0%B9%D1%81%D0%BA%D0%B8%D1%85_%D0%B8%D0%B3%D1%80%D0%B0%D1%85&amp;action=edit&amp;redlink=1" TargetMode="External"/><Relationship Id="rId82" Type="http://schemas.openxmlformats.org/officeDocument/2006/relationships/hyperlink" Target="http://ru.wikipedia.org/w/index.php?title=%D0%A1%D1%83%D1%80%D0%B8%D0%BD%D0%B0%D0%BC_%D0%BD%D0%B0_%D0%9F%D0%B0%D1%80%D0%B0%D0%BB%D0%B8%D0%BC%D0%BF%D0%B8%D0%B9%D1%81%D0%BA%D0%B8%D1%85_%D0%B8%D0%B3%D1%80%D0%B0%D1%85&amp;action=edit&amp;redlink=1" TargetMode="External"/><Relationship Id="rId152" Type="http://schemas.openxmlformats.org/officeDocument/2006/relationships/hyperlink" Target="http://ru.wikipedia.org/w/index.php?title=%D0%93%D0%B5%D1%80%D0%BC%D0%B0%D0%BD%D0%B8%D1%8F_%D0%BD%D0%B0_%D0%9F%D0%B0%D1%80%D0%B0%D0%BB%D0%B8%D0%BC%D0%BF%D0%B8%D0%B9%D1%81%D0%BA%D0%B8%D1%85_%D0%B8%D0%B3%D1%80%D0%B0%D1%85&amp;action=edit&amp;redlink=1" TargetMode="External"/><Relationship Id="rId173" Type="http://schemas.openxmlformats.org/officeDocument/2006/relationships/hyperlink" Target="http://ru.wikipedia.org/w/index.php?title=%D0%9F%D0%BE%D1%80%D1%82%D1%83%D0%B3%D0%B0%D0%BB%D0%B8%D1%8F_%D0%BD%D0%B0_%D0%9F%D0%B0%D1%80%D0%B0%D0%BB%D0%B8%D0%BC%D0%BF%D0%B8%D0%B9%D1%81%D0%BA%D0%B8%D1%85_%D0%B8%D0%B3%D1%80%D0%B0%D1%85&amp;action=edit&amp;redlink=1" TargetMode="External"/><Relationship Id="rId194" Type="http://schemas.openxmlformats.org/officeDocument/2006/relationships/hyperlink" Target="http://ru.wikipedia.org/w/index.php?title=%D0%A1%D0%B0%D0%BC%D0%BE%D0%B0_%D0%BD%D0%B0_%D0%9F%D0%B0%D1%80%D0%B0%D0%BB%D0%B8%D0%BC%D0%BF%D0%B8%D0%B9%D1%81%D0%BA%D0%B8%D1%85_%D0%B8%D0%B3%D1%80%D0%B0%D1%85&amp;action=edit&amp;redlink=1" TargetMode="External"/><Relationship Id="rId199" Type="http://schemas.openxmlformats.org/officeDocument/2006/relationships/hyperlink" Target="http://ru.wikipedia.org/w/index.php?title=%D0%A7%D0%B5%D1%85%D0%BE%D1%81%D0%BB%D0%BE%D0%B2%D0%B0%D0%BA%D0%B8%D1%8F_%D0%BD%D0%B0_%D0%9F%D0%B0%D1%80%D0%B0%D0%BB%D0%B8%D0%BC%D0%BF%D0%B8%D0%B9%D1%81%D0%BA%D0%B8%D1%85_%D0%B8%D0%B3%D1%80%D0%B0%D1%85&amp;action=edit&amp;redlink=1" TargetMode="External"/><Relationship Id="rId19" Type="http://schemas.openxmlformats.org/officeDocument/2006/relationships/hyperlink" Target="http://ru.wikipedia.org/w/index.php?title=%D0%9A%D0%B8%D1%82%D0%B0%D0%B9_%D0%BD%D0%B0_%D0%9F%D0%B0%D1%80%D0%B0%D0%BB%D0%B8%D0%BC%D0%BF%D0%B8%D0%B9%D1%81%D0%BA%D0%B8%D1%85_%D0%B8%D0%B3%D1%80%D0%B0%D1%85&amp;action=edit&amp;redlink=1" TargetMode="External"/><Relationship Id="rId14" Type="http://schemas.openxmlformats.org/officeDocument/2006/relationships/hyperlink" Target="http://ru.wikipedia.org/w/index.php?title=%D0%98%D1%80%D0%B0%D0%BD_%D0%BD%D0%B0_%D0%9F%D0%B0%D1%80%D0%B0%D0%BB%D0%B8%D0%BC%D0%BF%D0%B8%D0%B9%D1%81%D0%BA%D0%B8%D1%85_%D0%B8%D0%B3%D1%80%D0%B0%D1%85&amp;action=edit&amp;redlink=1" TargetMode="External"/><Relationship Id="rId30" Type="http://schemas.openxmlformats.org/officeDocument/2006/relationships/hyperlink" Target="http://ru.wikipedia.org/w/index.php?title=%D0%9E%D0%90%D0%AD_%D0%BD%D0%B0_%D0%9F%D0%B0%D1%80%D0%B0%D0%BB%D0%B8%D0%BC%D0%BF%D0%B8%D0%B9%D1%81%D0%BA%D0%B8%D1%85_%D0%B8%D0%B3%D1%80%D0%B0%D1%85&amp;action=edit&amp;redlink=1" TargetMode="External"/><Relationship Id="rId35" Type="http://schemas.openxmlformats.org/officeDocument/2006/relationships/hyperlink" Target="http://ru.wikipedia.org/w/index.php?title=%D0%A1%D0%B8%D0%BD%D0%B3%D0%B0%D0%BF%D1%83%D1%80_%D0%BD%D0%B0_%D0%9F%D0%B0%D1%80%D0%B0%D0%BB%D0%B8%D0%BC%D0%BF%D0%B8%D0%B9%D1%81%D0%BA%D0%B8%D1%85_%D0%B8%D0%B3%D1%80%D0%B0%D1%85&amp;action=edit&amp;redlink=1" TargetMode="External"/><Relationship Id="rId56" Type="http://schemas.openxmlformats.org/officeDocument/2006/relationships/hyperlink" Target="http://ru.wikipedia.org/w/index.php?title=%D0%91%D1%80%D0%B8%D1%82%D0%B0%D0%BD%D1%81%D0%BA%D0%B8%D0%B5_%D0%92%D0%B8%D1%80%D0%B3%D0%B8%D0%BD%D1%81%D0%BA%D0%B8%D0%B5_%D0%BE%D1%81%D1%82%D1%80%D0%BE%D0%B2%D0%B0_%D0%BD%D0%B0_%D0%9F%D0%B0%D1%80%D0%B0%D0%BB%D0%B8%D0%BC%D0%BF%D0%B8%D0%B9%D1%81%D0%BA%D0%B8%D1%85_%D0%B8%D0%B3%D1%80%D0%B0%D1%85&amp;action=edit&amp;redlink=1" TargetMode="External"/><Relationship Id="rId77" Type="http://schemas.openxmlformats.org/officeDocument/2006/relationships/hyperlink" Target="http://ru.wikipedia.org/w/index.php?title=%D0%A1%D0%B0%D0%BB%D1%8C%D0%B2%D0%B0%D0%B4%D0%BE%D1%80_%D0%BD%D0%B0_%D0%9F%D0%B0%D1%80%D0%B0%D0%BB%D0%B8%D0%BC%D0%BF%D0%B8%D0%B9%D1%81%D0%BA%D0%B8%D1%85_%D0%B8%D0%B3%D1%80%D0%B0%D1%85&amp;action=edit&amp;redlink=1" TargetMode="External"/><Relationship Id="rId100" Type="http://schemas.openxmlformats.org/officeDocument/2006/relationships/hyperlink" Target="http://ru.wikipedia.org/w/index.php?title=%D0%94%D0%B6%D0%B8%D0%B1%D1%83%D1%82%D0%B8_%D0%BD%D0%B0_%D0%9F%D0%B0%D1%80%D0%B0%D0%BB%D0%B8%D0%BC%D0%BF%D0%B8%D0%B9%D1%81%D0%BA%D0%B8%D1%85_%D0%B8%D0%B3%D1%80%D0%B0%D1%85&amp;action=edit&amp;redlink=1" TargetMode="External"/><Relationship Id="rId105" Type="http://schemas.openxmlformats.org/officeDocument/2006/relationships/hyperlink" Target="http://ru.wikipedia.org/w/index.php?title=%D0%9A%D0%B0%D0%BC%D0%B5%D1%80%D1%83%D0%BD_%D0%BD%D0%B0_%D0%9F%D0%B0%D1%80%D0%B0%D0%BB%D0%B8%D0%BC%D0%BF%D0%B8%D0%B9%D1%81%D0%BA%D0%B8%D1%85_%D0%B8%D0%B3%D1%80%D0%B0%D1%85&amp;action=edit&amp;redlink=1" TargetMode="External"/><Relationship Id="rId126" Type="http://schemas.openxmlformats.org/officeDocument/2006/relationships/hyperlink" Target="http://ru.wikipedia.org/w/index.php?title=%D0%A1%D0%B5%D0%B9%D1%88%D0%B5%D0%BB%D1%8B_%D0%BD%D0%B0_%D0%9F%D0%B0%D1%80%D0%B0%D0%BB%D0%B8%D0%BC%D0%BF%D0%B8%D0%B9%D1%81%D0%BA%D0%B8%D1%85_%D0%B8%D0%B3%D1%80%D0%B0%D1%85&amp;action=edit&amp;redlink=1" TargetMode="External"/><Relationship Id="rId147" Type="http://schemas.openxmlformats.org/officeDocument/2006/relationships/hyperlink" Target="http://ru.wikipedia.org/w/index.php?title=%D0%91%D0%B5%D0%BB%D1%8C%D0%B3%D0%B8%D1%8F_%D0%BD%D0%B0_%D0%9F%D0%B0%D1%80%D0%B0%D0%BB%D0%B8%D0%BC%D0%BF%D0%B8%D0%B9%D1%81%D0%BA%D0%B8%D1%85_%D0%B8%D0%B3%D1%80%D0%B0%D1%85&amp;action=edit&amp;redlink=1" TargetMode="External"/><Relationship Id="rId168" Type="http://schemas.openxmlformats.org/officeDocument/2006/relationships/hyperlink" Target="http://ru.wikipedia.org/w/index.php?title=%D0%9C%D0%BE%D0%BB%D0%B4%D0%B0%D0%B2%D0%B8%D1%8F_%D0%BD%D0%B0_%D0%9F%D0%B0%D1%80%D0%B0%D0%BB%D0%B8%D0%BC%D0%BF%D0%B8%D0%B9%D1%81%D0%BA%D0%B8%D1%85_%D0%B8%D0%B3%D1%80%D0%B0%D1%85&amp;action=edit&amp;redlink=1" TargetMode="External"/><Relationship Id="rId8" Type="http://schemas.openxmlformats.org/officeDocument/2006/relationships/hyperlink" Target="http://ru.wikipedia.org/w/index.php?title=%D0%92%D1%8C%D0%B5%D1%82%D0%BD%D0%B0%D0%BC_%D0%BD%D0%B0_%D0%9F%D0%B0%D1%80%D0%B0%D0%BB%D0%B8%D0%BC%D0%BF%D0%B8%D0%B9%D1%81%D0%BA%D0%B8%D1%85_%D0%B8%D0%B3%D1%80%D0%B0%D1%85&amp;action=edit&amp;redlink=1" TargetMode="External"/><Relationship Id="rId51" Type="http://schemas.openxmlformats.org/officeDocument/2006/relationships/hyperlink" Target="http://ru.wikipedia.org/w/index.php?title=%D0%91%D0%B0%D1%80%D0%B1%D0%B0%D0%B4%D0%BE%D1%81_%D0%BD%D0%B0_%D0%9F%D0%B0%D1%80%D0%B0%D0%BB%D0%B8%D0%BC%D0%BF%D0%B8%D0%B9%D1%81%D0%BA%D0%B8%D1%85_%D0%B8%D0%B3%D1%80%D0%B0%D1%85&amp;action=edit&amp;redlink=1" TargetMode="External"/><Relationship Id="rId72" Type="http://schemas.openxmlformats.org/officeDocument/2006/relationships/hyperlink" Target="http://ru.wikipedia.org/w/index.php?title=%D0%9D%D0%B8%D0%BA%D0%B0%D1%80%D0%B0%D0%B3%D1%83%D0%B0_%D0%BD%D0%B0_%D0%9F%D0%B0%D1%80%D0%B0%D0%BB%D0%B8%D0%BC%D0%BF%D0%B8%D0%B9%D1%81%D0%BA%D0%B8%D1%85_%D0%B8%D0%B3%D1%80%D0%B0%D1%85&amp;action=edit&amp;redlink=1" TargetMode="External"/><Relationship Id="rId93" Type="http://schemas.openxmlformats.org/officeDocument/2006/relationships/hyperlink" Target="http://ru.wikipedia.org/w/index.php?title=%D0%91%D1%83%D1%80%D1%83%D0%BD%D0%B4%D0%B8_%D0%BD%D0%B0_%D0%9F%D0%B0%D1%80%D0%B0%D0%BB%D0%B8%D0%BC%D0%BF%D0%B8%D0%B9%D1%81%D0%BA%D0%B8%D1%85_%D0%B8%D0%B3%D1%80%D0%B0%D1%85&amp;action=edit&amp;redlink=1" TargetMode="External"/><Relationship Id="rId98" Type="http://schemas.openxmlformats.org/officeDocument/2006/relationships/hyperlink" Target="http://ru.wikipedia.org/w/index.php?title=%D0%93%D0%B2%D0%B8%D0%BD%D0%B5%D1%8F-%D0%91%D0%B8%D1%81%D0%B0%D1%83_%D0%BD%D0%B0_%D0%9F%D0%B0%D1%80%D0%B0%D0%BB%D0%B8%D0%BC%D0%BF%D0%B8%D0%B9%D1%81%D0%BA%D0%B8%D1%85_%D0%B8%D0%B3%D1%80%D0%B0%D1%85&amp;action=edit&amp;redlink=1" TargetMode="External"/><Relationship Id="rId121" Type="http://schemas.openxmlformats.org/officeDocument/2006/relationships/hyperlink" Target="http://ru.wikipedia.org/w/index.php?title=%D0%9D%D0%B8%D0%B3%D0%B5%D1%80%D0%B8%D1%8F_%D0%BD%D0%B0_%D0%9F%D0%B0%D1%80%D0%B0%D0%BB%D0%B8%D0%BC%D0%BF%D0%B8%D0%B9%D1%81%D0%BA%D0%B8%D1%85_%D0%B8%D0%B3%D1%80%D0%B0%D1%85&amp;action=edit&amp;redlink=1" TargetMode="External"/><Relationship Id="rId142" Type="http://schemas.openxmlformats.org/officeDocument/2006/relationships/hyperlink" Target="http://ru.wikipedia.org/w/index.php?title=%D0%90%D0%B7%D0%B5%D1%80%D0%B1%D0%B0%D0%B9%D0%B4%D0%B6%D0%B0%D0%BD_%D0%BD%D0%B0_%D0%9F%D0%B0%D1%80%D0%B0%D0%BB%D0%B8%D0%BC%D0%BF%D0%B8%D0%B9%D1%81%D0%BA%D0%B8%D1%85_%D0%B8%D0%B3%D1%80%D0%B0%D1%85&amp;action=edit&amp;redlink=1" TargetMode="External"/><Relationship Id="rId163" Type="http://schemas.openxmlformats.org/officeDocument/2006/relationships/hyperlink" Target="http://ru.wikipedia.org/w/index.php?title=%D0%9B%D0%B8%D1%82%D0%B2%D0%B0_%D0%BD%D0%B0_%D0%9F%D0%B0%D1%80%D0%B0%D0%BB%D0%B8%D0%BC%D0%BF%D0%B8%D0%B9%D1%81%D0%BA%D0%B8%D1%85_%D0%B8%D0%B3%D1%80%D0%B0%D1%85&amp;action=edit&amp;redlink=1" TargetMode="External"/><Relationship Id="rId184" Type="http://schemas.openxmlformats.org/officeDocument/2006/relationships/hyperlink" Target="http://ru.wikipedia.org/w/index.php?title=%D0%A5%D0%BE%D1%80%D0%B2%D0%B0%D1%82%D0%B8%D1%8F_%D0%BD%D0%B0_%D0%9F%D0%B0%D1%80%D0%B0%D0%BB%D0%B8%D0%BC%D0%BF%D0%B8%D0%B9%D1%81%D0%BA%D0%B8%D1%85_%D0%B8%D0%B3%D1%80%D0%B0%D1%85&amp;action=edit&amp;redlink=1" TargetMode="External"/><Relationship Id="rId189" Type="http://schemas.openxmlformats.org/officeDocument/2006/relationships/hyperlink" Target="http://ru.wikipedia.org/w/index.php?title=%D0%AD%D1%81%D1%82%D0%BE%D0%BD%D0%B8%D1%8F_%D0%BD%D0%B0_%D0%9F%D0%B0%D1%80%D0%B0%D0%BB%D0%B8%D0%BC%D0%BF%D0%B8%D0%B9%D1%81%D0%BA%D0%B8%D1%85_%D0%B8%D0%B3%D1%80%D0%B0%D1%85&amp;action=edit&amp;redlink=1" TargetMode="External"/><Relationship Id="rId3" Type="http://schemas.openxmlformats.org/officeDocument/2006/relationships/hyperlink" Target="http://ru.wikipedia.org/w/index.php?title=%D0%91%D0%B0%D0%BD%D0%B3%D0%BB%D0%B0%D0%B4%D0%B5%D1%88_%D0%BD%D0%B0_%D0%9F%D0%B0%D1%80%D0%B0%D0%BB%D0%B8%D0%BC%D0%BF%D0%B8%D0%B9%D1%81%D0%BA%D0%B8%D1%85_%D0%B8%D0%B3%D1%80%D0%B0%D1%85&amp;action=edit&amp;redlink=1" TargetMode="External"/><Relationship Id="rId25" Type="http://schemas.openxmlformats.org/officeDocument/2006/relationships/hyperlink" Target="http://ru.wikipedia.org/w/index.php?title=%D0%9C%D0%B0%D0%BB%D0%B0%D0%B9%D0%B7%D0%B8%D1%8F_%D0%BD%D0%B0_%D0%9F%D0%B0%D1%80%D0%B0%D0%BB%D0%B8%D0%BC%D0%BF%D0%B8%D0%B9%D1%81%D0%BA%D0%B8%D1%85_%D0%B8%D0%B3%D1%80%D0%B0%D1%85&amp;action=edit&amp;redlink=1" TargetMode="External"/><Relationship Id="rId46" Type="http://schemas.openxmlformats.org/officeDocument/2006/relationships/hyperlink" Target="http://ru.wikipedia.org/w/index.php?title=%D0%90%D0%BC%D0%B5%D1%80%D0%B8%D0%BA%D0%B0%D0%BD%D1%81%D0%BA%D0%B8%D0%B5_%D0%92%D0%B8%D1%80%D0%B3%D0%B8%D0%BD%D1%81%D0%BA%D0%B8%D0%B5_%D0%BE%D1%81%D1%82%D1%80%D0%BE%D0%B2%D0%B0_%D0%BD%D0%B0_%D0%9F%D0%B0%D1%80%D0%B0%D0%BB%D0%B8%D0%BC%D0%BF%D0%B8%D0%B9%D1%81%D0%BA%D0%B8%D1%85_%D0%B8%D0%B3%D1%80%D0%B0%D1%85&amp;action=edit&amp;redlink=1" TargetMode="External"/><Relationship Id="rId67" Type="http://schemas.openxmlformats.org/officeDocument/2006/relationships/hyperlink" Target="http://ru.wikipedia.org/w/index.php?title=%D0%9A%D0%BE%D0%BB%D1%83%D0%BC%D0%B1%D0%B8%D1%8F_%D0%BD%D0%B0_%D0%9F%D0%B0%D1%80%D0%B0%D0%BB%D0%B8%D0%BC%D0%BF%D0%B8%D0%B9%D1%81%D0%BA%D0%B8%D1%85_%D0%B8%D0%B3%D1%80%D0%B0%D1%85&amp;action=edit&amp;redlink=1" TargetMode="External"/><Relationship Id="rId116" Type="http://schemas.openxmlformats.org/officeDocument/2006/relationships/hyperlink" Target="http://ru.wikipedia.org/w/index.php?title=%D0%9C%D0%B0%D0%BB%D0%B8_%D0%BD%D0%B0_%D0%9F%D0%B0%D1%80%D0%B0%D0%BB%D0%B8%D0%BC%D0%BF%D0%B8%D0%B9%D1%81%D0%BA%D0%B8%D1%85_%D0%B8%D0%B3%D1%80%D0%B0%D1%85&amp;action=edit&amp;redlink=1" TargetMode="External"/><Relationship Id="rId137" Type="http://schemas.openxmlformats.org/officeDocument/2006/relationships/hyperlink" Target="http://ru.wikipedia.org/w/index.php?title=%D0%AD%D0%BA%D0%B2%D0%B0%D1%82%D0%BE%D1%80%D0%B8%D0%B0%D0%BB%D1%8C%D0%BD%D0%B0%D1%8F_%D0%93%D0%B2%D0%B8%D0%BD%D0%B5%D1%8F_%D0%BD%D0%B0_%D0%9F%D0%B0%D1%80%D0%B0%D0%BB%D0%B8%D0%BC%D0%BF%D0%B8%D0%B9%D1%81%D0%BA%D0%B8%D1%85_%D0%B8%D0%B3%D1%80%D0%B0%D1%85&amp;action=edit&amp;redlink=1" TargetMode="External"/><Relationship Id="rId158" Type="http://schemas.openxmlformats.org/officeDocument/2006/relationships/hyperlink" Target="http://ru.wikipedia.org/w/index.php?title=%D0%98%D1%82%D0%B0%D0%BB%D0%B8%D1%8F_%D0%BD%D0%B0_%D0%9F%D0%B0%D1%80%D0%B0%D0%BB%D0%B8%D0%BC%D0%BF%D0%B8%D0%B9%D1%81%D0%BA%D0%B8%D1%85_%D0%B8%D0%B3%D1%80%D0%B0%D1%85&amp;action=edit&amp;redlink=1" TargetMode="External"/><Relationship Id="rId20" Type="http://schemas.openxmlformats.org/officeDocument/2006/relationships/hyperlink" Target="http://ru.wikipedia.org/w/index.php?title=%D0%9A%D0%B8%D1%80%D0%B3%D0%B8%D0%B7%D0%B8%D1%8F_%D0%BD%D0%B0_%D0%9F%D0%B0%D1%80%D0%B0%D0%BB%D0%B8%D0%BC%D0%BF%D0%B8%D0%B9%D1%81%D0%BA%D0%B8%D1%85_%D0%B8%D0%B3%D1%80%D0%B0%D1%85&amp;action=edit&amp;redlink=1" TargetMode="External"/><Relationship Id="rId41" Type="http://schemas.openxmlformats.org/officeDocument/2006/relationships/hyperlink" Target="http://ru.wikipedia.org/w/index.php?title=%D0%A3%D0%B7%D0%B1%D0%B5%D0%BA%D0%B8%D1%81%D1%82%D0%B0%D0%BD_%D0%BD%D0%B0_%D0%9F%D0%B0%D1%80%D0%B0%D0%BB%D0%B8%D0%BC%D0%BF%D0%B8%D0%B9%D1%81%D0%BA%D0%B8%D1%85_%D0%B8%D0%B3%D1%80%D0%B0%D1%85&amp;action=edit&amp;redlink=1" TargetMode="External"/><Relationship Id="rId62" Type="http://schemas.openxmlformats.org/officeDocument/2006/relationships/hyperlink" Target="http://ru.wikipedia.org/w/index.php?title=%D0%93%D1%80%D0%B5%D0%BD%D0%B0%D0%B4%D0%B0_%D0%BD%D0%B0_%D0%9F%D0%B0%D1%80%D0%B0%D0%BB%D0%B8%D0%BC%D0%BF%D0%B8%D0%B9%D1%81%D0%BA%D0%B8%D1%85_%D0%B8%D0%B3%D1%80%D0%B0%D1%85&amp;action=edit&amp;redlink=1" TargetMode="External"/><Relationship Id="rId83" Type="http://schemas.openxmlformats.org/officeDocument/2006/relationships/hyperlink" Target="http://ru.wikipedia.org/w/index.php?title=%D0%A2%D1%80%D0%B8%D0%BD%D0%B8%D0%B4%D0%B0%D0%B4_%D0%B8_%D0%A2%D0%BE%D0%B1%D0%B0%D0%B3%D0%BE_%D0%BD%D0%B0_%D0%9F%D0%B0%D1%80%D0%B0%D0%BB%D0%B8%D0%BC%D0%BF%D0%B8%D0%B9%D1%81%D0%BA%D0%B8%D1%85_%D0%B8%D0%B3%D1%80%D0%B0%D1%85&amp;action=edit&amp;redlink=1" TargetMode="External"/><Relationship Id="rId88" Type="http://schemas.openxmlformats.org/officeDocument/2006/relationships/hyperlink" Target="http://ru.wikipedia.org/w/index.php?title=%D0%90%D0%BB%D0%B6%D0%B8%D1%80_%D0%BD%D0%B0_%D0%9F%D0%B0%D1%80%D0%B0%D0%BB%D0%B8%D0%BC%D0%BF%D0%B8%D0%B9%D1%81%D0%BA%D0%B8%D1%85_%D0%B8%D0%B3%D1%80%D0%B0%D1%85&amp;action=edit&amp;redlink=1" TargetMode="External"/><Relationship Id="rId111" Type="http://schemas.openxmlformats.org/officeDocument/2006/relationships/hyperlink" Target="http://ru.wikipedia.org/w/index.php?title=%D0%9B%D0%B8%D0%B2%D0%B8%D1%8F_%D0%BD%D0%B0_%D0%9F%D0%B0%D1%80%D0%B0%D0%BB%D0%B8%D0%BC%D0%BF%D0%B8%D0%B9%D1%81%D0%BA%D0%B8%D1%85_%D0%B8%D0%B3%D1%80%D0%B0%D1%85&amp;action=edit&amp;redlink=1" TargetMode="External"/><Relationship Id="rId132" Type="http://schemas.openxmlformats.org/officeDocument/2006/relationships/hyperlink" Target="http://ru.wikipedia.org/w/index.php?title=%D0%A2%D0%BE%D0%B3%D0%BE_%D0%BD%D0%B0_%D0%9F%D0%B0%D1%80%D0%B0%D0%BB%D0%B8%D0%BC%D0%BF%D0%B8%D0%B9%D1%81%D0%BA%D0%B8%D1%85_%D0%B8%D0%B3%D1%80%D0%B0%D1%85&amp;action=edit&amp;redlink=1" TargetMode="External"/><Relationship Id="rId153" Type="http://schemas.openxmlformats.org/officeDocument/2006/relationships/hyperlink" Target="http://ru.wikipedia.org/w/index.php?title=%D0%93%D1%80%D0%B5%D1%86%D0%B8%D1%8F_%D0%BD%D0%B0_%D0%9F%D0%B0%D1%80%D0%B0%D0%BB%D0%B8%D0%BC%D0%BF%D0%B8%D0%B9%D1%81%D0%BA%D0%B8%D1%85_%D0%B8%D0%B3%D1%80%D0%B0%D1%85&amp;action=edit&amp;redlink=1" TargetMode="External"/><Relationship Id="rId174" Type="http://schemas.openxmlformats.org/officeDocument/2006/relationships/hyperlink" Target="http://ru.wikipedia.org/wiki/%D0%A0%D0%BE%D1%81%D1%81%D0%B8%D1%8F_%D0%BD%D0%B0_%D0%9F%D0%B0%D1%80%D0%B0%D0%BB%D0%B8%D0%BC%D0%BF%D0%B8%D0%B9%D1%81%D0%BA%D0%B8%D1%85_%D0%B8%D0%B3%D1%80%D0%B0%D1%85" TargetMode="External"/><Relationship Id="rId179" Type="http://schemas.openxmlformats.org/officeDocument/2006/relationships/hyperlink" Target="http://ru.wikipedia.org/w/index.php?title=%D0%A1%D0%BB%D0%BE%D0%B2%D0%B5%D0%BD%D0%B8%D1%8F_%D0%BD%D0%B0_%D0%9F%D0%B0%D1%80%D0%B0%D0%BB%D0%B8%D0%BC%D0%BF%D0%B8%D0%B9%D1%81%D0%BA%D0%B8%D1%85_%D0%B8%D0%B3%D1%80%D0%B0%D1%85&amp;action=edit&amp;redlink=1" TargetMode="External"/><Relationship Id="rId195" Type="http://schemas.openxmlformats.org/officeDocument/2006/relationships/hyperlink" Target="http://ru.wikipedia.org/w/index.php?title=%D0%A2%D0%BE%D0%BD%D0%B3%D0%B0_%D0%BD%D0%B0_%D0%9F%D0%B0%D1%80%D0%B0%D0%BB%D0%B8%D0%BC%D0%BF%D0%B8%D0%B9%D1%81%D0%BA%D0%B8%D1%85_%D0%B8%D0%B3%D1%80%D0%B0%D1%85&amp;action=edit&amp;redlink=1" TargetMode="External"/><Relationship Id="rId190" Type="http://schemas.openxmlformats.org/officeDocument/2006/relationships/hyperlink" Target="http://ru.wikipedia.org/w/index.php?title=%D0%90%D0%B2%D1%81%D1%82%D1%80%D0%B0%D0%BB%D0%B8%D1%8F_%D0%BD%D0%B0_%D0%9F%D0%B0%D1%80%D0%B0%D0%BB%D0%B8%D0%BC%D0%BF%D0%B8%D0%B9%D1%81%D0%BA%D0%B8%D1%85_%D0%B8%D0%B3%D1%80%D0%B0%D1%85&amp;action=edit&amp;redlink=1" TargetMode="External"/><Relationship Id="rId15" Type="http://schemas.openxmlformats.org/officeDocument/2006/relationships/hyperlink" Target="http://ru.wikipedia.org/w/index.php?title=%D0%99%D0%B5%D0%BC%D0%B5%D0%BD_%D0%BD%D0%B0_%D0%9F%D0%B0%D1%80%D0%B0%D0%BB%D0%B8%D0%BC%D0%BF%D0%B8%D0%B9%D1%81%D0%BA%D0%B8%D1%85_%D0%B8%D0%B3%D1%80%D0%B0%D1%85&amp;action=edit&amp;redlink=1" TargetMode="External"/><Relationship Id="rId36" Type="http://schemas.openxmlformats.org/officeDocument/2006/relationships/hyperlink" Target="http://ru.wikipedia.org/w/index.php?title=%D0%A1%D0%B8%D1%80%D0%B8%D1%8F_%D0%BD%D0%B0_%D0%9F%D0%B0%D1%80%D0%B0%D0%BB%D0%B8%D0%BC%D0%BF%D0%B8%D0%B9%D1%81%D0%BA%D0%B8%D1%85_%D0%B8%D0%B3%D1%80%D0%B0%D1%85&amp;action=edit&amp;redlink=1" TargetMode="External"/><Relationship Id="rId57" Type="http://schemas.openxmlformats.org/officeDocument/2006/relationships/hyperlink" Target="http://ru.wikipedia.org/w/index.php?title=%D0%92%D0%B5%D0%BD%D0%B5%D1%81%D1%83%D1%8D%D0%BB%D0%B0_%D0%BD%D0%B0_%D0%9F%D0%B0%D1%80%D0%B0%D0%BB%D0%B8%D0%BC%D0%BF%D0%B8%D0%B9%D1%81%D0%BA%D0%B8%D1%85_%D0%B8%D0%B3%D1%80%D0%B0%D1%85&amp;action=edit&amp;redlink=1" TargetMode="External"/><Relationship Id="rId106" Type="http://schemas.openxmlformats.org/officeDocument/2006/relationships/hyperlink" Target="http://ru.wikipedia.org/w/index.php?title=%D0%9A%D0%B5%D0%BD%D0%B8%D1%8F_%D0%BD%D0%B0_%D0%9F%D0%B0%D1%80%D0%B0%D0%BB%D0%B8%D0%BC%D0%BF%D0%B8%D0%B9%D1%81%D0%BA%D0%B8%D1%85_%D0%B8%D0%B3%D1%80%D0%B0%D1%85&amp;action=edit&amp;redlink=1" TargetMode="External"/><Relationship Id="rId127" Type="http://schemas.openxmlformats.org/officeDocument/2006/relationships/hyperlink" Target="http://ru.wikipedia.org/w/index.php?title=%D0%A1%D0%B5%D0%BD%D0%B5%D0%B3%D0%B0%D0%BB_%D0%BD%D0%B0_%D0%9F%D0%B0%D1%80%D0%B0%D0%BB%D0%B8%D0%BC%D0%BF%D0%B8%D0%B9%D1%81%D0%BA%D0%B8%D1%85_%D0%B8%D0%B3%D1%80%D0%B0%D1%85&amp;action=edit&amp;redlink=1" TargetMode="External"/><Relationship Id="rId10" Type="http://schemas.openxmlformats.org/officeDocument/2006/relationships/hyperlink" Target="http://ru.wikipedia.org/w/index.php?title=%D0%98%D0%BD%D0%B4%D0%B8%D1%8F_%D0%BD%D0%B0_%D0%9F%D0%B0%D1%80%D0%B0%D0%BB%D0%B8%D0%BC%D0%BF%D0%B8%D0%B9%D1%81%D0%BA%D0%B8%D1%85_%D0%B8%D0%B3%D1%80%D0%B0%D1%85&amp;action=edit&amp;redlink=1" TargetMode="External"/><Relationship Id="rId31" Type="http://schemas.openxmlformats.org/officeDocument/2006/relationships/hyperlink" Target="http://ru.wikipedia.org/w/index.php?title=%D0%9E%D0%BC%D0%B0%D0%BD_%D0%BD%D0%B0_%D0%9F%D0%B0%D1%80%D0%B0%D0%BB%D0%B8%D0%BC%D0%BF%D0%B8%D0%B9%D1%81%D0%BA%D0%B8%D1%85_%D0%B8%D0%B3%D1%80%D0%B0%D1%85&amp;action=edit&amp;redlink=1" TargetMode="External"/><Relationship Id="rId52" Type="http://schemas.openxmlformats.org/officeDocument/2006/relationships/hyperlink" Target="http://ru.wikipedia.org/w/index.php?title=%D0%91%D0%B5%D0%BB%D0%B8%D0%B7_%D0%BD%D0%B0_%D0%9F%D0%B0%D1%80%D0%B0%D0%BB%D0%B8%D0%BC%D0%BF%D0%B8%D0%B9%D1%81%D0%BA%D0%B8%D1%85_%D0%B8%D0%B3%D1%80%D0%B0%D1%85&amp;action=edit&amp;redlink=1" TargetMode="External"/><Relationship Id="rId73" Type="http://schemas.openxmlformats.org/officeDocument/2006/relationships/hyperlink" Target="http://ru.wikipedia.org/w/index.php?title=%D0%9F%D0%B0%D0%BD%D0%B0%D0%BC%D0%B0_%D0%BD%D0%B0_%D0%9F%D0%B0%D1%80%D0%B0%D0%BB%D0%B8%D0%BC%D0%BF%D0%B8%D0%B9%D1%81%D0%BA%D0%B8%D1%85_%D0%B8%D0%B3%D1%80%D0%B0%D1%85&amp;action=edit&amp;redlink=1" TargetMode="External"/><Relationship Id="rId78" Type="http://schemas.openxmlformats.org/officeDocument/2006/relationships/hyperlink" Target="http://ru.wikipedia.org/w/index.php?title=%D0%A1%D0%B5%D0%BD%D1%82-%D0%92%D0%B8%D0%BD%D1%81%D0%B5%D0%BD%D1%82_%D0%B8_%D0%93%D1%80%D0%B5%D0%BD%D0%B0%D0%B4%D0%B8%D0%BD%D1%8B_%D0%BD%D0%B0_%D0%9F%D0%B0%D1%80%D0%B0%D0%BB%D0%B8%D0%BC%D0%BF%D0%B8%D0%B9%D1%81%D0%BA%D0%B8%D1%85_%D0%B8%D0%B3%D1%80%D0%B0%D1%85&amp;action=edit&amp;redlink=1" TargetMode="External"/><Relationship Id="rId94" Type="http://schemas.openxmlformats.org/officeDocument/2006/relationships/hyperlink" Target="http://ru.wikipedia.org/w/index.php?title=%D0%93%D0%B0%D0%B1%D0%BE%D0%BD_%D0%BD%D0%B0_%D0%9F%D0%B0%D1%80%D0%B0%D0%BB%D0%B8%D0%BC%D0%BF%D0%B8%D0%B9%D1%81%D0%BA%D0%B8%D1%85_%D0%B8%D0%B3%D1%80%D0%B0%D1%85&amp;action=edit&amp;redlink=1" TargetMode="External"/><Relationship Id="rId99" Type="http://schemas.openxmlformats.org/officeDocument/2006/relationships/hyperlink" Target="http://ru.wikipedia.org/w/index.php?title=%D0%94%D0%B5%D0%BC%D0%BE%D0%BA%D1%80%D0%B0%D1%82%D0%B8%D1%87%D0%B5%D1%81%D0%BA%D0%B0%D1%8F_%D0%A0%D0%B5%D1%81%D0%BF%D1%83%D0%B1%D0%BB%D0%B8%D0%BA%D0%B0_%D0%9A%D0%BE%D0%BD%D0%B3%D0%BE_%D0%BD%D0%B0_%D0%9F%D0%B0%D1%80%D0%B0%D0%BB%D0%B8%D0%BC%D0%BF%D0%B8%D0%B9%D1%81%D0%BA%D0%B8%D1%85_%D0%B8%D0%B3%D1%80%D0%B0%D1%85&amp;action=edit&amp;redlink=1" TargetMode="External"/><Relationship Id="rId101" Type="http://schemas.openxmlformats.org/officeDocument/2006/relationships/hyperlink" Target="http://ru.wikipedia.org/w/index.php?title=%D0%95%D0%B3%D0%B8%D0%BF%D0%B5%D1%82_%D0%BD%D0%B0_%D0%9F%D0%B0%D1%80%D0%B0%D0%BB%D0%B8%D0%BC%D0%BF%D0%B8%D0%B9%D1%81%D0%BA%D0%B8%D1%85_%D0%B8%D0%B3%D1%80%D0%B0%D1%85&amp;action=edit&amp;redlink=1" TargetMode="External"/><Relationship Id="rId122" Type="http://schemas.openxmlformats.org/officeDocument/2006/relationships/hyperlink" Target="http://ru.wikipedia.org/w/index.php?title=%D0%A0%D0%B5%D1%81%D0%BF%D1%83%D0%B1%D0%BB%D0%B8%D0%BA%D0%B0_%D0%9A%D0%BE%D0%BD%D0%B3%D0%BE_%D0%BD%D0%B0_%D0%9F%D0%B0%D1%80%D0%B0%D0%BB%D0%B8%D0%BC%D0%BF%D0%B8%D0%B9%D1%81%D0%BA%D0%B8%D1%85_%D0%B8%D0%B3%D1%80%D0%B0%D1%85&amp;action=edit&amp;redlink=1" TargetMode="External"/><Relationship Id="rId143" Type="http://schemas.openxmlformats.org/officeDocument/2006/relationships/hyperlink" Target="http://ru.wikipedia.org/w/index.php?title=%D0%90%D0%BB%D0%B1%D0%B0%D0%BD%D0%B8%D1%8F_%D0%BD%D0%B0_%D0%9F%D0%B0%D1%80%D0%B0%D0%BB%D0%B8%D0%BC%D0%BF%D0%B8%D0%B9%D1%81%D0%BA%D0%B8%D1%85_%D0%B8%D0%B3%D1%80%D0%B0%D1%85&amp;action=edit&amp;redlink=1" TargetMode="External"/><Relationship Id="rId148" Type="http://schemas.openxmlformats.org/officeDocument/2006/relationships/hyperlink" Target="http://ru.wikipedia.org/w/index.php?title=%D0%91%D0%BE%D0%BB%D0%B3%D0%B0%D1%80%D0%B8%D1%8F_%D0%BD%D0%B0_%D0%9F%D0%B0%D1%80%D0%B0%D0%BB%D0%B8%D0%BC%D0%BF%D0%B8%D0%B9%D1%81%D0%BA%D0%B8%D1%85_%D0%B8%D0%B3%D1%80%D0%B0%D1%85&amp;action=edit&amp;redlink=1" TargetMode="External"/><Relationship Id="rId164" Type="http://schemas.openxmlformats.org/officeDocument/2006/relationships/hyperlink" Target="http://ru.wikipedia.org/w/index.php?title=%D0%9B%D0%B8%D1%85%D1%82%D0%B5%D0%BD%D1%88%D1%82%D0%B5%D0%B9%D0%BD_%D0%BD%D0%B0_%D0%9F%D0%B0%D1%80%D0%B0%D0%BB%D0%B8%D0%BC%D0%BF%D0%B8%D0%B9%D1%81%D0%BA%D0%B8%D1%85_%D0%B8%D0%B3%D1%80%D0%B0%D1%85&amp;action=edit&amp;redlink=1" TargetMode="External"/><Relationship Id="rId169" Type="http://schemas.openxmlformats.org/officeDocument/2006/relationships/hyperlink" Target="http://ru.wikipedia.org/w/index.php?title=%D0%9C%D0%BE%D0%BD%D0%B0%D0%BA%D0%BE_%D0%BD%D0%B0_%D0%9F%D0%B0%D1%80%D0%B0%D0%BB%D0%B8%D0%BC%D0%BF%D0%B8%D0%B9%D1%81%D0%BA%D0%B8%D1%85_%D0%B8%D0%B3%D1%80%D0%B0%D1%85&amp;action=edit&amp;redlink=1" TargetMode="External"/><Relationship Id="rId185" Type="http://schemas.openxmlformats.org/officeDocument/2006/relationships/hyperlink" Target="http://ru.wikipedia.org/w/index.php?title=%D0%A7%D0%B5%D1%80%D0%BD%D0%BE%D0%B3%D0%BE%D1%80%D0%B8%D1%8F_%D0%BD%D0%B0_%D0%9F%D0%B0%D1%80%D0%B0%D0%BB%D0%B8%D0%BC%D0%BF%D0%B8%D0%B9%D1%81%D0%BA%D0%B8%D1%85_%D0%B8%D0%B3%D1%80%D0%B0%D1%85&amp;action=edit&amp;redlink=1" TargetMode="External"/><Relationship Id="rId4" Type="http://schemas.openxmlformats.org/officeDocument/2006/relationships/hyperlink" Target="http://ru.wikipedia.org/w/index.php?title=%D0%91%D0%B0%D1%85%D1%80%D0%B5%D0%B9%D0%BD_%D0%BD%D0%B0_%D0%9F%D0%B0%D1%80%D0%B0%D0%BB%D0%B8%D0%BC%D0%BF%D0%B8%D0%B9%D1%81%D0%BA%D0%B8%D1%85_%D0%B8%D0%B3%D1%80%D0%B0%D1%85&amp;action=edit&amp;redlink=1" TargetMode="External"/><Relationship Id="rId9" Type="http://schemas.openxmlformats.org/officeDocument/2006/relationships/hyperlink" Target="http://ru.wikipedia.org/w/index.php?title=%D0%93%D0%BE%D0%BD%D0%BA%D0%BE%D0%BD%D0%B3_%D0%BD%D0%B0_%D0%9F%D0%B0%D1%80%D0%B0%D0%BB%D0%B8%D0%BC%D0%BF%D0%B8%D0%B9%D1%81%D0%BA%D0%B8%D1%85_%D0%B8%D0%B3%D1%80%D0%B0%D1%85&amp;action=edit&amp;redlink=1" TargetMode="External"/><Relationship Id="rId180" Type="http://schemas.openxmlformats.org/officeDocument/2006/relationships/hyperlink" Target="http://ru.wikipedia.org/w/index.php?title=%D0%A2%D1%83%D1%80%D1%86%D0%B8%D1%8F_%D0%BD%D0%B0_%D0%9F%D0%B0%D1%80%D0%B0%D0%BB%D0%B8%D0%BC%D0%BF%D0%B8%D0%B9%D1%81%D0%BA%D0%B8%D1%85_%D0%B8%D0%B3%D1%80%D0%B0%D1%85&amp;action=edit&amp;redlink=1" TargetMode="External"/><Relationship Id="rId26" Type="http://schemas.openxmlformats.org/officeDocument/2006/relationships/hyperlink" Target="http://ru.wikipedia.org/w/index.php?title=%D0%9C%D0%B0%D0%BB%D1%8C%D0%B4%D0%B8%D0%B2%D1%8B_%D0%BD%D0%B0_%D0%9F%D0%B0%D1%80%D0%B0%D0%BB%D0%B8%D0%BC%D0%BF%D0%B8%D0%B9%D1%81%D0%BA%D0%B8%D1%85_%D0%B8%D0%B3%D1%80%D0%B0%D1%85&amp;action=edit&amp;redlink=1" TargetMode="External"/><Relationship Id="rId47" Type="http://schemas.openxmlformats.org/officeDocument/2006/relationships/hyperlink" Target="http://ru.wikipedia.org/w/index.php?title=%D0%90%D0%BD%D1%82%D0%B8%D0%B3%D1%83%D0%B0_%D0%B8_%D0%91%D0%B0%D1%80%D0%B1%D1%83%D0%B4%D0%B0_%D0%BD%D0%B0_%D0%9F%D0%B0%D1%80%D0%B0%D0%BB%D0%B8%D0%BC%D0%BF%D0%B8%D0%B9%D1%81%D0%BA%D0%B8%D1%85_%D0%B8%D0%B3%D1%80%D0%B0%D1%85&amp;action=edit&amp;redlink=1" TargetMode="External"/><Relationship Id="rId68" Type="http://schemas.openxmlformats.org/officeDocument/2006/relationships/hyperlink" Target="http://ru.wikipedia.org/w/index.php?title=%D0%9A%D0%BE%D1%81%D1%82%D0%B0-%D0%A0%D0%B8%D0%BA%D0%B0_%D0%BD%D0%B0_%D0%9F%D0%B0%D1%80%D0%B0%D0%BB%D0%B8%D0%BC%D0%BF%D0%B8%D0%B9%D1%81%D0%BA%D0%B8%D1%85_%D0%B8%D0%B3%D1%80%D0%B0%D1%85&amp;action=edit&amp;redlink=1" TargetMode="External"/><Relationship Id="rId89" Type="http://schemas.openxmlformats.org/officeDocument/2006/relationships/hyperlink" Target="http://ru.wikipedia.org/w/index.php?title=%D0%90%D0%BD%D0%B3%D0%BE%D0%BB%D0%B0_%D0%BD%D0%B0_%D0%9F%D0%B0%D1%80%D0%B0%D0%BB%D0%B8%D0%BC%D0%BF%D0%B8%D0%B9%D1%81%D0%BA%D0%B8%D1%85_%D0%B8%D0%B3%D1%80%D0%B0%D1%85&amp;action=edit&amp;redlink=1" TargetMode="External"/><Relationship Id="rId112" Type="http://schemas.openxmlformats.org/officeDocument/2006/relationships/hyperlink" Target="http://ru.wikipedia.org/w/index.php?title=%D0%9C%D0%B0%D0%B2%D1%80%D0%B8%D0%BA%D0%B8%D0%B9_%D0%BD%D0%B0_%D0%9F%D0%B0%D1%80%D0%B0%D0%BB%D0%B8%D0%BC%D0%BF%D0%B8%D0%B9%D1%81%D0%BA%D0%B8%D1%85_%D0%B8%D0%B3%D1%80%D0%B0%D1%85&amp;action=edit&amp;redlink=1" TargetMode="External"/><Relationship Id="rId133" Type="http://schemas.openxmlformats.org/officeDocument/2006/relationships/hyperlink" Target="http://ru.wikipedia.org/w/index.php?title=%D0%A2%D1%83%D0%BD%D0%B8%D1%81_%D0%BD%D0%B0_%D0%9F%D0%B0%D1%80%D0%B0%D0%BB%D0%B8%D0%BC%D0%BF%D0%B8%D0%B9%D1%81%D0%BA%D0%B8%D1%85_%D0%B8%D0%B3%D1%80%D0%B0%D1%85&amp;action=edit&amp;redlink=1" TargetMode="External"/><Relationship Id="rId154" Type="http://schemas.openxmlformats.org/officeDocument/2006/relationships/hyperlink" Target="http://ru.wikipedia.org/w/index.php?title=%D0%93%D1%80%D1%83%D0%B7%D0%B8%D1%8F_%D0%BD%D0%B0_%D0%9F%D0%B0%D1%80%D0%B0%D0%BB%D0%B8%D0%BC%D0%BF%D0%B8%D0%B9%D1%81%D0%BA%D0%B8%D1%85_%D0%B8%D0%B3%D1%80%D0%B0%D1%85&amp;action=edit&amp;redlink=1" TargetMode="External"/><Relationship Id="rId175" Type="http://schemas.openxmlformats.org/officeDocument/2006/relationships/hyperlink" Target="http://ru.wikipedia.org/w/index.php?title=%D0%A0%D1%83%D0%BC%D1%8B%D0%BD%D0%B8%D1%8F_%D0%BD%D0%B0_%D0%9F%D0%B0%D1%80%D0%B0%D0%BB%D0%B8%D0%BC%D0%BF%D0%B8%D0%B9%D1%81%D0%BA%D0%B8%D1%85_%D0%B8%D0%B3%D1%80%D0%B0%D1%85&amp;action=edit&amp;redlink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hyperlink" Target="//commons.wikimedia.org/wiki/File:Osaka07_D8A_MWCRace.jpg?uselang=r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908720"/>
            <a:ext cx="7128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 smtClean="0"/>
              <a:t>Паралимпи́йские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и́гры</a:t>
            </a:r>
            <a:endParaRPr lang="ru-RU" sz="4400" dirty="0"/>
          </a:p>
        </p:txBody>
      </p:sp>
      <p:pic>
        <p:nvPicPr>
          <p:cNvPr id="7170" name="Picture 2" descr="http://upload.wikimedia.org/wikipedia/commons/thumb/e/e6/IPC_logo_%282004%29.svg/300px-IPC_logo_%282004%29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628800"/>
            <a:ext cx="3960440" cy="29523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02057" y="5157192"/>
            <a:ext cx="611435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Фёдорова М.В.</a:t>
            </a:r>
          </a:p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2013-1014</a:t>
            </a:r>
            <a:endParaRPr lang="ru-RU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835292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Название первоначально было связано с термином </a:t>
            </a:r>
            <a:r>
              <a:rPr lang="ru-RU" sz="1400" dirty="0" err="1" smtClean="0"/>
              <a:t>paraplegia</a:t>
            </a:r>
            <a:r>
              <a:rPr lang="ru-RU" sz="1400" dirty="0" smtClean="0"/>
              <a:t> </a:t>
            </a:r>
            <a:r>
              <a:rPr lang="ru-RU" sz="1400" dirty="0" smtClean="0">
                <a:hlinkClick r:id="rId2" action="ppaction://hlinkfile" tooltip="Паралич нижних конечностей (страница отсутствует)"/>
              </a:rPr>
              <a:t>паралич нижних конечностей</a:t>
            </a:r>
            <a:r>
              <a:rPr lang="ru-RU" sz="1400" dirty="0" smtClean="0"/>
              <a:t>, поскольку эти соревнования проводились среди людей с заболеваниями позвоночника, однако с началом участия в играх спортсменов и с другими заболеваниями было переосмыслено как «рядом, вне (</a:t>
            </a:r>
            <a:r>
              <a:rPr lang="ru-RU" sz="1400" dirty="0" smtClean="0">
                <a:hlinkClick r:id="rId3" action="ppaction://hlinkfile" tooltip="Греческий язык"/>
              </a:rPr>
              <a:t>греч.</a:t>
            </a:r>
            <a:r>
              <a:rPr lang="ru-RU" sz="1400" dirty="0" smtClean="0"/>
              <a:t> </a:t>
            </a:r>
            <a:r>
              <a:rPr lang="el-GR" sz="1400" dirty="0" smtClean="0"/>
              <a:t>παρά</a:t>
            </a:r>
            <a:r>
              <a:rPr lang="ru-RU" sz="1400" dirty="0" smtClean="0"/>
              <a:t>) Олимпиады»; имеется в виду параллелизм и равноправие </a:t>
            </a:r>
            <a:r>
              <a:rPr lang="ru-RU" sz="1400" dirty="0" err="1" smtClean="0"/>
              <a:t>параолимпийских</a:t>
            </a:r>
            <a:r>
              <a:rPr lang="ru-RU" sz="1400" dirty="0" smtClean="0"/>
              <a:t> соревнований с олимпийскими.</a:t>
            </a:r>
          </a:p>
          <a:p>
            <a:r>
              <a:rPr lang="ru-RU" sz="1400" dirty="0" smtClean="0"/>
              <a:t>Написание «</a:t>
            </a:r>
            <a:r>
              <a:rPr lang="ru-RU" sz="1400" dirty="0" err="1" smtClean="0"/>
              <a:t>параолимпийский</a:t>
            </a:r>
            <a:r>
              <a:rPr lang="ru-RU" sz="1400" dirty="0" smtClean="0"/>
              <a:t>» зафиксировано в академическом «Русском орфографическом словаре»</a:t>
            </a:r>
            <a:r>
              <a:rPr lang="ru-RU" sz="1400" baseline="30000" dirty="0" smtClean="0">
                <a:hlinkClick r:id="" action="ppaction://hlinkfile"/>
              </a:rPr>
              <a:t>[3]</a:t>
            </a:r>
            <a:r>
              <a:rPr lang="ru-RU" sz="1400" dirty="0" smtClean="0"/>
              <a:t> и других словарях. Написание «</a:t>
            </a:r>
            <a:r>
              <a:rPr lang="ru-RU" sz="1400" dirty="0" err="1" smtClean="0"/>
              <a:t>паралимпийский</a:t>
            </a:r>
            <a:r>
              <a:rPr lang="ru-RU" sz="1400" dirty="0" smtClean="0"/>
              <a:t>» является не нормативным и в словарях не отмечено и употребляется только в официальных документах органов государственной власти, являясь калькой с официального названия (МОК) на </a:t>
            </a:r>
            <a:r>
              <a:rPr lang="ru-RU" sz="1400" dirty="0" smtClean="0">
                <a:hlinkClick r:id="rId4" action="ppaction://hlinkfile" tooltip="Английский язык"/>
              </a:rPr>
              <a:t>английском языке</a:t>
            </a:r>
            <a:r>
              <a:rPr lang="ru-RU" sz="1400" dirty="0" smtClean="0"/>
              <a:t> — </a:t>
            </a:r>
            <a:r>
              <a:rPr lang="ru-RU" sz="1400" dirty="0" err="1" smtClean="0">
                <a:hlinkClick r:id="rId5" action="ppaction://hlinkfile" tooltip="en:paralympic games"/>
              </a:rPr>
              <a:t>paralympic</a:t>
            </a:r>
            <a:r>
              <a:rPr lang="ru-RU" sz="1400" dirty="0" smtClean="0">
                <a:hlinkClick r:id="rId5" action="ppaction://hlinkfile" tooltip="en:paralympic games"/>
              </a:rPr>
              <a:t> </a:t>
            </a:r>
            <a:r>
              <a:rPr lang="ru-RU" sz="1400" dirty="0" err="1" smtClean="0">
                <a:hlinkClick r:id="rId5" action="ppaction://hlinkfile" tooltip="en:paralympic games"/>
              </a:rPr>
              <a:t>games</a:t>
            </a:r>
            <a:r>
              <a:rPr lang="ru-RU" sz="1400" dirty="0" smtClean="0"/>
              <a:t>. Федеральным законом от 9 ноября 2009 г. № 253-ФЗ «О внесении изменений в отдельные законодательные акты Российской Федерации» (принят Государственной Думой 21 октября 2009 года, одобрен Советом Федерации 30 октября 2009 года) установлено единообразное использование в законодательстве Российской Федерации слов «</a:t>
            </a:r>
            <a:r>
              <a:rPr lang="ru-RU" sz="1400" dirty="0" err="1" smtClean="0"/>
              <a:t>паралимпийский</a:t>
            </a:r>
            <a:r>
              <a:rPr lang="ru-RU" sz="1400" dirty="0" smtClean="0"/>
              <a:t>» и «</a:t>
            </a:r>
            <a:r>
              <a:rPr lang="ru-RU" sz="1400" dirty="0" err="1" smtClean="0"/>
              <a:t>сурдлимпийский</a:t>
            </a:r>
            <a:r>
              <a:rPr lang="ru-RU" sz="1400" dirty="0" smtClean="0"/>
              <a:t>», а также образованных на их основе словосочетаний: «</a:t>
            </a:r>
            <a:r>
              <a:rPr lang="ru-RU" sz="1400" dirty="0" err="1" smtClean="0"/>
              <a:t>Паралимпийский</a:t>
            </a:r>
            <a:r>
              <a:rPr lang="ru-RU" sz="1400" dirty="0" smtClean="0"/>
              <a:t> комитет России», «</a:t>
            </a:r>
            <a:r>
              <a:rPr lang="ru-RU" sz="1400" dirty="0" err="1" smtClean="0"/>
              <a:t>Паралимпийские</a:t>
            </a:r>
            <a:r>
              <a:rPr lang="ru-RU" sz="1400" dirty="0" smtClean="0"/>
              <a:t> игры» и др. В названном Федеральном законе написание указанных слов приведено в соответствие с правилами, установленными международными спортивными организациями</a:t>
            </a:r>
            <a:r>
              <a:rPr lang="ru-RU" sz="1400" baseline="30000" dirty="0" smtClean="0">
                <a:hlinkClick r:id="" action="ppaction://hlinkfile"/>
              </a:rPr>
              <a:t>[4]</a:t>
            </a:r>
            <a:r>
              <a:rPr lang="ru-RU" sz="1400" dirty="0" smtClean="0"/>
              <a:t>. Отказ от термина «</a:t>
            </a:r>
            <a:r>
              <a:rPr lang="ru-RU" sz="1400" dirty="0" err="1" smtClean="0"/>
              <a:t>параолимпийский</a:t>
            </a:r>
            <a:r>
              <a:rPr lang="ru-RU" sz="1400" dirty="0" smtClean="0"/>
              <a:t>» связан с тем, что употребление слова «олимпийский» и его производных в маркетинговых и прочих коммерческих целях необходимо каждый раз согласовывать с МОК.</a:t>
            </a:r>
          </a:p>
          <a:p>
            <a:r>
              <a:rPr lang="ru-RU" sz="1400" dirty="0" smtClean="0"/>
              <a:t>Поначалу термин «</a:t>
            </a:r>
            <a:r>
              <a:rPr lang="ru-RU" sz="1400" dirty="0" err="1" smtClean="0"/>
              <a:t>Параолимпийские</a:t>
            </a:r>
            <a:r>
              <a:rPr lang="ru-RU" sz="1400" dirty="0" smtClean="0"/>
              <a:t> игры» применялся неофициально. Игры 1960 года официально назывались «Девятыми Международными </a:t>
            </a:r>
            <a:r>
              <a:rPr lang="ru-RU" sz="1400" dirty="0" err="1" smtClean="0"/>
              <a:t>Сток-мандевильскими</a:t>
            </a:r>
            <a:r>
              <a:rPr lang="ru-RU" sz="1400" dirty="0" smtClean="0"/>
              <a:t> играми» и лишь в 1984 году им был присвоен статус первых </a:t>
            </a:r>
            <a:r>
              <a:rPr lang="ru-RU" sz="1400" dirty="0" err="1" smtClean="0"/>
              <a:t>Параолимпийских</a:t>
            </a:r>
            <a:r>
              <a:rPr lang="ru-RU" sz="1400" dirty="0" smtClean="0"/>
              <a:t> игр. Первыми играми, к которым официально применялся термин «</a:t>
            </a:r>
            <a:r>
              <a:rPr lang="ru-RU" sz="1400" dirty="0" err="1" smtClean="0"/>
              <a:t>Paralympics</a:t>
            </a:r>
            <a:r>
              <a:rPr lang="ru-RU" sz="1400" dirty="0" smtClean="0"/>
              <a:t>», были игры 1964 года. Тем не менее, в ряде игр вплоть до Игр 1980 года, использовался термин «Олимпийские игры для инвалидов», в 1984 г. — «Международные игры инвалидов». Окончательно термин «</a:t>
            </a:r>
            <a:r>
              <a:rPr lang="ru-RU" sz="1400" dirty="0" err="1" smtClean="0"/>
              <a:t>параолимпийский</a:t>
            </a:r>
            <a:r>
              <a:rPr lang="ru-RU" sz="1400" dirty="0" smtClean="0"/>
              <a:t>» был официально закреплён, начиная с Игр 1988 года.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412776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Паралимпи́йские</a:t>
            </a:r>
            <a:r>
              <a:rPr lang="ru-RU" b="1" dirty="0" smtClean="0"/>
              <a:t> </a:t>
            </a:r>
            <a:r>
              <a:rPr lang="ru-RU" b="1" dirty="0" err="1" smtClean="0"/>
              <a:t>и́гры</a:t>
            </a:r>
            <a:r>
              <a:rPr lang="ru-RU" dirty="0" smtClean="0"/>
              <a:t> (</a:t>
            </a:r>
            <a:r>
              <a:rPr lang="ru-RU" b="1" dirty="0" err="1" smtClean="0"/>
              <a:t>параолимпи́йские</a:t>
            </a:r>
            <a:r>
              <a:rPr lang="ru-RU" b="1" dirty="0" smtClean="0"/>
              <a:t> игры</a:t>
            </a:r>
            <a:r>
              <a:rPr lang="ru-RU" dirty="0" smtClean="0"/>
              <a:t>) — международные спортивные соревнования для людей с ограниченными возможностями (кроме инвалидов по слуху). Традиционно проводятся после главных </a:t>
            </a:r>
            <a:r>
              <a:rPr lang="ru-RU" dirty="0" smtClean="0">
                <a:hlinkClick r:id="rId2" action="ppaction://hlinkfile" tooltip="Олимпийские игры"/>
              </a:rPr>
              <a:t>Олимпийских игр</a:t>
            </a:r>
            <a:r>
              <a:rPr lang="ru-RU" dirty="0" smtClean="0"/>
              <a:t>, а начиная с </a:t>
            </a:r>
            <a:r>
              <a:rPr lang="ru-RU" dirty="0" smtClean="0">
                <a:hlinkClick r:id="rId3" action="ppaction://hlinkfile" tooltip="1988"/>
              </a:rPr>
              <a:t>1988</a:t>
            </a:r>
            <a:r>
              <a:rPr lang="ru-RU" dirty="0" smtClean="0"/>
              <a:t> — на тех же спортивных объектах; в </a:t>
            </a:r>
            <a:r>
              <a:rPr lang="ru-RU" dirty="0" smtClean="0">
                <a:hlinkClick r:id="rId4" action="ppaction://hlinkfile" tooltip="2001"/>
              </a:rPr>
              <a:t>2001</a:t>
            </a:r>
            <a:r>
              <a:rPr lang="ru-RU" dirty="0" smtClean="0"/>
              <a:t> эта практика закреплена соглашением между </a:t>
            </a:r>
            <a:r>
              <a:rPr lang="ru-RU" dirty="0" smtClean="0">
                <a:hlinkClick r:id="rId5" action="ppaction://hlinkfile" tooltip="Международный олимпийский комитет"/>
              </a:rPr>
              <a:t>МОК</a:t>
            </a:r>
            <a:r>
              <a:rPr lang="ru-RU" dirty="0" smtClean="0"/>
              <a:t> и </a:t>
            </a:r>
            <a:r>
              <a:rPr lang="ru-RU" dirty="0" smtClean="0">
                <a:hlinkClick r:id="rId6" action="ppaction://hlinkfile" tooltip="Международный паралимпийский комитет"/>
              </a:rPr>
              <a:t>Международным </a:t>
            </a:r>
            <a:r>
              <a:rPr lang="ru-RU" dirty="0" err="1" smtClean="0">
                <a:hlinkClick r:id="rId6" action="ppaction://hlinkfile" tooltip="Международный паралимпийский комитет"/>
              </a:rPr>
              <a:t>паралимпийским</a:t>
            </a:r>
            <a:r>
              <a:rPr lang="ru-RU" dirty="0" smtClean="0">
                <a:hlinkClick r:id="rId6" action="ppaction://hlinkfile" tooltip="Международный паралимпийский комитет"/>
              </a:rPr>
              <a:t> комитетом (МПК)</a:t>
            </a:r>
            <a:r>
              <a:rPr lang="ru-RU" dirty="0" smtClean="0"/>
              <a:t>. </a:t>
            </a:r>
            <a:r>
              <a:rPr lang="ru-RU" dirty="0" smtClean="0">
                <a:hlinkClick r:id="rId7" action="ppaction://hlinkfile" tooltip="Летние паралимпийские игры"/>
              </a:rPr>
              <a:t>Летние </a:t>
            </a:r>
            <a:r>
              <a:rPr lang="ru-RU" dirty="0" err="1" smtClean="0">
                <a:hlinkClick r:id="rId7" action="ppaction://hlinkfile" tooltip="Летние паралимпийские игры"/>
              </a:rPr>
              <a:t>паралимпийские</a:t>
            </a:r>
            <a:r>
              <a:rPr lang="ru-RU" dirty="0" smtClean="0">
                <a:hlinkClick r:id="rId7" action="ppaction://hlinkfile" tooltip="Летние паралимпийские игры"/>
              </a:rPr>
              <a:t> игры</a:t>
            </a:r>
            <a:r>
              <a:rPr lang="ru-RU" dirty="0" smtClean="0"/>
              <a:t> проводятся с </a:t>
            </a:r>
            <a:r>
              <a:rPr lang="ru-RU" dirty="0" smtClean="0">
                <a:hlinkClick r:id="rId8" action="ppaction://hlinkfile" tooltip="1960"/>
              </a:rPr>
              <a:t>1960</a:t>
            </a:r>
            <a:r>
              <a:rPr lang="ru-RU" dirty="0" smtClean="0"/>
              <a:t>, а </a:t>
            </a:r>
            <a:r>
              <a:rPr lang="ru-RU" dirty="0" smtClean="0">
                <a:hlinkClick r:id="rId9" action="ppaction://hlinkfile" tooltip="Зимние паралимпийские игры"/>
              </a:rPr>
              <a:t>зимние </a:t>
            </a:r>
            <a:r>
              <a:rPr lang="ru-RU" dirty="0" err="1" smtClean="0">
                <a:hlinkClick r:id="rId9" action="ppaction://hlinkfile" tooltip="Зимние паралимпийские игры"/>
              </a:rPr>
              <a:t>паралимпийские</a:t>
            </a:r>
            <a:r>
              <a:rPr lang="ru-RU" dirty="0" smtClean="0">
                <a:hlinkClick r:id="rId9" action="ppaction://hlinkfile" tooltip="Зимние паралимпийские игры"/>
              </a:rPr>
              <a:t> игры</a:t>
            </a:r>
            <a:r>
              <a:rPr lang="ru-RU" dirty="0" smtClean="0"/>
              <a:t> — с </a:t>
            </a:r>
            <a:r>
              <a:rPr lang="ru-RU" dirty="0" smtClean="0">
                <a:hlinkClick r:id="rId10" action="ppaction://hlinkfile" tooltip="1976"/>
              </a:rPr>
              <a:t>1976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Возникновение видов спорта, в которых могут участвовать инвалиды, связывают с именем английского нейрохирурга </a:t>
            </a:r>
            <a:r>
              <a:rPr lang="ru-RU" dirty="0" smtClean="0">
                <a:hlinkClick r:id="rId11" action="ppaction://hlinkfile" tooltip="Гутман, Людвиг"/>
              </a:rPr>
              <a:t>Людвига </a:t>
            </a:r>
            <a:r>
              <a:rPr lang="ru-RU" dirty="0" err="1" smtClean="0">
                <a:hlinkClick r:id="rId11" action="ppaction://hlinkfile" tooltip="Гутман, Людвиг"/>
              </a:rPr>
              <a:t>Гуттмана</a:t>
            </a:r>
            <a:r>
              <a:rPr lang="ru-RU" dirty="0" smtClean="0"/>
              <a:t> (L. </a:t>
            </a:r>
            <a:r>
              <a:rPr lang="ru-RU" dirty="0" err="1" smtClean="0"/>
              <a:t>Guttman</a:t>
            </a:r>
            <a:r>
              <a:rPr lang="ru-RU" dirty="0" smtClean="0"/>
              <a:t>), который, преодолевая вековые стереотипы по отношению к людям с физическими недостатками, ввёл спорт в процесс реабилитации больных с повреждениями </a:t>
            </a:r>
            <a:r>
              <a:rPr lang="ru-RU" dirty="0" smtClean="0">
                <a:hlinkClick r:id="rId12" action="ppaction://hlinkfile" tooltip="Спинной мозг"/>
              </a:rPr>
              <a:t>спинного мозга</a:t>
            </a:r>
            <a:r>
              <a:rPr lang="ru-RU" dirty="0" smtClean="0"/>
              <a:t>. Он на практике доказал, что спорт для людей с физическими недостатками создаёт условия для успешной жизнедеятельности, восстанавливает </a:t>
            </a:r>
            <a:r>
              <a:rPr lang="ru-RU" dirty="0" smtClean="0">
                <a:hlinkClick r:id="rId13" action="ppaction://hlinkfile" tooltip="Психика"/>
              </a:rPr>
              <a:t>психическое равновесие</a:t>
            </a:r>
            <a:r>
              <a:rPr lang="ru-RU" dirty="0" smtClean="0"/>
              <a:t>, позволяет вернуться к </a:t>
            </a:r>
            <a:r>
              <a:rPr lang="ru-RU" dirty="0" smtClean="0">
                <a:hlinkClick r:id="rId14" action="ppaction://hlinkfile" tooltip="Качество жизни"/>
              </a:rPr>
              <a:t>полноценной жизни</a:t>
            </a:r>
            <a:r>
              <a:rPr lang="ru-RU" dirty="0" smtClean="0"/>
              <a:t> независимо от физических недостатков, укрепляет физическую силу, необходимую для того, чтобы управляться с инвалидной коляской.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Паралимпийские</a:t>
            </a:r>
            <a:r>
              <a:rPr lang="ru-RU" b="1" dirty="0" smtClean="0"/>
              <a:t> виды спорта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err="1" smtClean="0"/>
              <a:t>Паралимпийские</a:t>
            </a:r>
            <a:r>
              <a:rPr lang="ru-RU" b="1" dirty="0" smtClean="0"/>
              <a:t> виды спорта[</a:t>
            </a:r>
            <a:r>
              <a:rPr lang="ru-RU" b="1" dirty="0" smtClean="0">
                <a:hlinkClick r:id="rId2" action="ppaction://hlinkfile" tooltip="Редактировать раздел «Паралимпийские виды спорта»"/>
              </a:rPr>
              <a:t>править</a:t>
            </a:r>
            <a:r>
              <a:rPr lang="ru-RU" b="1" dirty="0" smtClean="0"/>
              <a:t> | </a:t>
            </a:r>
            <a:r>
              <a:rPr lang="ru-RU" b="1" dirty="0" err="1" smtClean="0">
                <a:hlinkClick r:id="rId3" action="ppaction://hlinkfile" tooltip="Редактировать раздел «Паралимпийские виды спорта»"/>
              </a:rPr>
              <a:t>править</a:t>
            </a:r>
            <a:r>
              <a:rPr lang="ru-RU" b="1" dirty="0" smtClean="0">
                <a:hlinkClick r:id="rId3" action="ppaction://hlinkfile" tooltip="Редактировать раздел «Паралимпийские виды спорта»"/>
              </a:rPr>
              <a:t> исходный текст</a:t>
            </a:r>
            <a:r>
              <a:rPr lang="ru-RU" b="1" dirty="0" smtClean="0"/>
              <a:t>]</a:t>
            </a:r>
          </a:p>
          <a:p>
            <a:r>
              <a:rPr lang="ru-RU" dirty="0" smtClean="0"/>
              <a:t>Летние виды спорта </a:t>
            </a:r>
            <a:r>
              <a:rPr lang="ru-RU" dirty="0" smtClean="0">
                <a:hlinkClick r:id="rId4" action="ppaction://hlinkfile" tooltip="Академическая гребля"/>
              </a:rPr>
              <a:t>Академическая гребля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5" action="ppaction://hlinkfile" tooltip="Баскетбол на колясках"/>
              </a:rPr>
              <a:t>Баскетбол на колясках</a:t>
            </a:r>
            <a:r>
              <a:rPr lang="ru-RU" dirty="0" smtClean="0"/>
              <a:t>;</a:t>
            </a:r>
          </a:p>
          <a:p>
            <a:r>
              <a:rPr lang="ru-RU" dirty="0" err="1" smtClean="0">
                <a:hlinkClick r:id="rId6" action="ppaction://hlinkfile" tooltip="Бочча"/>
              </a:rPr>
              <a:t>Бочча</a:t>
            </a:r>
            <a:endParaRPr lang="ru-RU" dirty="0" smtClean="0"/>
          </a:p>
          <a:p>
            <a:r>
              <a:rPr lang="ru-RU" dirty="0" smtClean="0">
                <a:hlinkClick r:id="rId7" action="ppaction://hlinkfile" tooltip="Велосипедный спорт"/>
              </a:rPr>
              <a:t>Велосипедный спорт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8" action="ppaction://hlinkfile" tooltip="Выездка"/>
              </a:rPr>
              <a:t>Выездка</a:t>
            </a:r>
            <a:r>
              <a:rPr lang="ru-RU" dirty="0" smtClean="0"/>
              <a:t>;</a:t>
            </a:r>
          </a:p>
          <a:p>
            <a:r>
              <a:rPr lang="ru-RU" dirty="0" err="1" smtClean="0">
                <a:hlinkClick r:id="rId9" action="ppaction://hlinkfile" tooltip="Голбол"/>
              </a:rPr>
              <a:t>Голбол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10" action="ppaction://hlinkfile" tooltip="Гребля на байдарках"/>
              </a:rPr>
              <a:t>Гребля на байдарках</a:t>
            </a:r>
            <a:r>
              <a:rPr lang="ru-RU" dirty="0" smtClean="0"/>
              <a:t> (включён в программу игр с 2016 года);</a:t>
            </a:r>
          </a:p>
          <a:p>
            <a:r>
              <a:rPr lang="ru-RU" dirty="0" smtClean="0">
                <a:hlinkClick r:id="rId11" action="ppaction://hlinkfile" tooltip="Паралимпийское дзюдо"/>
              </a:rPr>
              <a:t>Дзюдо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12" action="ppaction://hlinkfile" tooltip="Лёгкая атлетика"/>
              </a:rPr>
              <a:t>Лёгкая атлетика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13" action="ppaction://hlinkfile" tooltip="Настольный теннис"/>
              </a:rPr>
              <a:t>Настольный теннис</a:t>
            </a:r>
            <a:r>
              <a:rPr lang="ru-RU" dirty="0" smtClean="0"/>
              <a:t>;</a:t>
            </a:r>
          </a:p>
          <a:p>
            <a:r>
              <a:rPr lang="ru-RU" dirty="0" err="1" smtClean="0">
                <a:hlinkClick r:id="rId14" action="ppaction://hlinkfile" tooltip="Паратриатлон (страница отсутствует)"/>
              </a:rPr>
              <a:t>Паратриатлон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15" action="ppaction://hlinkfile" tooltip="Парусный спорт"/>
              </a:rPr>
              <a:t>Парусный спорт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16" action="ppaction://hlinkfile" tooltip="Плавание (спорт)"/>
              </a:rPr>
              <a:t>Плавание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17" action="ppaction://hlinkfile" tooltip="Пулевая стрельба"/>
              </a:rPr>
              <a:t>Пулевая стрельба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18" action="ppaction://hlinkfile" tooltip="Регби на колясках (страница отсутствует)"/>
              </a:rPr>
              <a:t>Регби на колясках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19" action="ppaction://hlinkfile" tooltip="Сидячий волейбол"/>
              </a:rPr>
              <a:t>Сидячий волейбол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20" action="ppaction://hlinkfile" tooltip="Стрельба из лука (вид спорта)"/>
              </a:rPr>
              <a:t>Стрельба из лука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21" action="ppaction://hlinkfile" tooltip="Теннис на колясках (страница отсутствует)"/>
              </a:rPr>
              <a:t>Теннис на колясках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22" action="ppaction://hlinkfile" tooltip="Тяжёлая атлетика"/>
              </a:rPr>
              <a:t>Тяжёлая атлетика</a:t>
            </a:r>
            <a:r>
              <a:rPr lang="ru-RU" dirty="0" smtClean="0"/>
              <a:t> (</a:t>
            </a:r>
            <a:r>
              <a:rPr lang="ru-RU" dirty="0" smtClean="0">
                <a:hlinkClick r:id="rId23" action="ppaction://hlinkfile" tooltip="Пауэрлифтинг"/>
              </a:rPr>
              <a:t>пауэрлифтинг</a:t>
            </a:r>
            <a:r>
              <a:rPr lang="ru-RU" dirty="0" smtClean="0"/>
              <a:t>);</a:t>
            </a:r>
          </a:p>
          <a:p>
            <a:r>
              <a:rPr lang="ru-RU" dirty="0" smtClean="0">
                <a:hlinkClick r:id="rId24" action="ppaction://hlinkfile" tooltip="Фехтование на колясках"/>
              </a:rPr>
              <a:t>Фехтование на колясках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25" action="ppaction://hlinkfile" tooltip="Футбол (по 5 человек) на летних Паралимпийских играх"/>
              </a:rPr>
              <a:t>Футбол 5х5</a:t>
            </a:r>
            <a:r>
              <a:rPr lang="ru-RU" dirty="0" smtClean="0"/>
              <a:t>;</a:t>
            </a:r>
          </a:p>
          <a:p>
            <a:r>
              <a:rPr lang="ru-RU" dirty="0" smtClean="0">
                <a:hlinkClick r:id="rId26" action="ppaction://hlinkfile" tooltip="Футбол (по 7 человек) на летних Паралимпийских играх"/>
              </a:rPr>
              <a:t>Футбол 7х7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>
                <a:hlinkClick r:id="rId27" action="ppaction://hlinkfile" tooltip="Летние Паралимпийские игры 1960"/>
              </a:rPr>
              <a:t>Летние </a:t>
            </a:r>
            <a:r>
              <a:rPr lang="ru-RU" dirty="0" err="1" smtClean="0">
                <a:hlinkClick r:id="rId27" action="ppaction://hlinkfile" tooltip="Летние Паралимпийские игры 1960"/>
              </a:rPr>
              <a:t>Паралимпийские</a:t>
            </a:r>
            <a:r>
              <a:rPr lang="ru-RU" dirty="0" smtClean="0">
                <a:hlinkClick r:id="rId27" action="ppaction://hlinkfile" tooltip="Летние Паралимпийские игры 1960"/>
              </a:rPr>
              <a:t> игры 1960</a:t>
            </a:r>
            <a:r>
              <a:rPr lang="ru-RU" dirty="0" smtClean="0"/>
              <a:t>, </a:t>
            </a:r>
            <a:r>
              <a:rPr lang="ru-RU" dirty="0" smtClean="0">
                <a:hlinkClick r:id="rId28" action="ppaction://hlinkfile" tooltip="Рим"/>
              </a:rPr>
              <a:t>Рим</a:t>
            </a:r>
            <a:r>
              <a:rPr lang="ru-RU" dirty="0" smtClean="0"/>
              <a:t>, </a:t>
            </a:r>
            <a:r>
              <a:rPr lang="ru-RU" dirty="0" smtClean="0">
                <a:hlinkClick r:id="rId29" action="ppaction://hlinkfile" tooltip="Италия"/>
              </a:rPr>
              <a:t>Италия</a:t>
            </a:r>
            <a:endParaRPr lang="ru-RU" dirty="0" smtClean="0"/>
          </a:p>
          <a:p>
            <a:r>
              <a:rPr lang="ru-RU" dirty="0" smtClean="0">
                <a:hlinkClick r:id="rId30" action="ppaction://hlinkfile" tooltip="Летние Паралимпийские игры 1964"/>
              </a:rPr>
              <a:t>Летние </a:t>
            </a:r>
            <a:r>
              <a:rPr lang="ru-RU" dirty="0" err="1" smtClean="0">
                <a:hlinkClick r:id="rId30" action="ppaction://hlinkfile" tooltip="Летние Паралимпийские игры 1964"/>
              </a:rPr>
              <a:t>Паралимпийские</a:t>
            </a:r>
            <a:r>
              <a:rPr lang="ru-RU" dirty="0" smtClean="0">
                <a:hlinkClick r:id="rId30" action="ppaction://hlinkfile" tooltip="Летние Паралимпийские игры 1964"/>
              </a:rPr>
              <a:t> игры 1964</a:t>
            </a:r>
            <a:r>
              <a:rPr lang="ru-RU" dirty="0" smtClean="0"/>
              <a:t>, </a:t>
            </a:r>
            <a:r>
              <a:rPr lang="ru-RU" dirty="0" smtClean="0">
                <a:hlinkClick r:id="rId31" action="ppaction://hlinkfile" tooltip="Токио"/>
              </a:rPr>
              <a:t>Токио</a:t>
            </a:r>
            <a:r>
              <a:rPr lang="ru-RU" dirty="0" smtClean="0"/>
              <a:t>, </a:t>
            </a:r>
            <a:r>
              <a:rPr lang="ru-RU" dirty="0" smtClean="0">
                <a:hlinkClick r:id="rId32" action="ppaction://hlinkfile" tooltip="Япония"/>
              </a:rPr>
              <a:t>Япония</a:t>
            </a:r>
            <a:endParaRPr lang="ru-RU" dirty="0" smtClean="0"/>
          </a:p>
          <a:p>
            <a:r>
              <a:rPr lang="ru-RU" dirty="0" smtClean="0">
                <a:hlinkClick r:id="rId33" action="ppaction://hlinkfile" tooltip="Летние Паралимпийские игры 1968"/>
              </a:rPr>
              <a:t>Летние </a:t>
            </a:r>
            <a:r>
              <a:rPr lang="ru-RU" dirty="0" err="1" smtClean="0">
                <a:hlinkClick r:id="rId33" action="ppaction://hlinkfile" tooltip="Летние Паралимпийские игры 1968"/>
              </a:rPr>
              <a:t>Паралимпийские</a:t>
            </a:r>
            <a:r>
              <a:rPr lang="ru-RU" dirty="0" smtClean="0">
                <a:hlinkClick r:id="rId33" action="ppaction://hlinkfile" tooltip="Летние Паралимпийские игры 1968"/>
              </a:rPr>
              <a:t> игры 1968</a:t>
            </a:r>
            <a:r>
              <a:rPr lang="ru-RU" dirty="0" smtClean="0"/>
              <a:t>, </a:t>
            </a:r>
            <a:r>
              <a:rPr lang="ru-RU" dirty="0" smtClean="0">
                <a:hlinkClick r:id="rId34" action="ppaction://hlinkfile" tooltip="Тель-Авив"/>
              </a:rPr>
              <a:t>Тель-Авив</a:t>
            </a:r>
            <a:r>
              <a:rPr lang="ru-RU" dirty="0" smtClean="0"/>
              <a:t>, </a:t>
            </a:r>
            <a:r>
              <a:rPr lang="ru-RU" dirty="0" smtClean="0">
                <a:hlinkClick r:id="rId35" action="ppaction://hlinkfile" tooltip="Израиль"/>
              </a:rPr>
              <a:t>Израиль</a:t>
            </a:r>
            <a:endParaRPr lang="ru-RU" dirty="0" smtClean="0"/>
          </a:p>
          <a:p>
            <a:r>
              <a:rPr lang="ru-RU" dirty="0" smtClean="0">
                <a:hlinkClick r:id="rId36" action="ppaction://hlinkfile" tooltip="Летние Паралимпийские игры 1972"/>
              </a:rPr>
              <a:t>Летние </a:t>
            </a:r>
            <a:r>
              <a:rPr lang="ru-RU" dirty="0" err="1" smtClean="0">
                <a:hlinkClick r:id="rId36" action="ppaction://hlinkfile" tooltip="Летние Паралимпийские игры 1972"/>
              </a:rPr>
              <a:t>Паралимпийские</a:t>
            </a:r>
            <a:r>
              <a:rPr lang="ru-RU" dirty="0" smtClean="0">
                <a:hlinkClick r:id="rId36" action="ppaction://hlinkfile" tooltip="Летние Паралимпийские игры 1972"/>
              </a:rPr>
              <a:t> игры 1972</a:t>
            </a:r>
            <a:r>
              <a:rPr lang="ru-RU" dirty="0" smtClean="0"/>
              <a:t>, </a:t>
            </a:r>
            <a:r>
              <a:rPr lang="ru-RU" dirty="0" smtClean="0">
                <a:hlinkClick r:id="rId37" action="ppaction://hlinkfile" tooltip="Гейдельберг"/>
              </a:rPr>
              <a:t>Гейдельберг</a:t>
            </a:r>
            <a:r>
              <a:rPr lang="ru-RU" dirty="0" smtClean="0"/>
              <a:t>, </a:t>
            </a:r>
            <a:r>
              <a:rPr lang="ru-RU" dirty="0" smtClean="0">
                <a:hlinkClick r:id="rId38" action="ppaction://hlinkfile" tooltip="Германия"/>
              </a:rPr>
              <a:t>Германия</a:t>
            </a:r>
            <a:endParaRPr lang="ru-RU" dirty="0" smtClean="0"/>
          </a:p>
          <a:p>
            <a:r>
              <a:rPr lang="ru-RU" dirty="0" smtClean="0">
                <a:hlinkClick r:id="rId39" action="ppaction://hlinkfile" tooltip="Летние Паралимпийские игры 1976"/>
              </a:rPr>
              <a:t>Летние </a:t>
            </a:r>
            <a:r>
              <a:rPr lang="ru-RU" dirty="0" err="1" smtClean="0">
                <a:hlinkClick r:id="rId39" action="ppaction://hlinkfile" tooltip="Летние Паралимпийские игры 1976"/>
              </a:rPr>
              <a:t>Паралимпийские</a:t>
            </a:r>
            <a:r>
              <a:rPr lang="ru-RU" dirty="0" smtClean="0">
                <a:hlinkClick r:id="rId39" action="ppaction://hlinkfile" tooltip="Летние Паралимпийские игры 1976"/>
              </a:rPr>
              <a:t> игры 1976</a:t>
            </a:r>
            <a:r>
              <a:rPr lang="ru-RU" dirty="0" smtClean="0"/>
              <a:t>, </a:t>
            </a:r>
            <a:r>
              <a:rPr lang="ru-RU" dirty="0" smtClean="0">
                <a:hlinkClick r:id="rId40" action="ppaction://hlinkfile" tooltip="Торонто"/>
              </a:rPr>
              <a:t>Торонто</a:t>
            </a:r>
            <a:r>
              <a:rPr lang="ru-RU" dirty="0" smtClean="0"/>
              <a:t>, </a:t>
            </a:r>
            <a:r>
              <a:rPr lang="ru-RU" dirty="0" smtClean="0">
                <a:hlinkClick r:id="rId41" action="ppaction://hlinkfile" tooltip="Онтарио (провинция)"/>
              </a:rPr>
              <a:t>Онтарио</a:t>
            </a:r>
            <a:r>
              <a:rPr lang="ru-RU" dirty="0" smtClean="0"/>
              <a:t>, </a:t>
            </a:r>
            <a:r>
              <a:rPr lang="ru-RU" dirty="0" smtClean="0">
                <a:hlinkClick r:id="rId42" action="ppaction://hlinkfile" tooltip="Канада"/>
              </a:rPr>
              <a:t>Канада</a:t>
            </a:r>
            <a:endParaRPr lang="ru-RU" dirty="0" smtClean="0"/>
          </a:p>
          <a:p>
            <a:r>
              <a:rPr lang="ru-RU" dirty="0" smtClean="0">
                <a:hlinkClick r:id="rId43" action="ppaction://hlinkfile" tooltip="Летние Паралимпийские игры 1980"/>
              </a:rPr>
              <a:t>Летние </a:t>
            </a:r>
            <a:r>
              <a:rPr lang="ru-RU" dirty="0" err="1" smtClean="0">
                <a:hlinkClick r:id="rId43" action="ppaction://hlinkfile" tooltip="Летние Паралимпийские игры 1980"/>
              </a:rPr>
              <a:t>Паралимпийские</a:t>
            </a:r>
            <a:r>
              <a:rPr lang="ru-RU" dirty="0" smtClean="0">
                <a:hlinkClick r:id="rId43" action="ppaction://hlinkfile" tooltip="Летние Паралимпийские игры 1980"/>
              </a:rPr>
              <a:t> игры 1980</a:t>
            </a:r>
            <a:r>
              <a:rPr lang="ru-RU" dirty="0" smtClean="0"/>
              <a:t>, </a:t>
            </a:r>
            <a:r>
              <a:rPr lang="ru-RU" dirty="0" err="1" smtClean="0">
                <a:hlinkClick r:id="rId44" action="ppaction://hlinkfile" tooltip="Арнем"/>
              </a:rPr>
              <a:t>Арнем</a:t>
            </a:r>
            <a:r>
              <a:rPr lang="ru-RU" dirty="0" smtClean="0"/>
              <a:t>, </a:t>
            </a:r>
            <a:r>
              <a:rPr lang="ru-RU" dirty="0" smtClean="0">
                <a:hlinkClick r:id="rId45" action="ppaction://hlinkfile" tooltip="Нидерланды"/>
              </a:rPr>
              <a:t>Нидерланды</a:t>
            </a:r>
            <a:endParaRPr lang="ru-RU" dirty="0" smtClean="0"/>
          </a:p>
          <a:p>
            <a:r>
              <a:rPr lang="ru-RU" dirty="0" smtClean="0">
                <a:hlinkClick r:id="rId46" action="ppaction://hlinkfile" tooltip="Летние Паралимпийские игры 1984"/>
              </a:rPr>
              <a:t>Летние </a:t>
            </a:r>
            <a:r>
              <a:rPr lang="ru-RU" dirty="0" err="1" smtClean="0">
                <a:hlinkClick r:id="rId46" action="ppaction://hlinkfile" tooltip="Летние Паралимпийские игры 1984"/>
              </a:rPr>
              <a:t>Паралимпийские</a:t>
            </a:r>
            <a:r>
              <a:rPr lang="ru-RU" dirty="0" smtClean="0">
                <a:hlinkClick r:id="rId46" action="ppaction://hlinkfile" tooltip="Летние Паралимпийские игры 1984"/>
              </a:rPr>
              <a:t> игры 1984</a:t>
            </a:r>
            <a:r>
              <a:rPr lang="ru-RU" dirty="0" smtClean="0"/>
              <a:t>, </a:t>
            </a:r>
            <a:r>
              <a:rPr lang="ru-RU" dirty="0" err="1" smtClean="0">
                <a:hlinkClick r:id="rId47" action="ppaction://hlinkfile" tooltip="Сток-Мандевиль (страница отсутствует)"/>
              </a:rPr>
              <a:t>Сток-Мандевиль</a:t>
            </a:r>
            <a:r>
              <a:rPr lang="ru-RU" dirty="0" smtClean="0"/>
              <a:t>, </a:t>
            </a:r>
            <a:r>
              <a:rPr lang="ru-RU" dirty="0" smtClean="0">
                <a:hlinkClick r:id="rId48" action="ppaction://hlinkfile" tooltip="Великобритания"/>
              </a:rPr>
              <a:t>Великобритания</a:t>
            </a:r>
            <a:r>
              <a:rPr lang="ru-RU" dirty="0" smtClean="0"/>
              <a:t> и </a:t>
            </a:r>
            <a:r>
              <a:rPr lang="ru-RU" dirty="0" smtClean="0">
                <a:hlinkClick r:id="rId49" action="ppaction://hlinkfile" tooltip="Нью-Йорк"/>
              </a:rPr>
              <a:t>Нью-Йорк</a:t>
            </a:r>
            <a:r>
              <a:rPr lang="ru-RU" dirty="0" smtClean="0"/>
              <a:t>, </a:t>
            </a:r>
            <a:r>
              <a:rPr lang="ru-RU" dirty="0" smtClean="0">
                <a:hlinkClick r:id="rId50" action="ppaction://hlinkfile" tooltip="США"/>
              </a:rPr>
              <a:t>США</a:t>
            </a:r>
            <a:endParaRPr lang="ru-RU" dirty="0" smtClean="0"/>
          </a:p>
          <a:p>
            <a:r>
              <a:rPr lang="ru-RU" dirty="0" smtClean="0">
                <a:hlinkClick r:id="rId51" action="ppaction://hlinkfile" tooltip="Летние Паралимпийские игры 1988"/>
              </a:rPr>
              <a:t>Летние </a:t>
            </a:r>
            <a:r>
              <a:rPr lang="ru-RU" dirty="0" err="1" smtClean="0">
                <a:hlinkClick r:id="rId51" action="ppaction://hlinkfile" tooltip="Летние Паралимпийские игры 1988"/>
              </a:rPr>
              <a:t>Паралимпийские</a:t>
            </a:r>
            <a:r>
              <a:rPr lang="ru-RU" dirty="0" smtClean="0">
                <a:hlinkClick r:id="rId51" action="ppaction://hlinkfile" tooltip="Летние Паралимпийские игры 1988"/>
              </a:rPr>
              <a:t> игры 1988</a:t>
            </a:r>
            <a:r>
              <a:rPr lang="ru-RU" dirty="0" smtClean="0"/>
              <a:t>, </a:t>
            </a:r>
            <a:r>
              <a:rPr lang="ru-RU" dirty="0" smtClean="0">
                <a:hlinkClick r:id="rId52" action="ppaction://hlinkfile" tooltip="Сеул"/>
              </a:rPr>
              <a:t>Сеул</a:t>
            </a:r>
            <a:r>
              <a:rPr lang="ru-RU" dirty="0" smtClean="0"/>
              <a:t>, </a:t>
            </a:r>
            <a:r>
              <a:rPr lang="ru-RU" dirty="0" smtClean="0">
                <a:hlinkClick r:id="rId53" action="ppaction://hlinkfile" tooltip="Южная Корея"/>
              </a:rPr>
              <a:t>Южная Корея</a:t>
            </a:r>
            <a:endParaRPr lang="ru-RU" dirty="0" smtClean="0"/>
          </a:p>
          <a:p>
            <a:r>
              <a:rPr lang="ru-RU" dirty="0" smtClean="0">
                <a:hlinkClick r:id="rId54" action="ppaction://hlinkfile" tooltip="Летние Паралимпийские игры 1992"/>
              </a:rPr>
              <a:t>Летние </a:t>
            </a:r>
            <a:r>
              <a:rPr lang="ru-RU" dirty="0" err="1" smtClean="0">
                <a:hlinkClick r:id="rId54" action="ppaction://hlinkfile" tooltip="Летние Паралимпийские игры 1992"/>
              </a:rPr>
              <a:t>Паралимпийские</a:t>
            </a:r>
            <a:r>
              <a:rPr lang="ru-RU" dirty="0" smtClean="0">
                <a:hlinkClick r:id="rId54" action="ppaction://hlinkfile" tooltip="Летние Паралимпийские игры 1992"/>
              </a:rPr>
              <a:t> игры 1992</a:t>
            </a:r>
            <a:r>
              <a:rPr lang="ru-RU" dirty="0" smtClean="0"/>
              <a:t>, </a:t>
            </a:r>
            <a:r>
              <a:rPr lang="ru-RU" dirty="0" smtClean="0">
                <a:hlinkClick r:id="rId55" action="ppaction://hlinkfile" tooltip="Барселона"/>
              </a:rPr>
              <a:t>Барселона</a:t>
            </a:r>
            <a:r>
              <a:rPr lang="ru-RU" dirty="0" smtClean="0"/>
              <a:t>, </a:t>
            </a:r>
            <a:r>
              <a:rPr lang="ru-RU" dirty="0" smtClean="0">
                <a:hlinkClick r:id="rId56" action="ppaction://hlinkfile" tooltip="Испания"/>
              </a:rPr>
              <a:t>Испания</a:t>
            </a:r>
            <a:endParaRPr lang="ru-RU" dirty="0" smtClean="0"/>
          </a:p>
          <a:p>
            <a:r>
              <a:rPr lang="ru-RU" dirty="0" smtClean="0">
                <a:hlinkClick r:id="rId57" action="ppaction://hlinkfile" tooltip="Летние Паралимпийские игры 1996"/>
              </a:rPr>
              <a:t>Летние </a:t>
            </a:r>
            <a:r>
              <a:rPr lang="ru-RU" dirty="0" err="1" smtClean="0">
                <a:hlinkClick r:id="rId57" action="ppaction://hlinkfile" tooltip="Летние Паралимпийские игры 1996"/>
              </a:rPr>
              <a:t>Паралимпийские</a:t>
            </a:r>
            <a:r>
              <a:rPr lang="ru-RU" dirty="0" smtClean="0">
                <a:hlinkClick r:id="rId57" action="ppaction://hlinkfile" tooltip="Летние Паралимпийские игры 1996"/>
              </a:rPr>
              <a:t> игры 1996</a:t>
            </a:r>
            <a:r>
              <a:rPr lang="ru-RU" dirty="0" smtClean="0"/>
              <a:t>, </a:t>
            </a:r>
            <a:r>
              <a:rPr lang="ru-RU" dirty="0" smtClean="0">
                <a:hlinkClick r:id="rId58" action="ppaction://hlinkfile" tooltip="Атланта"/>
              </a:rPr>
              <a:t>Атланта</a:t>
            </a:r>
            <a:r>
              <a:rPr lang="ru-RU" dirty="0" smtClean="0"/>
              <a:t>, </a:t>
            </a:r>
            <a:r>
              <a:rPr lang="ru-RU" dirty="0" smtClean="0">
                <a:hlinkClick r:id="rId59" action="ppaction://hlinkfile" tooltip="Джорджия"/>
              </a:rPr>
              <a:t>Джорджия</a:t>
            </a:r>
            <a:r>
              <a:rPr lang="ru-RU" dirty="0" smtClean="0"/>
              <a:t>, </a:t>
            </a:r>
            <a:r>
              <a:rPr lang="ru-RU" dirty="0" smtClean="0">
                <a:hlinkClick r:id="rId50" action="ppaction://hlinkfile" tooltip="США"/>
              </a:rPr>
              <a:t>США</a:t>
            </a:r>
            <a:endParaRPr lang="ru-RU" dirty="0" smtClean="0"/>
          </a:p>
          <a:p>
            <a:r>
              <a:rPr lang="ru-RU" dirty="0" smtClean="0">
                <a:hlinkClick r:id="rId60" action="ppaction://hlinkfile" tooltip="Летние Паралимпийские игры 2000"/>
              </a:rPr>
              <a:t>Летние </a:t>
            </a:r>
            <a:r>
              <a:rPr lang="ru-RU" dirty="0" err="1" smtClean="0">
                <a:hlinkClick r:id="rId60" action="ppaction://hlinkfile" tooltip="Летние Паралимпийские игры 2000"/>
              </a:rPr>
              <a:t>Паралимпийские</a:t>
            </a:r>
            <a:r>
              <a:rPr lang="ru-RU" dirty="0" smtClean="0">
                <a:hlinkClick r:id="rId60" action="ppaction://hlinkfile" tooltip="Летние Паралимпийские игры 2000"/>
              </a:rPr>
              <a:t> игры 2000</a:t>
            </a:r>
            <a:r>
              <a:rPr lang="ru-RU" dirty="0" smtClean="0"/>
              <a:t>, </a:t>
            </a:r>
            <a:r>
              <a:rPr lang="ru-RU" dirty="0" smtClean="0">
                <a:hlinkClick r:id="rId61" action="ppaction://hlinkfile" tooltip="Сидней"/>
              </a:rPr>
              <a:t>Сидней</a:t>
            </a:r>
            <a:r>
              <a:rPr lang="ru-RU" dirty="0" smtClean="0"/>
              <a:t>, </a:t>
            </a:r>
            <a:r>
              <a:rPr lang="ru-RU" dirty="0" smtClean="0">
                <a:hlinkClick r:id="rId62" action="ppaction://hlinkfile" tooltip="Австралия"/>
              </a:rPr>
              <a:t>Австралия</a:t>
            </a:r>
            <a:endParaRPr lang="ru-RU" dirty="0" smtClean="0"/>
          </a:p>
          <a:p>
            <a:r>
              <a:rPr lang="ru-RU" dirty="0" smtClean="0">
                <a:hlinkClick r:id="rId63" action="ppaction://hlinkfile" tooltip="Летние Паралимпийские игры 2004"/>
              </a:rPr>
              <a:t>Летние </a:t>
            </a:r>
            <a:r>
              <a:rPr lang="ru-RU" dirty="0" err="1" smtClean="0">
                <a:hlinkClick r:id="rId63" action="ppaction://hlinkfile" tooltip="Летние Паралимпийские игры 2004"/>
              </a:rPr>
              <a:t>Паралимпийские</a:t>
            </a:r>
            <a:r>
              <a:rPr lang="ru-RU" dirty="0" smtClean="0">
                <a:hlinkClick r:id="rId63" action="ppaction://hlinkfile" tooltip="Летние Паралимпийские игры 2004"/>
              </a:rPr>
              <a:t> игры 2004</a:t>
            </a:r>
            <a:r>
              <a:rPr lang="ru-RU" dirty="0" smtClean="0"/>
              <a:t>, </a:t>
            </a:r>
            <a:r>
              <a:rPr lang="ru-RU" dirty="0" smtClean="0">
                <a:hlinkClick r:id="rId64" action="ppaction://hlinkfile" tooltip="Афины"/>
              </a:rPr>
              <a:t>Афины</a:t>
            </a:r>
            <a:r>
              <a:rPr lang="ru-RU" dirty="0" smtClean="0"/>
              <a:t>, </a:t>
            </a:r>
            <a:r>
              <a:rPr lang="ru-RU" dirty="0" smtClean="0">
                <a:hlinkClick r:id="rId65" action="ppaction://hlinkfile" tooltip="Греция"/>
              </a:rPr>
              <a:t>Греция</a:t>
            </a:r>
            <a:endParaRPr lang="ru-RU" dirty="0" smtClean="0"/>
          </a:p>
          <a:p>
            <a:r>
              <a:rPr lang="ru-RU" dirty="0" smtClean="0">
                <a:hlinkClick r:id="rId66" action="ppaction://hlinkfile" tooltip="Летние Паралимпийские игры 2008"/>
              </a:rPr>
              <a:t>Летние </a:t>
            </a:r>
            <a:r>
              <a:rPr lang="ru-RU" dirty="0" err="1" smtClean="0">
                <a:hlinkClick r:id="rId66" action="ppaction://hlinkfile" tooltip="Летние Паралимпийские игры 2008"/>
              </a:rPr>
              <a:t>Паралимпийские</a:t>
            </a:r>
            <a:r>
              <a:rPr lang="ru-RU" dirty="0" smtClean="0">
                <a:hlinkClick r:id="rId66" action="ppaction://hlinkfile" tooltip="Летние Паралимпийские игры 2008"/>
              </a:rPr>
              <a:t> игры 2008</a:t>
            </a:r>
            <a:r>
              <a:rPr lang="ru-RU" dirty="0" smtClean="0"/>
              <a:t>, </a:t>
            </a:r>
            <a:r>
              <a:rPr lang="ru-RU" dirty="0" smtClean="0">
                <a:hlinkClick r:id="rId67" action="ppaction://hlinkfile" tooltip="Пекин"/>
              </a:rPr>
              <a:t>Пекин</a:t>
            </a:r>
            <a:r>
              <a:rPr lang="ru-RU" dirty="0" smtClean="0"/>
              <a:t>, </a:t>
            </a:r>
            <a:r>
              <a:rPr lang="ru-RU" dirty="0" smtClean="0">
                <a:hlinkClick r:id="rId68" action="ppaction://hlinkfile" tooltip="Китай"/>
              </a:rPr>
              <a:t>Китай</a:t>
            </a:r>
            <a:endParaRPr lang="ru-RU" dirty="0" smtClean="0"/>
          </a:p>
          <a:p>
            <a:r>
              <a:rPr lang="ru-RU" dirty="0" smtClean="0">
                <a:hlinkClick r:id="rId69" action="ppaction://hlinkfile" tooltip="Летние Паралимпийские игры 2012"/>
              </a:rPr>
              <a:t>Летние </a:t>
            </a:r>
            <a:r>
              <a:rPr lang="ru-RU" dirty="0" err="1" smtClean="0">
                <a:hlinkClick r:id="rId69" action="ppaction://hlinkfile" tooltip="Летние Паралимпийские игры 2012"/>
              </a:rPr>
              <a:t>Паралимпийские</a:t>
            </a:r>
            <a:r>
              <a:rPr lang="ru-RU" dirty="0" smtClean="0">
                <a:hlinkClick r:id="rId69" action="ppaction://hlinkfile" tooltip="Летние Паралимпийские игры 2012"/>
              </a:rPr>
              <a:t> игры 2012</a:t>
            </a:r>
            <a:r>
              <a:rPr lang="ru-RU" dirty="0" smtClean="0"/>
              <a:t>, </a:t>
            </a:r>
            <a:r>
              <a:rPr lang="ru-RU" dirty="0" smtClean="0">
                <a:hlinkClick r:id="rId70" action="ppaction://hlinkfile" tooltip="Лондон"/>
              </a:rPr>
              <a:t>Лондон</a:t>
            </a:r>
            <a:r>
              <a:rPr lang="ru-RU" dirty="0" smtClean="0"/>
              <a:t>, </a:t>
            </a:r>
            <a:r>
              <a:rPr lang="ru-RU" dirty="0" smtClean="0">
                <a:hlinkClick r:id="rId48" action="ppaction://hlinkfile" tooltip="Великобритания"/>
              </a:rPr>
              <a:t>Великобритания</a:t>
            </a:r>
            <a:endParaRPr lang="ru-RU" dirty="0" smtClean="0"/>
          </a:p>
          <a:p>
            <a:r>
              <a:rPr lang="ru-RU" dirty="0" smtClean="0">
                <a:hlinkClick r:id="rId71" action="ppaction://hlinkfile" tooltip="Летние Паралимпийские игры 2016 (страница отсутствует)"/>
              </a:rPr>
              <a:t>Летние </a:t>
            </a:r>
            <a:r>
              <a:rPr lang="ru-RU" dirty="0" err="1" smtClean="0">
                <a:hlinkClick r:id="rId71" action="ppaction://hlinkfile" tooltip="Летние Паралимпийские игры 2016 (страница отсутствует)"/>
              </a:rPr>
              <a:t>Паралимпийские</a:t>
            </a:r>
            <a:r>
              <a:rPr lang="ru-RU" dirty="0" smtClean="0">
                <a:hlinkClick r:id="rId71" action="ppaction://hlinkfile" tooltip="Летние Паралимпийские игры 2016 (страница отсутствует)"/>
              </a:rPr>
              <a:t> игры 2016</a:t>
            </a:r>
            <a:r>
              <a:rPr lang="ru-RU" dirty="0" smtClean="0"/>
              <a:t>, </a:t>
            </a:r>
            <a:r>
              <a:rPr lang="ru-RU" dirty="0" smtClean="0">
                <a:hlinkClick r:id="rId72" action="ppaction://hlinkfile" tooltip="Рио-де-Жанейро"/>
              </a:rPr>
              <a:t>Рио-де-Жанейро</a:t>
            </a:r>
            <a:r>
              <a:rPr lang="ru-RU" dirty="0" smtClean="0"/>
              <a:t>, </a:t>
            </a:r>
            <a:r>
              <a:rPr lang="ru-RU" dirty="0" smtClean="0">
                <a:hlinkClick r:id="rId73" action="ppaction://hlinkfile" tooltip="Бразилия"/>
              </a:rPr>
              <a:t>Бразилия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hlinkClick r:id="rId2" action="ppaction://hlinkfile" tooltip="Зимние Паралимпийские игры 1976"/>
              </a:rPr>
              <a:t>Зимние </a:t>
            </a:r>
            <a:r>
              <a:rPr lang="ru-RU" dirty="0" err="1" smtClean="0">
                <a:hlinkClick r:id="rId2" action="ppaction://hlinkfile" tooltip="Зимние Паралимпийские игры 1976"/>
              </a:rPr>
              <a:t>Паралимпийские</a:t>
            </a:r>
            <a:r>
              <a:rPr lang="ru-RU" dirty="0" smtClean="0">
                <a:hlinkClick r:id="rId2" action="ppaction://hlinkfile" tooltip="Зимние Паралимпийские игры 1976"/>
              </a:rPr>
              <a:t> игры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>
                <a:hlinkClick r:id="rId2" action="ppaction://hlinkfile" tooltip="Зимние Паралимпийские игры 1976"/>
              </a:rPr>
              <a:t>Зимние </a:t>
            </a:r>
            <a:r>
              <a:rPr lang="ru-RU" dirty="0" err="1" smtClean="0">
                <a:hlinkClick r:id="rId2" action="ppaction://hlinkfile" tooltip="Зимние Паралимпийские игры 1976"/>
              </a:rPr>
              <a:t>Паралимпийские</a:t>
            </a:r>
            <a:r>
              <a:rPr lang="ru-RU" dirty="0" smtClean="0">
                <a:hlinkClick r:id="rId2" action="ppaction://hlinkfile" tooltip="Зимние Паралимпийские игры 1976"/>
              </a:rPr>
              <a:t> игры 1976</a:t>
            </a:r>
            <a:r>
              <a:rPr lang="ru-RU" dirty="0" smtClean="0"/>
              <a:t>, </a:t>
            </a:r>
            <a:r>
              <a:rPr lang="ru-RU" dirty="0" err="1" smtClean="0">
                <a:hlinkClick r:id="rId3" action="ppaction://hlinkfile" tooltip="Орнсколдсвик"/>
              </a:rPr>
              <a:t>Орнсколдсвик</a:t>
            </a:r>
            <a:r>
              <a:rPr lang="ru-RU" dirty="0" smtClean="0"/>
              <a:t>, </a:t>
            </a:r>
            <a:r>
              <a:rPr lang="ru-RU" dirty="0" smtClean="0">
                <a:hlinkClick r:id="rId4" action="ppaction://hlinkfile" tooltip="Швеция"/>
              </a:rPr>
              <a:t>Швеция</a:t>
            </a:r>
            <a:endParaRPr lang="ru-RU" dirty="0" smtClean="0"/>
          </a:p>
          <a:p>
            <a:r>
              <a:rPr lang="ru-RU" dirty="0" smtClean="0">
                <a:hlinkClick r:id="rId5" action="ppaction://hlinkfile" tooltip="Зимние Паралимпийские игры 1980"/>
              </a:rPr>
              <a:t>Зимние </a:t>
            </a:r>
            <a:r>
              <a:rPr lang="ru-RU" dirty="0" err="1" smtClean="0">
                <a:hlinkClick r:id="rId5" action="ppaction://hlinkfile" tooltip="Зимние Паралимпийские игры 1980"/>
              </a:rPr>
              <a:t>Паралимпийские</a:t>
            </a:r>
            <a:r>
              <a:rPr lang="ru-RU" dirty="0" smtClean="0">
                <a:hlinkClick r:id="rId5" action="ppaction://hlinkfile" tooltip="Зимние Паралимпийские игры 1980"/>
              </a:rPr>
              <a:t> игры 1980</a:t>
            </a:r>
            <a:r>
              <a:rPr lang="ru-RU" dirty="0" smtClean="0"/>
              <a:t>, </a:t>
            </a:r>
            <a:r>
              <a:rPr lang="ru-RU" dirty="0" err="1" smtClean="0">
                <a:hlinkClick r:id="rId6" action="ppaction://hlinkfile" tooltip="Гейло (страница отсутствует)"/>
              </a:rPr>
              <a:t>Гейло</a:t>
            </a:r>
            <a:r>
              <a:rPr lang="ru-RU" dirty="0" smtClean="0"/>
              <a:t>, </a:t>
            </a:r>
            <a:r>
              <a:rPr lang="ru-RU" dirty="0" smtClean="0">
                <a:hlinkClick r:id="rId7" action="ppaction://hlinkfile" tooltip="Норвегия"/>
              </a:rPr>
              <a:t>Норвегия</a:t>
            </a:r>
            <a:endParaRPr lang="ru-RU" dirty="0" smtClean="0"/>
          </a:p>
          <a:p>
            <a:r>
              <a:rPr lang="ru-RU" dirty="0" smtClean="0">
                <a:hlinkClick r:id="rId8" action="ppaction://hlinkfile" tooltip="Зимние Паралимпийские игры 1984"/>
              </a:rPr>
              <a:t>Зимние </a:t>
            </a:r>
            <a:r>
              <a:rPr lang="ru-RU" dirty="0" err="1" smtClean="0">
                <a:hlinkClick r:id="rId8" action="ppaction://hlinkfile" tooltip="Зимние Паралимпийские игры 1984"/>
              </a:rPr>
              <a:t>Паралимпийские</a:t>
            </a:r>
            <a:r>
              <a:rPr lang="ru-RU" dirty="0" smtClean="0">
                <a:hlinkClick r:id="rId8" action="ppaction://hlinkfile" tooltip="Зимние Паралимпийские игры 1984"/>
              </a:rPr>
              <a:t> игры 1984</a:t>
            </a:r>
            <a:r>
              <a:rPr lang="ru-RU" dirty="0" smtClean="0"/>
              <a:t>, </a:t>
            </a:r>
            <a:r>
              <a:rPr lang="ru-RU" dirty="0" smtClean="0">
                <a:hlinkClick r:id="rId9" action="ppaction://hlinkfile" tooltip="Инсбрук"/>
              </a:rPr>
              <a:t>Инсбрук</a:t>
            </a:r>
            <a:r>
              <a:rPr lang="ru-RU" dirty="0" smtClean="0"/>
              <a:t>, </a:t>
            </a:r>
            <a:r>
              <a:rPr lang="ru-RU" dirty="0" smtClean="0">
                <a:hlinkClick r:id="rId10" action="ppaction://hlinkfile" tooltip="Австрия"/>
              </a:rPr>
              <a:t>Австрия</a:t>
            </a:r>
            <a:endParaRPr lang="ru-RU" dirty="0" smtClean="0"/>
          </a:p>
          <a:p>
            <a:r>
              <a:rPr lang="ru-RU" dirty="0" smtClean="0">
                <a:hlinkClick r:id="rId11" action="ppaction://hlinkfile" tooltip="Зимние Паралимпийские игры 1988"/>
              </a:rPr>
              <a:t>Зимние </a:t>
            </a:r>
            <a:r>
              <a:rPr lang="ru-RU" dirty="0" err="1" smtClean="0">
                <a:hlinkClick r:id="rId11" action="ppaction://hlinkfile" tooltip="Зимние Паралимпийские игры 1988"/>
              </a:rPr>
              <a:t>Паралимпийские</a:t>
            </a:r>
            <a:r>
              <a:rPr lang="ru-RU" dirty="0" smtClean="0">
                <a:hlinkClick r:id="rId11" action="ppaction://hlinkfile" tooltip="Зимние Паралимпийские игры 1988"/>
              </a:rPr>
              <a:t> игры 1988</a:t>
            </a:r>
            <a:r>
              <a:rPr lang="ru-RU" dirty="0" smtClean="0"/>
              <a:t>, </a:t>
            </a:r>
            <a:r>
              <a:rPr lang="ru-RU" dirty="0" smtClean="0">
                <a:hlinkClick r:id="rId9" action="ppaction://hlinkfile" tooltip="Инсбрук"/>
              </a:rPr>
              <a:t>Инсбрук</a:t>
            </a:r>
            <a:r>
              <a:rPr lang="ru-RU" dirty="0" smtClean="0"/>
              <a:t>, </a:t>
            </a:r>
            <a:r>
              <a:rPr lang="ru-RU" dirty="0" smtClean="0">
                <a:hlinkClick r:id="rId10" action="ppaction://hlinkfile" tooltip="Австрия"/>
              </a:rPr>
              <a:t>Австрия</a:t>
            </a:r>
            <a:endParaRPr lang="ru-RU" dirty="0" smtClean="0"/>
          </a:p>
          <a:p>
            <a:r>
              <a:rPr lang="ru-RU" dirty="0" smtClean="0">
                <a:hlinkClick r:id="rId12" action="ppaction://hlinkfile" tooltip="Зимние Паралимпийские игры 1992"/>
              </a:rPr>
              <a:t>Зимние </a:t>
            </a:r>
            <a:r>
              <a:rPr lang="ru-RU" dirty="0" err="1" smtClean="0">
                <a:hlinkClick r:id="rId12" action="ppaction://hlinkfile" tooltip="Зимние Паралимпийские игры 1992"/>
              </a:rPr>
              <a:t>Паралимпийские</a:t>
            </a:r>
            <a:r>
              <a:rPr lang="ru-RU" dirty="0" smtClean="0">
                <a:hlinkClick r:id="rId12" action="ppaction://hlinkfile" tooltip="Зимние Паралимпийские игры 1992"/>
              </a:rPr>
              <a:t> игры 1992</a:t>
            </a:r>
            <a:r>
              <a:rPr lang="ru-RU" dirty="0" smtClean="0"/>
              <a:t>, </a:t>
            </a:r>
            <a:r>
              <a:rPr lang="ru-RU" dirty="0" err="1" smtClean="0">
                <a:hlinkClick r:id="rId13" action="ppaction://hlinkfile" tooltip="Тигнес"/>
              </a:rPr>
              <a:t>Тигнес</a:t>
            </a:r>
            <a:r>
              <a:rPr lang="ru-RU" dirty="0" smtClean="0"/>
              <a:t>, </a:t>
            </a:r>
            <a:r>
              <a:rPr lang="ru-RU" dirty="0" smtClean="0">
                <a:hlinkClick r:id="rId14" action="ppaction://hlinkfile" tooltip="Франция"/>
              </a:rPr>
              <a:t>Франция</a:t>
            </a:r>
            <a:endParaRPr lang="ru-RU" dirty="0" smtClean="0"/>
          </a:p>
          <a:p>
            <a:r>
              <a:rPr lang="ru-RU" dirty="0" smtClean="0">
                <a:hlinkClick r:id="rId15" action="ppaction://hlinkfile" tooltip="Зимние Паралимпийские игры 1994"/>
              </a:rPr>
              <a:t>Зимние </a:t>
            </a:r>
            <a:r>
              <a:rPr lang="ru-RU" dirty="0" err="1" smtClean="0">
                <a:hlinkClick r:id="rId15" action="ppaction://hlinkfile" tooltip="Зимние Паралимпийские игры 1994"/>
              </a:rPr>
              <a:t>Паралимпийские</a:t>
            </a:r>
            <a:r>
              <a:rPr lang="ru-RU" dirty="0" smtClean="0">
                <a:hlinkClick r:id="rId15" action="ppaction://hlinkfile" tooltip="Зимние Паралимпийские игры 1994"/>
              </a:rPr>
              <a:t> игры 1994</a:t>
            </a:r>
            <a:r>
              <a:rPr lang="ru-RU" dirty="0" smtClean="0"/>
              <a:t>, </a:t>
            </a:r>
            <a:r>
              <a:rPr lang="ru-RU" dirty="0" err="1" smtClean="0">
                <a:hlinkClick r:id="rId16" action="ppaction://hlinkfile" tooltip="Лиллехаммер"/>
              </a:rPr>
              <a:t>Лиллехаммер</a:t>
            </a:r>
            <a:r>
              <a:rPr lang="ru-RU" dirty="0" smtClean="0"/>
              <a:t>, </a:t>
            </a:r>
            <a:r>
              <a:rPr lang="ru-RU" dirty="0" smtClean="0">
                <a:hlinkClick r:id="rId7" action="ppaction://hlinkfile" tooltip="Норвегия"/>
              </a:rPr>
              <a:t>Норвегия</a:t>
            </a:r>
            <a:endParaRPr lang="ru-RU" dirty="0" smtClean="0"/>
          </a:p>
          <a:p>
            <a:r>
              <a:rPr lang="ru-RU" dirty="0" smtClean="0">
                <a:hlinkClick r:id="rId17" action="ppaction://hlinkfile" tooltip="Зимние Паралимпийские игры 1998"/>
              </a:rPr>
              <a:t>Зимние </a:t>
            </a:r>
            <a:r>
              <a:rPr lang="ru-RU" dirty="0" err="1" smtClean="0">
                <a:hlinkClick r:id="rId17" action="ppaction://hlinkfile" tooltip="Зимние Паралимпийские игры 1998"/>
              </a:rPr>
              <a:t>Паралимпийские</a:t>
            </a:r>
            <a:r>
              <a:rPr lang="ru-RU" dirty="0" smtClean="0">
                <a:hlinkClick r:id="rId17" action="ppaction://hlinkfile" tooltip="Зимние Паралимпийские игры 1998"/>
              </a:rPr>
              <a:t> игры 1998</a:t>
            </a:r>
            <a:r>
              <a:rPr lang="ru-RU" dirty="0" smtClean="0"/>
              <a:t>, </a:t>
            </a:r>
            <a:r>
              <a:rPr lang="ru-RU" dirty="0" smtClean="0">
                <a:hlinkClick r:id="rId18" action="ppaction://hlinkfile" tooltip="Нагано"/>
              </a:rPr>
              <a:t>Нагано</a:t>
            </a:r>
            <a:r>
              <a:rPr lang="ru-RU" dirty="0" smtClean="0"/>
              <a:t>, </a:t>
            </a:r>
            <a:r>
              <a:rPr lang="ru-RU" dirty="0" smtClean="0">
                <a:hlinkClick r:id="rId19" action="ppaction://hlinkfile" tooltip="Япония"/>
              </a:rPr>
              <a:t>Япония</a:t>
            </a:r>
            <a:endParaRPr lang="ru-RU" dirty="0" smtClean="0"/>
          </a:p>
          <a:p>
            <a:r>
              <a:rPr lang="ru-RU" dirty="0" smtClean="0">
                <a:hlinkClick r:id="rId20" action="ppaction://hlinkfile" tooltip="Зимние Паралимпийские игры 2002"/>
              </a:rPr>
              <a:t>Зимние </a:t>
            </a:r>
            <a:r>
              <a:rPr lang="ru-RU" dirty="0" err="1" smtClean="0">
                <a:hlinkClick r:id="rId20" action="ppaction://hlinkfile" tooltip="Зимние Паралимпийские игры 2002"/>
              </a:rPr>
              <a:t>Паралимпийские</a:t>
            </a:r>
            <a:r>
              <a:rPr lang="ru-RU" dirty="0" smtClean="0">
                <a:hlinkClick r:id="rId20" action="ppaction://hlinkfile" tooltip="Зимние Паралимпийские игры 2002"/>
              </a:rPr>
              <a:t> игры 2002</a:t>
            </a:r>
            <a:r>
              <a:rPr lang="ru-RU" dirty="0" smtClean="0"/>
              <a:t>, </a:t>
            </a:r>
            <a:r>
              <a:rPr lang="ru-RU" dirty="0" err="1" smtClean="0">
                <a:hlinkClick r:id="rId21" action="ppaction://hlinkfile" tooltip="Солт-Лейк-Сити"/>
              </a:rPr>
              <a:t>Солт-Лейк-Сити</a:t>
            </a:r>
            <a:r>
              <a:rPr lang="ru-RU" dirty="0" smtClean="0"/>
              <a:t>, </a:t>
            </a:r>
            <a:r>
              <a:rPr lang="ru-RU" dirty="0" smtClean="0">
                <a:hlinkClick r:id="rId22" action="ppaction://hlinkfile" tooltip="США"/>
              </a:rPr>
              <a:t>США</a:t>
            </a:r>
            <a:endParaRPr lang="ru-RU" dirty="0" smtClean="0"/>
          </a:p>
          <a:p>
            <a:r>
              <a:rPr lang="ru-RU" dirty="0" smtClean="0">
                <a:hlinkClick r:id="rId23" action="ppaction://hlinkfile" tooltip="Зимние Паралимпийские игры 2006"/>
              </a:rPr>
              <a:t>Зимние </a:t>
            </a:r>
            <a:r>
              <a:rPr lang="ru-RU" dirty="0" err="1" smtClean="0">
                <a:hlinkClick r:id="rId23" action="ppaction://hlinkfile" tooltip="Зимние Паралимпийские игры 2006"/>
              </a:rPr>
              <a:t>Паралимпийские</a:t>
            </a:r>
            <a:r>
              <a:rPr lang="ru-RU" dirty="0" smtClean="0">
                <a:hlinkClick r:id="rId23" action="ppaction://hlinkfile" tooltip="Зимние Паралимпийские игры 2006"/>
              </a:rPr>
              <a:t> игры 2006</a:t>
            </a:r>
            <a:r>
              <a:rPr lang="ru-RU" dirty="0" smtClean="0"/>
              <a:t>, </a:t>
            </a:r>
            <a:r>
              <a:rPr lang="ru-RU" dirty="0" smtClean="0">
                <a:hlinkClick r:id="rId24" action="ppaction://hlinkfile" tooltip="Турин"/>
              </a:rPr>
              <a:t>Турин</a:t>
            </a:r>
            <a:r>
              <a:rPr lang="ru-RU" dirty="0" smtClean="0"/>
              <a:t>, </a:t>
            </a:r>
            <a:r>
              <a:rPr lang="ru-RU" dirty="0" smtClean="0">
                <a:hlinkClick r:id="rId25" action="ppaction://hlinkfile" tooltip="Италия"/>
              </a:rPr>
              <a:t>Италия</a:t>
            </a:r>
            <a:endParaRPr lang="ru-RU" dirty="0" smtClean="0"/>
          </a:p>
          <a:p>
            <a:r>
              <a:rPr lang="ru-RU" dirty="0" smtClean="0">
                <a:hlinkClick r:id="rId26" action="ppaction://hlinkfile" tooltip="Зимние Паралимпийские игры 2010"/>
              </a:rPr>
              <a:t>Зимние </a:t>
            </a:r>
            <a:r>
              <a:rPr lang="ru-RU" dirty="0" err="1" smtClean="0">
                <a:hlinkClick r:id="rId26" action="ppaction://hlinkfile" tooltip="Зимние Паралимпийские игры 2010"/>
              </a:rPr>
              <a:t>Паралимпийские</a:t>
            </a:r>
            <a:r>
              <a:rPr lang="ru-RU" dirty="0" smtClean="0">
                <a:hlinkClick r:id="rId26" action="ppaction://hlinkfile" tooltip="Зимние Паралимпийские игры 2010"/>
              </a:rPr>
              <a:t> игры 2010</a:t>
            </a:r>
            <a:r>
              <a:rPr lang="ru-RU" dirty="0" smtClean="0"/>
              <a:t>, </a:t>
            </a:r>
            <a:r>
              <a:rPr lang="ru-RU" dirty="0" smtClean="0">
                <a:hlinkClick r:id="rId27" action="ppaction://hlinkfile" tooltip="Ванкувер"/>
              </a:rPr>
              <a:t>Ванкувер</a:t>
            </a:r>
            <a:r>
              <a:rPr lang="ru-RU" dirty="0" smtClean="0"/>
              <a:t>, </a:t>
            </a:r>
            <a:r>
              <a:rPr lang="ru-RU" dirty="0" smtClean="0">
                <a:hlinkClick r:id="rId28" action="ppaction://hlinkfile" tooltip="Канада"/>
              </a:rPr>
              <a:t>Канада</a:t>
            </a:r>
            <a:endParaRPr lang="ru-RU" dirty="0" smtClean="0"/>
          </a:p>
          <a:p>
            <a:r>
              <a:rPr lang="ru-RU" dirty="0" smtClean="0">
                <a:hlinkClick r:id="rId29" action="ppaction://hlinkfile" tooltip="Зимние Паралимпийские игры 2014"/>
              </a:rPr>
              <a:t>Зимние </a:t>
            </a:r>
            <a:r>
              <a:rPr lang="ru-RU" dirty="0" err="1" smtClean="0">
                <a:hlinkClick r:id="rId29" action="ppaction://hlinkfile" tooltip="Зимние Паралимпийские игры 2014"/>
              </a:rPr>
              <a:t>Паралимпийские</a:t>
            </a:r>
            <a:r>
              <a:rPr lang="ru-RU" dirty="0" smtClean="0">
                <a:hlinkClick r:id="rId29" action="ppaction://hlinkfile" tooltip="Зимние Паралимпийские игры 2014"/>
              </a:rPr>
              <a:t> игры 2014</a:t>
            </a:r>
            <a:r>
              <a:rPr lang="ru-RU" dirty="0" smtClean="0"/>
              <a:t>, </a:t>
            </a:r>
            <a:r>
              <a:rPr lang="ru-RU" dirty="0" smtClean="0">
                <a:hlinkClick r:id="rId30" action="ppaction://hlinkfile" tooltip="Сочи"/>
              </a:rPr>
              <a:t>Сочи</a:t>
            </a:r>
            <a:r>
              <a:rPr lang="ru-RU" dirty="0" smtClean="0"/>
              <a:t>, </a:t>
            </a:r>
            <a:r>
              <a:rPr lang="ru-RU" dirty="0" smtClean="0">
                <a:hlinkClick r:id="rId31" action="ppaction://hlinkfile" tooltip="Россия"/>
              </a:rPr>
              <a:t>Россия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err="1" smtClean="0">
                <a:hlinkClick r:id="rId32" action="ppaction://hlinkfile" tooltip="Дефлимпийские игры"/>
              </a:rPr>
              <a:t>Дефлимпийские</a:t>
            </a:r>
            <a:r>
              <a:rPr lang="ru-RU" dirty="0" smtClean="0">
                <a:hlinkClick r:id="rId32" action="ppaction://hlinkfile" tooltip="Дефлимпийские игры"/>
              </a:rPr>
              <a:t> игры</a:t>
            </a:r>
            <a:endParaRPr lang="ru-RU" dirty="0" smtClean="0"/>
          </a:p>
          <a:p>
            <a:r>
              <a:rPr lang="ru-RU" dirty="0" smtClean="0">
                <a:hlinkClick r:id="rId33" action="ppaction://hlinkfile" tooltip="Special Olympics"/>
              </a:rPr>
              <a:t>Специальные олимпийские игры</a:t>
            </a:r>
            <a:endParaRPr lang="ru-RU" dirty="0" smtClean="0"/>
          </a:p>
          <a:p>
            <a:r>
              <a:rPr lang="ru-RU" dirty="0" smtClean="0">
                <a:hlinkClick r:id="rId34" action="ppaction://hlinkfile" tooltip="Спортивные танцы на колясках"/>
              </a:rPr>
              <a:t>Спортивные танцы на колясках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upload.wikimedia.org/wikipedia/commons/thumb/e/ec/Osaka07_D8A_MWCRace.jpg/300px-Osaka07_D8A_MWCRac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628800"/>
            <a:ext cx="792088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Страны на </a:t>
            </a:r>
            <a:r>
              <a:rPr lang="ru-RU" dirty="0" err="1" smtClean="0"/>
              <a:t>Паралимпийских</a:t>
            </a:r>
            <a:r>
              <a:rPr lang="ru-RU" dirty="0" smtClean="0"/>
              <a:t> играх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5576" y="1198453"/>
          <a:ext cx="7560840" cy="7281213"/>
        </p:xfrm>
        <a:graphic>
          <a:graphicData uri="http://schemas.openxmlformats.org/drawingml/2006/table">
            <a:tbl>
              <a:tblPr/>
              <a:tblGrid>
                <a:gridCol w="360473"/>
                <a:gridCol w="7200367"/>
              </a:tblGrid>
              <a:tr h="9761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Страны на </a:t>
                      </a:r>
                      <a:r>
                        <a:rPr lang="ru-RU" sz="1600" dirty="0" err="1" smtClean="0"/>
                        <a:t>Паралимпийских</a:t>
                      </a:r>
                      <a:r>
                        <a:rPr lang="ru-RU" sz="1600" dirty="0" smtClean="0"/>
                        <a:t> играх</a:t>
                      </a:r>
                      <a:endParaRPr lang="ru-RU" sz="16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9231">
                <a:tc>
                  <a:txBody>
                    <a:bodyPr/>
                    <a:lstStyle/>
                    <a:p>
                      <a:r>
                        <a:rPr lang="ru-RU" sz="1600"/>
                        <a:t>Азия</a:t>
                      </a:r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2" action="ppaction://hlinkfile" tooltip="Афганистан на Паралимпийских играх (страница отсутствует)"/>
                        </a:rPr>
                        <a:t>Афганистан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" action="ppaction://hlinkfile" tooltip="Бангладеш на Паралимпийских играх (страница отсутствует)"/>
                        </a:rPr>
                        <a:t>Бангладеш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4" action="ppaction://hlinkfile" tooltip="Бахрейн на Паралимпийских играх (страница отсутствует)"/>
                        </a:rPr>
                        <a:t>Бахрейн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5" action="ppaction://hlinkfile" tooltip="Бруней на Паралимпийских играх (страница отсутствует)"/>
                        </a:rPr>
                        <a:t>Бруней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6" action="ppaction://hlinkfile" tooltip="Бутан на Паралимпийских играх (страница отсутствует)"/>
                        </a:rPr>
                        <a:t>Бутан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7" action="ppaction://hlinkfile" tooltip="Восточный Тимор на Паралимпийских играх (страница отсутствует)"/>
                        </a:rPr>
                        <a:t>Восточный Тимор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8" action="ppaction://hlinkfile" tooltip="Вьетнам на Паралимпийских играх (страница отсутствует)"/>
                        </a:rPr>
                        <a:t>Вьетнам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9" action="ppaction://hlinkfile" tooltip="Гонконг на Паралимпийских играх (страница отсутствует)"/>
                        </a:rPr>
                        <a:t>Гонконг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0" action="ppaction://hlinkfile" tooltip="Индия на Паралимпийских играх (страница отсутствует)"/>
                        </a:rPr>
                        <a:t>Индия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1" action="ppaction://hlinkfile" tooltip="Индонезия на Паралимпийских играх (страница отсутствует)"/>
                        </a:rPr>
                        <a:t>Индонезия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2" action="ppaction://hlinkfile" tooltip="Иордания на Паралимпийских играх (страница отсутствует)"/>
                        </a:rPr>
                        <a:t>Иордания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3" action="ppaction://hlinkfile" tooltip="Ирак на Паралимпийских играх (страница отсутствует)"/>
                        </a:rPr>
                        <a:t>Ирак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4" action="ppaction://hlinkfile" tooltip="Иран на Паралимпийских играх (страница отсутствует)"/>
                        </a:rPr>
                        <a:t>Иран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5" action="ppaction://hlinkfile" tooltip="Йемен на Паралимпийских играх (страница отсутствует)"/>
                        </a:rPr>
                        <a:t>Йемен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6" action="ppaction://hlinkfile" tooltip="Казахстан на Паралимпийских играх (страница отсутствует)"/>
                        </a:rPr>
                        <a:t>Казахстан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7" action="ppaction://hlinkfile" tooltip="Камбоджа на Паралимпийских играх (страница отсутствует)"/>
                        </a:rPr>
                        <a:t>Камбоджа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8" action="ppaction://hlinkfile" tooltip="Катар на Паралимпийских играх (страница отсутствует)"/>
                        </a:rPr>
                        <a:t>Катар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19" action="ppaction://hlinkfile" tooltip="Китай на Паралимпийских играх (страница отсутствует)"/>
                        </a:rPr>
                        <a:t>Китай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0" action="ppaction://hlinkfile" tooltip="Киргизия на Паралимпийских играх (страница отсутствует)"/>
                        </a:rPr>
                        <a:t>Киргизия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1" action="ppaction://hlinkfile" tooltip="КНДР на Паралимпийских играх (страница отсутствует)"/>
                        </a:rPr>
                        <a:t>КНДР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2" action="ppaction://hlinkfile" tooltip="Кувейт на Паралимпийских играх (страница отсутствует)"/>
                        </a:rPr>
                        <a:t>Кувейт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3" action="ppaction://hlinkfile" tooltip="Лаос на Паралимпийских играх (страница отсутствует)"/>
                        </a:rPr>
                        <a:t>Лаос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4" action="ppaction://hlinkfile" tooltip="Ливан на Паралимпийских играх (страница отсутствует)"/>
                        </a:rPr>
                        <a:t>Ливан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5" action="ppaction://hlinkfile" tooltip="Малайзия на Паралимпийских играх (страница отсутствует)"/>
                        </a:rPr>
                        <a:t>Малайзия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 err="1">
                          <a:hlinkClick r:id="rId26" action="ppaction://hlinkfile" tooltip="Мальдивы на Паралимпийских играх (страница отсутствует)"/>
                        </a:rPr>
                        <a:t>Мальдивы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7" action="ppaction://hlinkfile" tooltip="Монголия на Паралимпийских играх (страница отсутствует)"/>
                        </a:rPr>
                        <a:t>Монголия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8" action="ppaction://hlinkfile" tooltip="Мьянма на Паралимпийских играх (страница отсутствует)"/>
                        </a:rPr>
                        <a:t>Мьянма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29" action="ppaction://hlinkfile" tooltip="Непал на Паралимпийских играх (страница отсутствует)"/>
                        </a:rPr>
                        <a:t>Непал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0" action="ppaction://hlinkfile" tooltip="ОАЭ на Паралимпийских играх (страница отсутствует)"/>
                        </a:rPr>
                        <a:t>ОАЭ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1" action="ppaction://hlinkfile" tooltip="Оман на Паралимпийских играх (страница отсутствует)"/>
                        </a:rPr>
                        <a:t>Оман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2" action="ppaction://hlinkfile" tooltip="Пакистан на Паралимпийских играх (страница отсутствует)"/>
                        </a:rPr>
                        <a:t>Пакистан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3" action="ppaction://hlinkfile" tooltip="Палестина на Паралимпийских играх (страница отсутствует)"/>
                        </a:rPr>
                        <a:t>Палестина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4" action="ppaction://hlinkfile" tooltip="Саудовская Аравия на Паралимпийских играх (страница отсутствует)"/>
                        </a:rPr>
                        <a:t>Саудовская Аравия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5" action="ppaction://hlinkfile" tooltip="Сингапур на Паралимпийских играх (страница отсутствует)"/>
                        </a:rPr>
                        <a:t>Сингапур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6" action="ppaction://hlinkfile" tooltip="Сирия на Паралимпийских играх (страница отсутствует)"/>
                        </a:rPr>
                        <a:t>Сирия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7" action="ppaction://hlinkfile" tooltip="Таджикистан на Паралимпийских играх (страница отсутствует)"/>
                        </a:rPr>
                        <a:t>Таджикистан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8" action="ppaction://hlinkfile" tooltip="Таиланд на Паралимпийских играх (страница отсутствует)"/>
                        </a:rPr>
                        <a:t>Таиланд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39" action="ppaction://hlinkfile" tooltip="Тайвань на Паралимпийских играх (страница отсутствует)"/>
                        </a:rPr>
                        <a:t>Тайвань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40" action="ppaction://hlinkfile" tooltip="Туркмения на Паралимпийских играх (страница отсутствует)"/>
                        </a:rPr>
                        <a:t>Туркмения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41" action="ppaction://hlinkfile" tooltip="Узбекистан на Паралимпийских играх (страница отсутствует)"/>
                        </a:rPr>
                        <a:t>Узбекистан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42" action="ppaction://hlinkfile" tooltip="Филиппины на Паралимпийских играх (страница отсутствует)"/>
                        </a:rPr>
                        <a:t>Филиппины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43" action="ppaction://hlinkfile" tooltip="Шри-Ланка на Паралимпийских играх (страница отсутствует)"/>
                        </a:rPr>
                        <a:t>Шри-Ланка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44" action="ppaction://hlinkfile" tooltip="Южная Корея на Паралимпийских играх (страница отсутствует)"/>
                        </a:rPr>
                        <a:t>Южная Корея</a:t>
                      </a:r>
                      <a:r>
                        <a:rPr lang="ru-RU" sz="1600" dirty="0"/>
                        <a:t> • </a:t>
                      </a:r>
                      <a:r>
                        <a:rPr lang="ru-RU" sz="1600" dirty="0">
                          <a:hlinkClick r:id="rId45" action="ppaction://hlinkfile" tooltip="Япония на Паралимпийских играх (страница отсутствует)"/>
                        </a:rPr>
                        <a:t>Япония</a:t>
                      </a:r>
                      <a:endParaRPr lang="ru-RU" sz="16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7913">
                <a:tc>
                  <a:txBody>
                    <a:bodyPr/>
                    <a:lstStyle/>
                    <a:p>
                      <a:r>
                        <a:rPr lang="ru-RU" sz="1600"/>
                        <a:t>Америка</a:t>
                      </a:r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hlinkClick r:id="rId46" action="ppaction://hlinkfile" tooltip="Американские Виргинские острова на Паралимпийских играх (страница отсутствует)"/>
                        </a:rPr>
                        <a:t>Американские Виргинские острова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47" action="ppaction://hlinkfile" tooltip="Антигуа и Барбуда на Паралимпийских играх (страница отсутствует)"/>
                        </a:rPr>
                        <a:t>Антигуа и </a:t>
                      </a:r>
                      <a:r>
                        <a:rPr lang="ru-RU" sz="1000" dirty="0" err="1">
                          <a:hlinkClick r:id="rId47" action="ppaction://hlinkfile" tooltip="Антигуа и Барбуда на Паралимпийских играх (страница отсутствует)"/>
                        </a:rPr>
                        <a:t>Барбуда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48" action="ppaction://hlinkfile" tooltip="Аргентина на Паралимпийских играх (страница отсутствует)"/>
                        </a:rPr>
                        <a:t>Аргентина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 err="1">
                          <a:hlinkClick r:id="rId49" action="ppaction://hlinkfile" tooltip="Аруба на Паралимпийских играх (страница отсутствует)"/>
                        </a:rPr>
                        <a:t>Аруба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0" action="ppaction://hlinkfile" tooltip="Багамские Острова на Паралимпийских играх (страница отсутствует)"/>
                        </a:rPr>
                        <a:t>Багамские Острова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1" action="ppaction://hlinkfile" tooltip="Барбадос на Паралимпийских играх (страница отсутствует)"/>
                        </a:rPr>
                        <a:t>Барбадос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2" action="ppaction://hlinkfile" tooltip="Белиз на Паралимпийских играх (страница отсутствует)"/>
                        </a:rPr>
                        <a:t>Белиз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3" action="ppaction://hlinkfile" tooltip="Бермуды на Паралимпийских играх (страница отсутствует)"/>
                        </a:rPr>
                        <a:t>Бермуды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4" action="ppaction://hlinkfile" tooltip="Боливия на Паралимпийских играх (страница отсутствует)"/>
                        </a:rPr>
                        <a:t>Боливия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5" action="ppaction://hlinkfile" tooltip="Бразилия на Паралимпийских играх (страница отсутствует)"/>
                        </a:rPr>
                        <a:t>Бразилия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6" action="ppaction://hlinkfile" tooltip="Британские Виргинские острова на Паралимпийских играх (страница отсутствует)"/>
                        </a:rPr>
                        <a:t>Британские Виргинские острова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7" action="ppaction://hlinkfile" tooltip="Венесуэла на Паралимпийских играх (страница отсутствует)"/>
                        </a:rPr>
                        <a:t>Венесуэла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8" action="ppaction://hlinkfile" tooltip="Гаити на Паралимпийских играх (страница отсутствует)"/>
                        </a:rPr>
                        <a:t>Гаити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59" action="ppaction://hlinkfile" tooltip="Гайана на Паралимпийских играх (страница отсутствует)"/>
                        </a:rPr>
                        <a:t>Гайана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0" action="ppaction://hlinkfile" tooltip="Гватемала на Паралимпийских играх (страница отсутствует)"/>
                        </a:rPr>
                        <a:t>Гватемала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1" action="ppaction://hlinkfile" tooltip="Гондурас на Паралимпийских играх (страница отсутствует)"/>
                        </a:rPr>
                        <a:t>Гондурас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2" action="ppaction://hlinkfile" tooltip="Гренада на Паралимпийских играх (страница отсутствует)"/>
                        </a:rPr>
                        <a:t>Гренада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3" action="ppaction://hlinkfile" tooltip="Доминика на Паралимпийских играх (страница отсутствует)"/>
                        </a:rPr>
                        <a:t>Доминика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4" action="ppaction://hlinkfile" tooltip="Доминиканская Республика на Паралимпийских играх (страница отсутствует)"/>
                        </a:rPr>
                        <a:t>Доминиканская Республика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5" action="ppaction://hlinkfile" tooltip="Каймановы острова на Паралимпийских играх (страница отсутствует)"/>
                        </a:rPr>
                        <a:t>Каймановы острова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6" action="ppaction://hlinkfile" tooltip="Канада на Паралимпийских играх (страница отсутствует)"/>
                        </a:rPr>
                        <a:t>Канада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7" action="ppaction://hlinkfile" tooltip="Колумбия на Паралимпийских играх (страница отсутствует)"/>
                        </a:rPr>
                        <a:t>Колумбия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8" action="ppaction://hlinkfile" tooltip="Коста-Рика на Паралимпийских играх (страница отсутствует)"/>
                        </a:rPr>
                        <a:t>Коста-Рика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69" action="ppaction://hlinkfile" tooltip="Куба на Паралимпийских играх (страница отсутствует)"/>
                        </a:rPr>
                        <a:t>Куба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0" action="ppaction://hlinkfile" tooltip="Мексика на Паралимпийских играх (страница отсутствует)"/>
                        </a:rPr>
                        <a:t>Мексика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1" action="ppaction://hlinkfile" tooltip="Нидерландские Антильские острова на Паралимпийских играх (страница отсутствует)"/>
                        </a:rPr>
                        <a:t>Нидерландские Антильские острова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2" action="ppaction://hlinkfile" tooltip="Никарагуа на Паралимпийских играх (страница отсутствует)"/>
                        </a:rPr>
                        <a:t>Никарагуа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3" action="ppaction://hlinkfile" tooltip="Панама на Паралимпийских играх (страница отсутствует)"/>
                        </a:rPr>
                        <a:t>Панама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4" action="ppaction://hlinkfile" tooltip="Парагвай на Паралимпийских играх (страница отсутствует)"/>
                        </a:rPr>
                        <a:t>Парагвай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5" action="ppaction://hlinkfile" tooltip="Перу на Паралимпийских играх (страница отсутствует)"/>
                        </a:rPr>
                        <a:t>Перу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6" action="ppaction://hlinkfile" tooltip="Пуэрто-Рико на Паралимпийских играх (страница отсутствует)"/>
                        </a:rPr>
                        <a:t>Пуэрто-Рико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7" action="ppaction://hlinkfile" tooltip="Сальвадор на Паралимпийских играх (страница отсутствует)"/>
                        </a:rPr>
                        <a:t>Сальвадор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78" action="ppaction://hlinkfile" tooltip="Сент-Винсент и Гренадины на Паралимпийских играх (страница отсутствует)"/>
                        </a:rPr>
                        <a:t>Сент-Винсент и Гренадины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 err="1">
                          <a:hlinkClick r:id="rId79" action="ppaction://hlinkfile" tooltip="Сент-Китс и Невис на Паралимпийских играх (страница отсутствует)"/>
                        </a:rPr>
                        <a:t>Сент-Китс</a:t>
                      </a:r>
                      <a:r>
                        <a:rPr lang="ru-RU" sz="1000" dirty="0">
                          <a:hlinkClick r:id="rId79" action="ppaction://hlinkfile" tooltip="Сент-Китс и Невис на Паралимпийских играх (страница отсутствует)"/>
                        </a:rPr>
                        <a:t> и </a:t>
                      </a:r>
                      <a:r>
                        <a:rPr lang="ru-RU" sz="1000" dirty="0" err="1">
                          <a:hlinkClick r:id="rId79" action="ppaction://hlinkfile" tooltip="Сент-Китс и Невис на Паралимпийских играх (страница отсутствует)"/>
                        </a:rPr>
                        <a:t>Невис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0" action="ppaction://hlinkfile" tooltip="Сент-Люсия на Паралимпийских играх (страница отсутствует)"/>
                        </a:rPr>
                        <a:t>Сент-Люсия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1" action="ppaction://hlinkfile" tooltip="США на Паралимпийских играх (страница отсутствует)"/>
                        </a:rPr>
                        <a:t>США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2" action="ppaction://hlinkfile" tooltip="Суринам на Паралимпийских играх (страница отсутствует)"/>
                        </a:rPr>
                        <a:t>Суринам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3" action="ppaction://hlinkfile" tooltip="Тринидад и Тобаго на Паралимпийских играх (страница отсутствует)"/>
                        </a:rPr>
                        <a:t>Тринидад и Тобаго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4" action="ppaction://hlinkfile" tooltip="Уругвай на Паралимпийских играх (страница отсутствует)"/>
                        </a:rPr>
                        <a:t>Уругвай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5" action="ppaction://hlinkfile" tooltip="Чили на Паралимпийских играх (страница отсутствует)"/>
                        </a:rPr>
                        <a:t>Чили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6" action="ppaction://hlinkfile" tooltip="Эквадор на Паралимпийских играх (страница отсутствует)"/>
                        </a:rPr>
                        <a:t>Эквадор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7" action="ppaction://hlinkfile" tooltip="Ямайка на Паралимпийских играх (страница отсутствует)"/>
                        </a:rPr>
                        <a:t>Ямайка</a:t>
                      </a:r>
                      <a:endParaRPr lang="ru-RU" sz="10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  <a:tr h="857913">
                <a:tc>
                  <a:txBody>
                    <a:bodyPr/>
                    <a:lstStyle/>
                    <a:p>
                      <a:r>
                        <a:rPr lang="ru-RU" sz="1600"/>
                        <a:t>Африка</a:t>
                      </a:r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hlinkClick r:id="rId88" action="ppaction://hlinkfile" tooltip="Алжир на Паралимпийских играх (страница отсутствует)"/>
                        </a:rPr>
                        <a:t>Алжир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89" action="ppaction://hlinkfile" tooltip="Ангола на Паралимпийских играх (страница отсутствует)"/>
                        </a:rPr>
                        <a:t>Ангола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0" action="ppaction://hlinkfile" tooltip="Бенин на Паралимпийских играх (страница отсутствует)"/>
                        </a:rPr>
                        <a:t>Бенин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1" action="ppaction://hlinkfile" tooltip="Ботсвана на Паралимпийских играх (страница отсутствует)"/>
                        </a:rPr>
                        <a:t>Ботсвана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2" action="ppaction://hlinkfile" tooltip="Буркина-Фасо на Паралимпийских играх (страница отсутствует)"/>
                        </a:rPr>
                        <a:t>Буркина-Фасо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3" action="ppaction://hlinkfile" tooltip="Бурунди на Паралимпийских играх (страница отсутствует)"/>
                        </a:rPr>
                        <a:t>Бурунди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4" action="ppaction://hlinkfile" tooltip="Габон на Паралимпийских играх (страница отсутствует)"/>
                        </a:rPr>
                        <a:t>Габон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5" action="ppaction://hlinkfile" tooltip="Гамбия на Паралимпийских играх (страница отсутствует)"/>
                        </a:rPr>
                        <a:t>Гамбия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6" action="ppaction://hlinkfile" tooltip="Гана на Паралимпийских играх (страница отсутствует)"/>
                        </a:rPr>
                        <a:t>Гана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7" action="ppaction://hlinkfile" tooltip="Гвинея на Паралимпийских играх (страница отсутствует)"/>
                        </a:rPr>
                        <a:t>Гвинея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8" action="ppaction://hlinkfile" tooltip="Гвинея-Бисау на Паралимпийских играх (страница отсутствует)"/>
                        </a:rPr>
                        <a:t>Гвинея-Бисау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99" action="ppaction://hlinkfile" tooltip="Демократическая Республика Конго на Паралимпийских играх (страница отсутствует)"/>
                        </a:rPr>
                        <a:t>Демократическая Республика Конго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00" action="ppaction://hlinkfile" tooltip="Джибути на Паралимпийских играх (страница отсутствует)"/>
                        </a:rPr>
                        <a:t>Джибути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01" action="ppaction://hlinkfile" tooltip="Египет на Паралимпийских играх (страница отсутствует)"/>
                        </a:rPr>
                        <a:t>Египет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02" action="ppaction://hlinkfile" tooltip="Замбия на Паралимпийских играх (страница отсутствует)"/>
                        </a:rPr>
                        <a:t>Замбия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03" action="ppaction://hlinkfile" tooltip="Зимбабве на Паралимпийских играх (страница отсутствует)"/>
                        </a:rPr>
                        <a:t>Зимбабве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04" action="ppaction://hlinkfile" tooltip="Кабо-Верде на Паралимпийских играх (страница отсутствует)"/>
                        </a:rPr>
                        <a:t>Кабо-Верде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05" action="ppaction://hlinkfile" tooltip="Камерун на Паралимпийских играх (страница отсутствует)"/>
                        </a:rPr>
                        <a:t>Камерун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06" action="ppaction://hlinkfile" tooltip="Кения на Паралимпийских играх (страница отсутствует)"/>
                        </a:rPr>
                        <a:t>Кения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 err="1">
                          <a:hlinkClick r:id="rId107" action="ppaction://hlinkfile" tooltip="Коморы на Паралимпийских играх (страница отсутствует)"/>
                        </a:rPr>
                        <a:t>Коморы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 err="1">
                          <a:hlinkClick r:id="rId108" action="ppaction://hlinkfile" tooltip="Кот-д'Ивуар на Паралимпийских играх (страница отсутствует)"/>
                        </a:rPr>
                        <a:t>Кот-д’Ивуар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09" action="ppaction://hlinkfile" tooltip="Лесото на Паралимпийских играх (страница отсутствует)"/>
                        </a:rPr>
                        <a:t>Лесото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0" action="ppaction://hlinkfile" tooltip="Либерия на Паралимпийских играх (страница отсутствует)"/>
                        </a:rPr>
                        <a:t>Либерия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1" action="ppaction://hlinkfile" tooltip="Ливия на Паралимпийских играх (страница отсутствует)"/>
                        </a:rPr>
                        <a:t>Ливия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2" action="ppaction://hlinkfile" tooltip="Маврикий на Паралимпийских играх (страница отсутствует)"/>
                        </a:rPr>
                        <a:t>Маврикий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3" action="ppaction://hlinkfile" tooltip="Мавритания на Паралимпийских играх (страница отсутствует)"/>
                        </a:rPr>
                        <a:t>Мавритания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4" action="ppaction://hlinkfile" tooltip="Мадагаскар на Паралимпийских играх (страница отсутствует)"/>
                        </a:rPr>
                        <a:t>Мадагаскар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5" action="ppaction://hlinkfile" tooltip="Малави на Паралимпийских играх (страница отсутствует)"/>
                        </a:rPr>
                        <a:t>Малави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6" action="ppaction://hlinkfile" tooltip="Мали на Паралимпийских играх (страница отсутствует)"/>
                        </a:rPr>
                        <a:t>Мали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7" action="ppaction://hlinkfile" tooltip="Марокко на Паралимпийских играх (страница отсутствует)"/>
                        </a:rPr>
                        <a:t>Марокко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8" action="ppaction://hlinkfile" tooltip="Мозамбик на Паралимпийских играх (страница отсутствует)"/>
                        </a:rPr>
                        <a:t>Мозамбик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19" action="ppaction://hlinkfile" tooltip="Намибия на Паралимпийских играх (страница отсутствует)"/>
                        </a:rPr>
                        <a:t>Намибия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0" action="ppaction://hlinkfile" tooltip="Нигер на Паралимпийских играх (страница отсутствует)"/>
                        </a:rPr>
                        <a:t>Нигер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1" action="ppaction://hlinkfile" tooltip="Нигерия на Паралимпийских играх (страница отсутствует)"/>
                        </a:rPr>
                        <a:t>Нигерия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2" action="ppaction://hlinkfile" tooltip="Республика Конго на Паралимпийских играх (страница отсутствует)"/>
                        </a:rPr>
                        <a:t>Республика Конго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3" action="ppaction://hlinkfile" tooltip="Руанда на Паралимпийских играх (страница отсутствует)"/>
                        </a:rPr>
                        <a:t>Руанда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4" action="ppaction://hlinkfile" tooltip="Сан-Томе и Принсипи на Паралимпийских играх (страница отсутствует)"/>
                        </a:rPr>
                        <a:t>Сан-Томе и Принсипи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5" action="ppaction://hlinkfile" tooltip="Свазиленд на Паралимпийских играх (страница отсутствует)"/>
                        </a:rPr>
                        <a:t>Свазиленд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 err="1">
                          <a:hlinkClick r:id="rId126" action="ppaction://hlinkfile" tooltip="Сейшелы на Паралимпийских играх (страница отсутствует)"/>
                        </a:rPr>
                        <a:t>Сейшелы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7" action="ppaction://hlinkfile" tooltip="Сенегал на Паралимпийских играх (страница отсутствует)"/>
                        </a:rPr>
                        <a:t>Сенегал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8" action="ppaction://hlinkfile" tooltip="Сомали на Паралимпийских играх (страница отсутствует)"/>
                        </a:rPr>
                        <a:t>Сомали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29" action="ppaction://hlinkfile" tooltip="Судан на Паралимпийских играх (страница отсутствует)"/>
                        </a:rPr>
                        <a:t>Судан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0" action="ppaction://hlinkfile" tooltip="Сьерра-Леоне на Паралимпийских играх (страница отсутствует)"/>
                        </a:rPr>
                        <a:t>Сьерра-Леоне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1" action="ppaction://hlinkfile" tooltip="Танзания на Паралимпийских играх (страница отсутствует)"/>
                        </a:rPr>
                        <a:t>Танзания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2" action="ppaction://hlinkfile" tooltip="Того на Паралимпийских играх (страница отсутствует)"/>
                        </a:rPr>
                        <a:t>Того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3" action="ppaction://hlinkfile" tooltip="Тунис на Паралимпийских играх (страница отсутствует)"/>
                        </a:rPr>
                        <a:t>Тунис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4" action="ppaction://hlinkfile" tooltip="Уганда на Паралимпийских играх (страница отсутствует)"/>
                        </a:rPr>
                        <a:t>Уганда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5" action="ppaction://hlinkfile" tooltip="Центральноафриканская Республика на Паралимпийских играх (страница отсутствует)"/>
                        </a:rPr>
                        <a:t>Центральноафриканская Республика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6" action="ppaction://hlinkfile" tooltip="Чад на Паралимпийских играх (страница отсутствует)"/>
                        </a:rPr>
                        <a:t>Чад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7" action="ppaction://hlinkfile" tooltip="Экваториальная Гвинея на Паралимпийских играх (страница отсутствует)"/>
                        </a:rPr>
                        <a:t>Экваториальная Гвинея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8" action="ppaction://hlinkfile" tooltip="Эритрея на Паралимпийских играх (страница отсутствует)"/>
                        </a:rPr>
                        <a:t>Эритрея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39" action="ppaction://hlinkfile" tooltip="Эфиопия на Паралимпийских играх (страница отсутствует)"/>
                        </a:rPr>
                        <a:t>Эфиопия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0" action="ppaction://hlinkfile" tooltip="ЮАР на Паралимпийских играх (страница отсутствует)"/>
                        </a:rPr>
                        <a:t>ЮАР</a:t>
                      </a:r>
                      <a:endParaRPr lang="ru-RU" sz="10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8791">
                <a:tc>
                  <a:txBody>
                    <a:bodyPr/>
                    <a:lstStyle/>
                    <a:p>
                      <a:r>
                        <a:rPr lang="ru-RU" sz="1600"/>
                        <a:t>Европа</a:t>
                      </a:r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hlinkClick r:id="rId141" action="ppaction://hlinkfile" tooltip="Австрия на Паралимпийских играх (страница отсутствует)"/>
                        </a:rPr>
                        <a:t>Австрия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2" action="ppaction://hlinkfile" tooltip="Азербайджан на Паралимпийских играх (страница отсутствует)"/>
                        </a:rPr>
                        <a:t>Азербайджан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3" action="ppaction://hlinkfile" tooltip="Албания на Паралимпийских играх (страница отсутствует)"/>
                        </a:rPr>
                        <a:t>Албания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4" action="ppaction://hlinkfile" tooltip="Андорра на Паралимпийских играх (страница отсутствует)"/>
                        </a:rPr>
                        <a:t>Андорра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5" action="ppaction://hlinkfile" tooltip="Армения на Паралимпийских играх (страница отсутствует)"/>
                        </a:rPr>
                        <a:t>Армения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6" action="ppaction://hlinkfile" tooltip="Белоруссия на Паралимпийских играх (страница отсутствует)"/>
                        </a:rPr>
                        <a:t>Белоруссия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7" action="ppaction://hlinkfile" tooltip="Бельгия на Паралимпийских играх (страница отсутствует)"/>
                        </a:rPr>
                        <a:t>Бельгия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8" action="ppaction://hlinkfile" tooltip="Болгария на Паралимпийских играх (страница отсутствует)"/>
                        </a:rPr>
                        <a:t>Болгария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49" action="ppaction://hlinkfile" tooltip="Босния и Герцеговина на Паралимпийских играх (страница отсутствует)"/>
                        </a:rPr>
                        <a:t>Босния и Герцеговина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0" action="ppaction://hlinkfile" tooltip="Великобритания на Паралимпийских играх (страница отсутствует)"/>
                        </a:rPr>
                        <a:t>Великобритания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1" action="ppaction://hlinkfile" tooltip="Венгрия на Паралимпийских играх (страница отсутствует)"/>
                        </a:rPr>
                        <a:t>Венгрия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2" action="ppaction://hlinkfile" tooltip="Германия на Паралимпийских играх (страница отсутствует)"/>
                        </a:rPr>
                        <a:t>Германия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3" action="ppaction://hlinkfile" tooltip="Греция на Паралимпийских играх (страница отсутствует)"/>
                        </a:rPr>
                        <a:t>Греция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4" action="ppaction://hlinkfile" tooltip="Грузия на Паралимпийских играх (страница отсутствует)"/>
                        </a:rPr>
                        <a:t>Грузия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5" action="ppaction://hlinkfile" tooltip="Дания на Паралимпийских играх (страница отсутствует)"/>
                        </a:rPr>
                        <a:t>Дания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6" action="ppaction://hlinkfile" tooltip="Израиль на Паралимпийских играх (страница отсутствует)"/>
                        </a:rPr>
                        <a:t>Израиль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7" action="ppaction://hlinkfile" tooltip="Ирландия на Паралимпийских играх"/>
                        </a:rPr>
                        <a:t>Ирландия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8" action="ppaction://hlinkfile" tooltip="Италия на Паралимпийских играх (страница отсутствует)"/>
                        </a:rPr>
                        <a:t>Италия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59" action="ppaction://hlinkfile" tooltip="Исландия на Паралимпийских играх (страница отсутствует)"/>
                        </a:rPr>
                        <a:t>Исландия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0" action="ppaction://hlinkfile" tooltip="Испания на Паралимпийских играх (страница отсутствует)"/>
                        </a:rPr>
                        <a:t>Испания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1" action="ppaction://hlinkfile" tooltip="Кипр на Паралимпийских играх (страница отсутствует)"/>
                        </a:rPr>
                        <a:t>Кипр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2" action="ppaction://hlinkfile" tooltip="Латвия на Паралимпийских играх (страница отсутствует)"/>
                        </a:rPr>
                        <a:t>Латвия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3" action="ppaction://hlinkfile" tooltip="Литва на Паралимпийских играх (страница отсутствует)"/>
                        </a:rPr>
                        <a:t>Литва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4" action="ppaction://hlinkfile" tooltip="Лихтенштейн на Паралимпийских играх (страница отсутствует)"/>
                        </a:rPr>
                        <a:t>Лихтенштейн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5" action="ppaction://hlinkfile" tooltip="Люксембург на Паралимпийских играх (страница отсутствует)"/>
                        </a:rPr>
                        <a:t>Люксембург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6" action="ppaction://hlinkfile" tooltip="Македония на Паралимпийских играх (страница отсутствует)"/>
                        </a:rPr>
                        <a:t>Македония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7" action="ppaction://hlinkfile" tooltip="Мальта на Паралимпийских играх (страница отсутствует)"/>
                        </a:rPr>
                        <a:t>Мальта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8" action="ppaction://hlinkfile" tooltip="Молдавия на Паралимпийских играх (страница отсутствует)"/>
                        </a:rPr>
                        <a:t>Молдавия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69" action="ppaction://hlinkfile" tooltip="Монако на Паралимпийских играх (страница отсутствует)"/>
                        </a:rPr>
                        <a:t>Монако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0" action="ppaction://hlinkfile" tooltip="Нидерланды на Паралимпийских играх (страница отсутствует)"/>
                        </a:rPr>
                        <a:t>Нидерланды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1" action="ppaction://hlinkfile" tooltip="Норвегия на Паралимпийских играх (страница отсутствует)"/>
                        </a:rPr>
                        <a:t>Норвегия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2" action="ppaction://hlinkfile" tooltip="Польша на Паралимпийских играх (страница отсутствует)"/>
                        </a:rPr>
                        <a:t>Польша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3" action="ppaction://hlinkfile" tooltip="Португалия на Паралимпийских играх (страница отсутствует)"/>
                        </a:rPr>
                        <a:t>Португалия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4" action="ppaction://hlinkfile" tooltip="Россия на Паралимпийских играх"/>
                        </a:rPr>
                        <a:t>Россия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5" action="ppaction://hlinkfile" tooltip="Румыния на Паралимпийских играх (страница отсутствует)"/>
                        </a:rPr>
                        <a:t>Румыния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6" action="ppaction://hlinkfile" tooltip="Сан-Марино на Паралимпийских играх (страница отсутствует)"/>
                        </a:rPr>
                        <a:t>Сан-Марино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7" action="ppaction://hlinkfile" tooltip="Сербия на Паралимпийских играх (страница отсутствует)"/>
                        </a:rPr>
                        <a:t>Сербия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8" action="ppaction://hlinkfile" tooltip="Словакия на Паралимпийских играх (страница отсутствует)"/>
                        </a:rPr>
                        <a:t>Словакия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79" action="ppaction://hlinkfile" tooltip="Словения на Паралимпийских играх (страница отсутствует)"/>
                        </a:rPr>
                        <a:t>Словения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0" action="ppaction://hlinkfile" tooltip="Турция на Паралимпийских играх (страница отсутствует)"/>
                        </a:rPr>
                        <a:t>Турция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1" action="ppaction://hlinkfile" tooltip="Украина на Паралимпийских играх"/>
                        </a:rPr>
                        <a:t>Украина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2" action="ppaction://hlinkfile" tooltip="Финляндия на Паралимпийских играх (страница отсутствует)"/>
                        </a:rPr>
                        <a:t>Финляндия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3" action="ppaction://hlinkfile" tooltip="Франция на Паралимпийских играх (страница отсутствует)"/>
                        </a:rPr>
                        <a:t>Франция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4" action="ppaction://hlinkfile" tooltip="Хорватия на Паралимпийских играх (страница отсутствует)"/>
                        </a:rPr>
                        <a:t>Хорватия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5" action="ppaction://hlinkfile" tooltip="Черногория на Паралимпийских играх (страница отсутствует)"/>
                        </a:rPr>
                        <a:t>Черногория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6" action="ppaction://hlinkfile" tooltip="Чехия на Паралимпийских играх (страница отсутствует)"/>
                        </a:rPr>
                        <a:t>Чехия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7" action="ppaction://hlinkfile" tooltip="Швейцария на Паралимпийских играх (страница отсутствует)"/>
                        </a:rPr>
                        <a:t>Швейцария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8" action="ppaction://hlinkfile" tooltip="Швеция на Паралимпийских играх (страница отсутствует)"/>
                        </a:rPr>
                        <a:t>Швеция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89" action="ppaction://hlinkfile" tooltip="Эстония на Паралимпийских играх (страница отсутствует)"/>
                        </a:rPr>
                        <a:t>Эстония</a:t>
                      </a:r>
                      <a:endParaRPr lang="ru-RU" sz="10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  <a:tr h="510110">
                <a:tc>
                  <a:txBody>
                    <a:bodyPr/>
                    <a:lstStyle/>
                    <a:p>
                      <a:r>
                        <a:rPr lang="ru-RU" sz="1600"/>
                        <a:t>Океания</a:t>
                      </a:r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hlinkClick r:id="rId190" action="ppaction://hlinkfile" tooltip="Австралия на Паралимпийских играх (страница отсутствует)"/>
                        </a:rPr>
                        <a:t>Австралия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 err="1">
                          <a:hlinkClick r:id="rId191" action="ppaction://hlinkfile" tooltip="Вануату на Паралимпийских играх (страница отсутствует)"/>
                        </a:rPr>
                        <a:t>Вануату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2" action="ppaction://hlinkfile" tooltip="Новая Зеландия на Паралимпийских играх (страница отсутствует)"/>
                        </a:rPr>
                        <a:t>Новая Зеландия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3" action="ppaction://hlinkfile" tooltip="Папуа — Новая Гвинея на Паралимпийских играх (страница отсутствует)"/>
                        </a:rPr>
                        <a:t>Папуа — Новая Гвинея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4" action="ppaction://hlinkfile" tooltip="Самоа на Паралимпийских играх (страница отсутствует)"/>
                        </a:rPr>
                        <a:t>Самоа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5" action="ppaction://hlinkfile" tooltip="Тонга на Паралимпийских играх (страница отсутствует)"/>
                        </a:rPr>
                        <a:t>Тонга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6" action="ppaction://hlinkfile" tooltip="Фиджи на Паралимпийских играх (страница отсутствует)"/>
                        </a:rPr>
                        <a:t>Фиджи</a:t>
                      </a:r>
                      <a:endParaRPr lang="ru-RU" sz="10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276">
                <a:tc>
                  <a:txBody>
                    <a:bodyPr/>
                    <a:lstStyle/>
                    <a:p>
                      <a:r>
                        <a:rPr lang="ru-RU" sz="1600"/>
                        <a:t>Исчезнувшие страны</a:t>
                      </a:r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hlinkClick r:id="rId197" action="ppaction://hlinkfile" tooltip="СССР на Паралимпийских играх (страница отсутствует)"/>
                        </a:rPr>
                        <a:t>СССР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8" action="ppaction://hlinkfile" tooltip="ФРГ на Паралимпийских играх (страница отсутствует)"/>
                        </a:rPr>
                        <a:t>ФРГ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9" action="ppaction://hlinkfile" tooltip="Чехословакия на Паралимпийских играх (страница отсутствует)"/>
                        </a:rPr>
                        <a:t>Чехословакия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200" action="ppaction://hlinkfile" tooltip="Югославия на Паралимпийских играх (страница отсутствует)"/>
                        </a:rPr>
                        <a:t>Югославия</a:t>
                      </a:r>
                      <a:endParaRPr lang="ru-RU" sz="10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188640"/>
          <a:ext cx="8617296" cy="6303649"/>
        </p:xfrm>
        <a:graphic>
          <a:graphicData uri="http://schemas.openxmlformats.org/drawingml/2006/table">
            <a:tbl>
              <a:tblPr/>
              <a:tblGrid>
                <a:gridCol w="410841"/>
                <a:gridCol w="8206455"/>
              </a:tblGrid>
              <a:tr h="22888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Страны на </a:t>
                      </a:r>
                      <a:r>
                        <a:rPr lang="ru-RU" sz="1600" dirty="0" err="1" smtClean="0"/>
                        <a:t>Паралимпийских</a:t>
                      </a:r>
                      <a:r>
                        <a:rPr lang="ru-RU" sz="1600" dirty="0" smtClean="0"/>
                        <a:t> играх</a:t>
                      </a:r>
                      <a:endParaRPr lang="ru-RU" sz="16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2970"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hlinkClick r:id="rId2" action="ppaction://hlinkfile" tooltip="Афганистан на Паралимпийских играх (страница отсутствует)"/>
                        </a:rPr>
                        <a:t>Афганистан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" action="ppaction://hlinkfile" tooltip="Бангладеш на Паралимпийских играх (страница отсутствует)"/>
                        </a:rPr>
                        <a:t>Бангладеш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" action="ppaction://hlinkfile" tooltip="Бахрейн на Паралимпийских играх (страница отсутствует)"/>
                        </a:rPr>
                        <a:t>Бахрейн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" action="ppaction://hlinkfile" tooltip="Бруней на Паралимпийских играх (страница отсутствует)"/>
                        </a:rPr>
                        <a:t>Бруней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" action="ppaction://hlinkfile" tooltip="Бутан на Паралимпийских играх (страница отсутствует)"/>
                        </a:rPr>
                        <a:t>Бутан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" action="ppaction://hlinkfile" tooltip="Восточный Тимор на Паралимпийских играх (страница отсутствует)"/>
                        </a:rPr>
                        <a:t>Восточный Тимор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" action="ppaction://hlinkfile" tooltip="Вьетнам на Паралимпийских играх (страница отсутствует)"/>
                        </a:rPr>
                        <a:t>Вьетнам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" action="ppaction://hlinkfile" tooltip="Гонконг на Паралимпийских играх (страница отсутствует)"/>
                        </a:rPr>
                        <a:t>Гонконг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" action="ppaction://hlinkfile" tooltip="Индия на Паралимпийских играх (страница отсутствует)"/>
                        </a:rPr>
                        <a:t>Индия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" action="ppaction://hlinkfile" tooltip="Индонезия на Паралимпийских играх (страница отсутствует)"/>
                        </a:rPr>
                        <a:t>Индонезия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" action="ppaction://hlinkfile" tooltip="Иордания на Паралимпийских играх (страница отсутствует)"/>
                        </a:rPr>
                        <a:t>Иордания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" action="ppaction://hlinkfile" tooltip="Ирак на Паралимпийских играх (страница отсутствует)"/>
                        </a:rPr>
                        <a:t>Ирак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" action="ppaction://hlinkfile" tooltip="Иран на Паралимпийских играх (страница отсутствует)"/>
                        </a:rPr>
                        <a:t>Иран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" action="ppaction://hlinkfile" tooltip="Йемен на Паралимпийских играх (страница отсутствует)"/>
                        </a:rPr>
                        <a:t>Йемен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" action="ppaction://hlinkfile" tooltip="Казахстан на Паралимпийских играх (страница отсутствует)"/>
                        </a:rPr>
                        <a:t>Казахстан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" action="ppaction://hlinkfile" tooltip="Камбоджа на Паралимпийских играх (страница отсутствует)"/>
                        </a:rPr>
                        <a:t>Камбоджа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" action="ppaction://hlinkfile" tooltip="Катар на Паралимпийских играх (страница отсутствует)"/>
                        </a:rPr>
                        <a:t>Катар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9" action="ppaction://hlinkfile" tooltip="Китай на Паралимпийских играх (страница отсутствует)"/>
                        </a:rPr>
                        <a:t>Китай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0" action="ppaction://hlinkfile" tooltip="Киргизия на Паралимпийских играх (страница отсутствует)"/>
                        </a:rPr>
                        <a:t>Киргизия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1" action="ppaction://hlinkfile" tooltip="КНДР на Паралимпийских играх (страница отсутствует)"/>
                        </a:rPr>
                        <a:t>КНДР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2" action="ppaction://hlinkfile" tooltip="Кувейт на Паралимпийских играх (страница отсутствует)"/>
                        </a:rPr>
                        <a:t>Кувейт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3" action="ppaction://hlinkfile" tooltip="Лаос на Паралимпийских играх (страница отсутствует)"/>
                        </a:rPr>
                        <a:t>Лаос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4" action="ppaction://hlinkfile" tooltip="Ливан на Паралимпийских играх (страница отсутствует)"/>
                        </a:rPr>
                        <a:t>Ливан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5" action="ppaction://hlinkfile" tooltip="Малайзия на Паралимпийских играх (страница отсутствует)"/>
                        </a:rPr>
                        <a:t>Малайзия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 err="1">
                          <a:hlinkClick r:id="rId26" action="ppaction://hlinkfile" tooltip="Мальдивы на Паралимпийских играх (страница отсутствует)"/>
                        </a:rPr>
                        <a:t>Мальдивы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7" action="ppaction://hlinkfile" tooltip="Монголия на Паралимпийских играх (страница отсутствует)"/>
                        </a:rPr>
                        <a:t>Монголия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8" action="ppaction://hlinkfile" tooltip="Мьянма на Паралимпийских играх (страница отсутствует)"/>
                        </a:rPr>
                        <a:t>Мьянма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29" action="ppaction://hlinkfile" tooltip="Непал на Паралимпийских играх (страница отсутствует)"/>
                        </a:rPr>
                        <a:t>Непал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0" action="ppaction://hlinkfile" tooltip="ОАЭ на Паралимпийских играх (страница отсутствует)"/>
                        </a:rPr>
                        <a:t>ОАЭ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1" action="ppaction://hlinkfile" tooltip="Оман на Паралимпийских играх (страница отсутствует)"/>
                        </a:rPr>
                        <a:t>Оман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2" action="ppaction://hlinkfile" tooltip="Пакистан на Паралимпийских играх (страница отсутствует)"/>
                        </a:rPr>
                        <a:t>Пакистан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3" action="ppaction://hlinkfile" tooltip="Палестина на Паралимпийских играх (страница отсутствует)"/>
                        </a:rPr>
                        <a:t>Палестина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4" action="ppaction://hlinkfile" tooltip="Саудовская Аравия на Паралимпийских играх (страница отсутствует)"/>
                        </a:rPr>
                        <a:t>Саудовская Аравия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5" action="ppaction://hlinkfile" tooltip="Сингапур на Паралимпийских играх (страница отсутствует)"/>
                        </a:rPr>
                        <a:t>Сингапур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6" action="ppaction://hlinkfile" tooltip="Сирия на Паралимпийских играх (страница отсутствует)"/>
                        </a:rPr>
                        <a:t>Сирия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7" action="ppaction://hlinkfile" tooltip="Таджикистан на Паралимпийских играх (страница отсутствует)"/>
                        </a:rPr>
                        <a:t>Таджикистан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8" action="ppaction://hlinkfile" tooltip="Таиланд на Паралимпийских играх (страница отсутствует)"/>
                        </a:rPr>
                        <a:t>Таиланд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39" action="ppaction://hlinkfile" tooltip="Тайвань на Паралимпийских играх (страница отсутствует)"/>
                        </a:rPr>
                        <a:t>Тайвань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0" action="ppaction://hlinkfile" tooltip="Туркмения на Паралимпийских играх (страница отсутствует)"/>
                        </a:rPr>
                        <a:t>Туркмения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1" action="ppaction://hlinkfile" tooltip="Узбекистан на Паралимпийских играх (страница отсутствует)"/>
                        </a:rPr>
                        <a:t>Узбекистан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2" action="ppaction://hlinkfile" tooltip="Филиппины на Паралимпийских играх (страница отсутствует)"/>
                        </a:rPr>
                        <a:t>Филиппины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3" action="ppaction://hlinkfile" tooltip="Шри-Ланка на Паралимпийских играх (страница отсутствует)"/>
                        </a:rPr>
                        <a:t>Шри-Ланка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4" action="ppaction://hlinkfile" tooltip="Южная Корея на Паралимпийских играх (страница отсутствует)"/>
                        </a:rPr>
                        <a:t>Южная Корея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5" action="ppaction://hlinkfile" tooltip="Япония на Паралимпийских играх (страница отсутствует)"/>
                        </a:rPr>
                        <a:t>Япония</a:t>
                      </a:r>
                      <a:endParaRPr lang="ru-RU" sz="12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4711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hlinkClick r:id="rId46" action="ppaction://hlinkfile" tooltip="Американские Виргинские острова на Паралимпийских играх (страница отсутствует)"/>
                        </a:rPr>
                        <a:t>Американские Виргинские острова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7" action="ppaction://hlinkfile" tooltip="Антигуа и Барбуда на Паралимпийских играх (страница отсутствует)"/>
                        </a:rPr>
                        <a:t>Антигуа и </a:t>
                      </a:r>
                      <a:r>
                        <a:rPr lang="ru-RU" sz="1200" dirty="0" err="1">
                          <a:hlinkClick r:id="rId47" action="ppaction://hlinkfile" tooltip="Антигуа и Барбуда на Паралимпийских играх (страница отсутствует)"/>
                        </a:rPr>
                        <a:t>Барбуда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48" action="ppaction://hlinkfile" tooltip="Аргентина на Паралимпийских играх (страница отсутствует)"/>
                        </a:rPr>
                        <a:t>Аргентина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 err="1">
                          <a:hlinkClick r:id="rId49" action="ppaction://hlinkfile" tooltip="Аруба на Паралимпийских играх (страница отсутствует)"/>
                        </a:rPr>
                        <a:t>Аруба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0" action="ppaction://hlinkfile" tooltip="Багамские Острова на Паралимпийских играх (страница отсутствует)"/>
                        </a:rPr>
                        <a:t>Багамские Острова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1" action="ppaction://hlinkfile" tooltip="Барбадос на Паралимпийских играх (страница отсутствует)"/>
                        </a:rPr>
                        <a:t>Барбадос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2" action="ppaction://hlinkfile" tooltip="Белиз на Паралимпийских играх (страница отсутствует)"/>
                        </a:rPr>
                        <a:t>Белиз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3" action="ppaction://hlinkfile" tooltip="Бермуды на Паралимпийских играх (страница отсутствует)"/>
                        </a:rPr>
                        <a:t>Бермуды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4" action="ppaction://hlinkfile" tooltip="Боливия на Паралимпийских играх (страница отсутствует)"/>
                        </a:rPr>
                        <a:t>Боливия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5" action="ppaction://hlinkfile" tooltip="Бразилия на Паралимпийских играх (страница отсутствует)"/>
                        </a:rPr>
                        <a:t>Бразилия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6" action="ppaction://hlinkfile" tooltip="Британские Виргинские острова на Паралимпийских играх (страница отсутствует)"/>
                        </a:rPr>
                        <a:t>Британские Виргинские острова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7" action="ppaction://hlinkfile" tooltip="Венесуэла на Паралимпийских играх (страница отсутствует)"/>
                        </a:rPr>
                        <a:t>Венесуэла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8" action="ppaction://hlinkfile" tooltip="Гаити на Паралимпийских играх (страница отсутствует)"/>
                        </a:rPr>
                        <a:t>Гаити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59" action="ppaction://hlinkfile" tooltip="Гайана на Паралимпийских играх (страница отсутствует)"/>
                        </a:rPr>
                        <a:t>Гайана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0" action="ppaction://hlinkfile" tooltip="Гватемала на Паралимпийских играх (страница отсутствует)"/>
                        </a:rPr>
                        <a:t>Гватемала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1" action="ppaction://hlinkfile" tooltip="Гондурас на Паралимпийских играх (страница отсутствует)"/>
                        </a:rPr>
                        <a:t>Гондурас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2" action="ppaction://hlinkfile" tooltip="Гренада на Паралимпийских играх (страница отсутствует)"/>
                        </a:rPr>
                        <a:t>Гренада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3" action="ppaction://hlinkfile" tooltip="Доминика на Паралимпийских играх (страница отсутствует)"/>
                        </a:rPr>
                        <a:t>Доминика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4" action="ppaction://hlinkfile" tooltip="Доминиканская Республика на Паралимпийских играх (страница отсутствует)"/>
                        </a:rPr>
                        <a:t>Доминиканская Республика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5" action="ppaction://hlinkfile" tooltip="Каймановы острова на Паралимпийских играх (страница отсутствует)"/>
                        </a:rPr>
                        <a:t>Каймановы острова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6" action="ppaction://hlinkfile" tooltip="Канада на Паралимпийских играх (страница отсутствует)"/>
                        </a:rPr>
                        <a:t>Канада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7" action="ppaction://hlinkfile" tooltip="Колумбия на Паралимпийских играх (страница отсутствует)"/>
                        </a:rPr>
                        <a:t>Колумбия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8" action="ppaction://hlinkfile" tooltip="Коста-Рика на Паралимпийских играх (страница отсутствует)"/>
                        </a:rPr>
                        <a:t>Коста-Рика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69" action="ppaction://hlinkfile" tooltip="Куба на Паралимпийских играх (страница отсутствует)"/>
                        </a:rPr>
                        <a:t>Куба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0" action="ppaction://hlinkfile" tooltip="Мексика на Паралимпийских играх (страница отсутствует)"/>
                        </a:rPr>
                        <a:t>Мексика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1" action="ppaction://hlinkfile" tooltip="Нидерландские Антильские острова на Паралимпийских играх (страница отсутствует)"/>
                        </a:rPr>
                        <a:t>Нидерландские Антильские острова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2" action="ppaction://hlinkfile" tooltip="Никарагуа на Паралимпийских играх (страница отсутствует)"/>
                        </a:rPr>
                        <a:t>Никарагуа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3" action="ppaction://hlinkfile" tooltip="Панама на Паралимпийских играх (страница отсутствует)"/>
                        </a:rPr>
                        <a:t>Панама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4" action="ppaction://hlinkfile" tooltip="Парагвай на Паралимпийских играх (страница отсутствует)"/>
                        </a:rPr>
                        <a:t>Парагвай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5" action="ppaction://hlinkfile" tooltip="Перу на Паралимпийских играх (страница отсутствует)"/>
                        </a:rPr>
                        <a:t>Перу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6" action="ppaction://hlinkfile" tooltip="Пуэрто-Рико на Паралимпийских играх (страница отсутствует)"/>
                        </a:rPr>
                        <a:t>Пуэрто-Рико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7" action="ppaction://hlinkfile" tooltip="Сальвадор на Паралимпийских играх (страница отсутствует)"/>
                        </a:rPr>
                        <a:t>Сальвадор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78" action="ppaction://hlinkfile" tooltip="Сент-Винсент и Гренадины на Паралимпийских играх (страница отсутствует)"/>
                        </a:rPr>
                        <a:t>Сент-Винсент и Гренадины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 err="1">
                          <a:hlinkClick r:id="rId79" action="ppaction://hlinkfile" tooltip="Сент-Китс и Невис на Паралимпийских играх (страница отсутствует)"/>
                        </a:rPr>
                        <a:t>Сент-Китс</a:t>
                      </a:r>
                      <a:r>
                        <a:rPr lang="ru-RU" sz="1200" dirty="0">
                          <a:hlinkClick r:id="rId79" action="ppaction://hlinkfile" tooltip="Сент-Китс и Невис на Паралимпийских играх (страница отсутствует)"/>
                        </a:rPr>
                        <a:t> и </a:t>
                      </a:r>
                      <a:r>
                        <a:rPr lang="ru-RU" sz="1200" dirty="0" err="1">
                          <a:hlinkClick r:id="rId79" action="ppaction://hlinkfile" tooltip="Сент-Китс и Невис на Паралимпийских играх (страница отсутствует)"/>
                        </a:rPr>
                        <a:t>Невис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0" action="ppaction://hlinkfile" tooltip="Сент-Люсия на Паралимпийских играх (страница отсутствует)"/>
                        </a:rPr>
                        <a:t>Сент-Люсия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1" action="ppaction://hlinkfile" tooltip="США на Паралимпийских играх (страница отсутствует)"/>
                        </a:rPr>
                        <a:t>США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2" action="ppaction://hlinkfile" tooltip="Суринам на Паралимпийских играх (страница отсутствует)"/>
                        </a:rPr>
                        <a:t>Суринам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3" action="ppaction://hlinkfile" tooltip="Тринидад и Тобаго на Паралимпийских играх (страница отсутствует)"/>
                        </a:rPr>
                        <a:t>Тринидад и Тобаго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4" action="ppaction://hlinkfile" tooltip="Уругвай на Паралимпийских играх (страница отсутствует)"/>
                        </a:rPr>
                        <a:t>Уругвай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5" action="ppaction://hlinkfile" tooltip="Чили на Паралимпийских играх (страница отсутствует)"/>
                        </a:rPr>
                        <a:t>Чили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6" action="ppaction://hlinkfile" tooltip="Эквадор на Паралимпийских играх (страница отсутствует)"/>
                        </a:rPr>
                        <a:t>Эквадор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7" action="ppaction://hlinkfile" tooltip="Ямайка на Паралимпийских играх (страница отсутствует)"/>
                        </a:rPr>
                        <a:t>Ямайка</a:t>
                      </a:r>
                      <a:endParaRPr lang="ru-RU" sz="12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  <a:tr h="74711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hlinkClick r:id="rId88" action="ppaction://hlinkfile" tooltip="Алжир на Паралимпийских играх (страница отсутствует)"/>
                        </a:rPr>
                        <a:t>Алжир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89" action="ppaction://hlinkfile" tooltip="Ангола на Паралимпийских играх (страница отсутствует)"/>
                        </a:rPr>
                        <a:t>Ангола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0" action="ppaction://hlinkfile" tooltip="Бенин на Паралимпийских играх (страница отсутствует)"/>
                        </a:rPr>
                        <a:t>Бенин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1" action="ppaction://hlinkfile" tooltip="Ботсвана на Паралимпийских играх (страница отсутствует)"/>
                        </a:rPr>
                        <a:t>Ботсвана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2" action="ppaction://hlinkfile" tooltip="Буркина-Фасо на Паралимпийских играх (страница отсутствует)"/>
                        </a:rPr>
                        <a:t>Буркина-Фасо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3" action="ppaction://hlinkfile" tooltip="Бурунди на Паралимпийских играх (страница отсутствует)"/>
                        </a:rPr>
                        <a:t>Бурунди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4" action="ppaction://hlinkfile" tooltip="Габон на Паралимпийских играх (страница отсутствует)"/>
                        </a:rPr>
                        <a:t>Габон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5" action="ppaction://hlinkfile" tooltip="Гамбия на Паралимпийских играх (страница отсутствует)"/>
                        </a:rPr>
                        <a:t>Гамбия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6" action="ppaction://hlinkfile" tooltip="Гана на Паралимпийских играх (страница отсутствует)"/>
                        </a:rPr>
                        <a:t>Гана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7" action="ppaction://hlinkfile" tooltip="Гвинея на Паралимпийских играх (страница отсутствует)"/>
                        </a:rPr>
                        <a:t>Гвинея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8" action="ppaction://hlinkfile" tooltip="Гвинея-Бисау на Паралимпийских играх (страница отсутствует)"/>
                        </a:rPr>
                        <a:t>Гвинея-Бисау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99" action="ppaction://hlinkfile" tooltip="Демократическая Республика Конго на Паралимпийских играх (страница отсутствует)"/>
                        </a:rPr>
                        <a:t>Демократическая Республика Конго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0" action="ppaction://hlinkfile" tooltip="Джибути на Паралимпийских играх (страница отсутствует)"/>
                        </a:rPr>
                        <a:t>Джибути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1" action="ppaction://hlinkfile" tooltip="Египет на Паралимпийских играх (страница отсутствует)"/>
                        </a:rPr>
                        <a:t>Египет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2" action="ppaction://hlinkfile" tooltip="Замбия на Паралимпийских играх (страница отсутствует)"/>
                        </a:rPr>
                        <a:t>Замбия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3" action="ppaction://hlinkfile" tooltip="Зимбабве на Паралимпийских играх (страница отсутствует)"/>
                        </a:rPr>
                        <a:t>Зимбабве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4" action="ppaction://hlinkfile" tooltip="Кабо-Верде на Паралимпийских играх (страница отсутствует)"/>
                        </a:rPr>
                        <a:t>Кабо-Верде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5" action="ppaction://hlinkfile" tooltip="Камерун на Паралимпийских играх (страница отсутствует)"/>
                        </a:rPr>
                        <a:t>Камерун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6" action="ppaction://hlinkfile" tooltip="Кения на Паралимпийских играх (страница отсутствует)"/>
                        </a:rPr>
                        <a:t>Кения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 err="1">
                          <a:hlinkClick r:id="rId107" action="ppaction://hlinkfile" tooltip="Коморы на Паралимпийских играх (страница отсутствует)"/>
                        </a:rPr>
                        <a:t>Коморы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 err="1">
                          <a:hlinkClick r:id="rId108" action="ppaction://hlinkfile" tooltip="Кот-д'Ивуар на Паралимпийских играх (страница отсутствует)"/>
                        </a:rPr>
                        <a:t>Кот-д’Ивуар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09" action="ppaction://hlinkfile" tooltip="Лесото на Паралимпийских играх (страница отсутствует)"/>
                        </a:rPr>
                        <a:t>Лесото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0" action="ppaction://hlinkfile" tooltip="Либерия на Паралимпийских играх (страница отсутствует)"/>
                        </a:rPr>
                        <a:t>Либерия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1" action="ppaction://hlinkfile" tooltip="Ливия на Паралимпийских играх (страница отсутствует)"/>
                        </a:rPr>
                        <a:t>Ливия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2" action="ppaction://hlinkfile" tooltip="Маврикий на Паралимпийских играх (страница отсутствует)"/>
                        </a:rPr>
                        <a:t>Маврикий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3" action="ppaction://hlinkfile" tooltip="Мавритания на Паралимпийских играх (страница отсутствует)"/>
                        </a:rPr>
                        <a:t>Мавритания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4" action="ppaction://hlinkfile" tooltip="Мадагаскар на Паралимпийских играх (страница отсутствует)"/>
                        </a:rPr>
                        <a:t>Мадагаскар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5" action="ppaction://hlinkfile" tooltip="Малави на Паралимпийских играх (страница отсутствует)"/>
                        </a:rPr>
                        <a:t>Малави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6" action="ppaction://hlinkfile" tooltip="Мали на Паралимпийских играх (страница отсутствует)"/>
                        </a:rPr>
                        <a:t>Мали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7" action="ppaction://hlinkfile" tooltip="Марокко на Паралимпийских играх (страница отсутствует)"/>
                        </a:rPr>
                        <a:t>Марокко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8" action="ppaction://hlinkfile" tooltip="Мозамбик на Паралимпийских играх (страница отсутствует)"/>
                        </a:rPr>
                        <a:t>Мозамбик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19" action="ppaction://hlinkfile" tooltip="Намибия на Паралимпийских играх (страница отсутствует)"/>
                        </a:rPr>
                        <a:t>Намибия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0" action="ppaction://hlinkfile" tooltip="Нигер на Паралимпийских играх (страница отсутствует)"/>
                        </a:rPr>
                        <a:t>Нигер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1" action="ppaction://hlinkfile" tooltip="Нигерия на Паралимпийских играх (страница отсутствует)"/>
                        </a:rPr>
                        <a:t>Нигерия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2" action="ppaction://hlinkfile" tooltip="Республика Конго на Паралимпийских играх (страница отсутствует)"/>
                        </a:rPr>
                        <a:t>Республика Конго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3" action="ppaction://hlinkfile" tooltip="Руанда на Паралимпийских играх (страница отсутствует)"/>
                        </a:rPr>
                        <a:t>Руанда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4" action="ppaction://hlinkfile" tooltip="Сан-Томе и Принсипи на Паралимпийских играх (страница отсутствует)"/>
                        </a:rPr>
                        <a:t>Сан-Томе и Принсипи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5" action="ppaction://hlinkfile" tooltip="Свазиленд на Паралимпийских играх (страница отсутствует)"/>
                        </a:rPr>
                        <a:t>Свазиленд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 err="1">
                          <a:hlinkClick r:id="rId126" action="ppaction://hlinkfile" tooltip="Сейшелы на Паралимпийских играх (страница отсутствует)"/>
                        </a:rPr>
                        <a:t>Сейшелы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7" action="ppaction://hlinkfile" tooltip="Сенегал на Паралимпийских играх (страница отсутствует)"/>
                        </a:rPr>
                        <a:t>Сенегал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8" action="ppaction://hlinkfile" tooltip="Сомали на Паралимпийских играх (страница отсутствует)"/>
                        </a:rPr>
                        <a:t>Сомали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29" action="ppaction://hlinkfile" tooltip="Судан на Паралимпийских играх (страница отсутствует)"/>
                        </a:rPr>
                        <a:t>Судан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0" action="ppaction://hlinkfile" tooltip="Сьерра-Леоне на Паралимпийских играх (страница отсутствует)"/>
                        </a:rPr>
                        <a:t>Сьерра-Леоне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1" action="ppaction://hlinkfile" tooltip="Танзания на Паралимпийских играх (страница отсутствует)"/>
                        </a:rPr>
                        <a:t>Танзания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2" action="ppaction://hlinkfile" tooltip="Того на Паралимпийских играх (страница отсутствует)"/>
                        </a:rPr>
                        <a:t>Того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3" action="ppaction://hlinkfile" tooltip="Тунис на Паралимпийских играх (страница отсутствует)"/>
                        </a:rPr>
                        <a:t>Тунис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4" action="ppaction://hlinkfile" tooltip="Уганда на Паралимпийских играх (страница отсутствует)"/>
                        </a:rPr>
                        <a:t>Уганда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5" action="ppaction://hlinkfile" tooltip="Центральноафриканская Республика на Паралимпийских играх (страница отсутствует)"/>
                        </a:rPr>
                        <a:t>Центральноафриканская Республика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6" action="ppaction://hlinkfile" tooltip="Чад на Паралимпийских играх (страница отсутствует)"/>
                        </a:rPr>
                        <a:t>Чад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7" action="ppaction://hlinkfile" tooltip="Экваториальная Гвинея на Паралимпийских играх (страница отсутствует)"/>
                        </a:rPr>
                        <a:t>Экваториальная Гвинея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8" action="ppaction://hlinkfile" tooltip="Эритрея на Паралимпийских играх (страница отсутствует)"/>
                        </a:rPr>
                        <a:t>Эритрея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39" action="ppaction://hlinkfile" tooltip="Эфиопия на Паралимпийских играх (страница отсутствует)"/>
                        </a:rPr>
                        <a:t>Эфиопия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0" action="ppaction://hlinkfile" tooltip="ЮАР на Паралимпийских играх (страница отсутствует)"/>
                        </a:rPr>
                        <a:t>ЮАР</a:t>
                      </a:r>
                      <a:endParaRPr lang="ru-RU" sz="12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012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hlinkClick r:id="rId141" action="ppaction://hlinkfile" tooltip="Австрия на Паралимпийских играх (страница отсутствует)"/>
                        </a:rPr>
                        <a:t>Австрия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2" action="ppaction://hlinkfile" tooltip="Азербайджан на Паралимпийских играх (страница отсутствует)"/>
                        </a:rPr>
                        <a:t>Азербайджан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3" action="ppaction://hlinkfile" tooltip="Албания на Паралимпийских играх (страница отсутствует)"/>
                        </a:rPr>
                        <a:t>Албания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4" action="ppaction://hlinkfile" tooltip="Андорра на Паралимпийских играх (страница отсутствует)"/>
                        </a:rPr>
                        <a:t>Андорра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5" action="ppaction://hlinkfile" tooltip="Армения на Паралимпийских играх (страница отсутствует)"/>
                        </a:rPr>
                        <a:t>Армения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6" action="ppaction://hlinkfile" tooltip="Белоруссия на Паралимпийских играх (страница отсутствует)"/>
                        </a:rPr>
                        <a:t>Белоруссия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7" action="ppaction://hlinkfile" tooltip="Бельгия на Паралимпийских играх (страница отсутствует)"/>
                        </a:rPr>
                        <a:t>Бельгия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8" action="ppaction://hlinkfile" tooltip="Болгария на Паралимпийских играх (страница отсутствует)"/>
                        </a:rPr>
                        <a:t>Болгария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49" action="ppaction://hlinkfile" tooltip="Босния и Герцеговина на Паралимпийских играх (страница отсутствует)"/>
                        </a:rPr>
                        <a:t>Босния и Герцеговина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0" action="ppaction://hlinkfile" tooltip="Великобритания на Паралимпийских играх (страница отсутствует)"/>
                        </a:rPr>
                        <a:t>Великобритания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1" action="ppaction://hlinkfile" tooltip="Венгрия на Паралимпийских играх (страница отсутствует)"/>
                        </a:rPr>
                        <a:t>Венгрия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2" action="ppaction://hlinkfile" tooltip="Германия на Паралимпийских играх (страница отсутствует)"/>
                        </a:rPr>
                        <a:t>Германия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3" action="ppaction://hlinkfile" tooltip="Греция на Паралимпийских играх (страница отсутствует)"/>
                        </a:rPr>
                        <a:t>Греция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4" action="ppaction://hlinkfile" tooltip="Грузия на Паралимпийских играх (страница отсутствует)"/>
                        </a:rPr>
                        <a:t>Грузия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5" action="ppaction://hlinkfile" tooltip="Дания на Паралимпийских играх (страница отсутствует)"/>
                        </a:rPr>
                        <a:t>Дания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6" action="ppaction://hlinkfile" tooltip="Израиль на Паралимпийских играх (страница отсутствует)"/>
                        </a:rPr>
                        <a:t>Израиль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7" action="ppaction://hlinkfile" tooltip="Ирландия на Паралимпийских играх"/>
                        </a:rPr>
                        <a:t>Ирландия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8" action="ppaction://hlinkfile" tooltip="Италия на Паралимпийских играх (страница отсутствует)"/>
                        </a:rPr>
                        <a:t>Италия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59" action="ppaction://hlinkfile" tooltip="Исландия на Паралимпийских играх (страница отсутствует)"/>
                        </a:rPr>
                        <a:t>Исландия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0" action="ppaction://hlinkfile" tooltip="Испания на Паралимпийских играх (страница отсутствует)"/>
                        </a:rPr>
                        <a:t>Испания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1" action="ppaction://hlinkfile" tooltip="Кипр на Паралимпийских играх (страница отсутствует)"/>
                        </a:rPr>
                        <a:t>Кипр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2" action="ppaction://hlinkfile" tooltip="Латвия на Паралимпийских играх (страница отсутствует)"/>
                        </a:rPr>
                        <a:t>Латвия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3" action="ppaction://hlinkfile" tooltip="Литва на Паралимпийских играх (страница отсутствует)"/>
                        </a:rPr>
                        <a:t>Литва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4" action="ppaction://hlinkfile" tooltip="Лихтенштейн на Паралимпийских играх (страница отсутствует)"/>
                        </a:rPr>
                        <a:t>Лихтенштейн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5" action="ppaction://hlinkfile" tooltip="Люксембург на Паралимпийских играх (страница отсутствует)"/>
                        </a:rPr>
                        <a:t>Люксембург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6" action="ppaction://hlinkfile" tooltip="Македония на Паралимпийских играх (страница отсутствует)"/>
                        </a:rPr>
                        <a:t>Македония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7" action="ppaction://hlinkfile" tooltip="Мальта на Паралимпийских играх (страница отсутствует)"/>
                        </a:rPr>
                        <a:t>Мальта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8" action="ppaction://hlinkfile" tooltip="Молдавия на Паралимпийских играх (страница отсутствует)"/>
                        </a:rPr>
                        <a:t>Молдавия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69" action="ppaction://hlinkfile" tooltip="Монако на Паралимпийских играх (страница отсутствует)"/>
                        </a:rPr>
                        <a:t>Монако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0" action="ppaction://hlinkfile" tooltip="Нидерланды на Паралимпийских играх (страница отсутствует)"/>
                        </a:rPr>
                        <a:t>Нидерланды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1" action="ppaction://hlinkfile" tooltip="Норвегия на Паралимпийских играх (страница отсутствует)"/>
                        </a:rPr>
                        <a:t>Норвегия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2" action="ppaction://hlinkfile" tooltip="Польша на Паралимпийских играх (страница отсутствует)"/>
                        </a:rPr>
                        <a:t>Польша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3" action="ppaction://hlinkfile" tooltip="Португалия на Паралимпийских играх (страница отсутствует)"/>
                        </a:rPr>
                        <a:t>Португалия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4" action="ppaction://hlinkfile" tooltip="Россия на Паралимпийских играх"/>
                        </a:rPr>
                        <a:t>Россия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5" action="ppaction://hlinkfile" tooltip="Румыния на Паралимпийских играх (страница отсутствует)"/>
                        </a:rPr>
                        <a:t>Румыния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6" action="ppaction://hlinkfile" tooltip="Сан-Марино на Паралимпийских играх (страница отсутствует)"/>
                        </a:rPr>
                        <a:t>Сан-Марино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7" action="ppaction://hlinkfile" tooltip="Сербия на Паралимпийских играх (страница отсутствует)"/>
                        </a:rPr>
                        <a:t>Сербия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8" action="ppaction://hlinkfile" tooltip="Словакия на Паралимпийских играх (страница отсутствует)"/>
                        </a:rPr>
                        <a:t>Словакия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79" action="ppaction://hlinkfile" tooltip="Словения на Паралимпийских играх (страница отсутствует)"/>
                        </a:rPr>
                        <a:t>Словения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0" action="ppaction://hlinkfile" tooltip="Турция на Паралимпийских играх (страница отсутствует)"/>
                        </a:rPr>
                        <a:t>Турция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1" action="ppaction://hlinkfile" tooltip="Украина на Паралимпийских играх"/>
                        </a:rPr>
                        <a:t>Украина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2" action="ppaction://hlinkfile" tooltip="Финляндия на Паралимпийских играх (страница отсутствует)"/>
                        </a:rPr>
                        <a:t>Финляндия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3" action="ppaction://hlinkfile" tooltip="Франция на Паралимпийских играх (страница отсутствует)"/>
                        </a:rPr>
                        <a:t>Франция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4" action="ppaction://hlinkfile" tooltip="Хорватия на Паралимпийских играх (страница отсутствует)"/>
                        </a:rPr>
                        <a:t>Хорватия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5" action="ppaction://hlinkfile" tooltip="Черногория на Паралимпийских играх (страница отсутствует)"/>
                        </a:rPr>
                        <a:t>Черногория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6" action="ppaction://hlinkfile" tooltip="Чехия на Паралимпийских играх (страница отсутствует)"/>
                        </a:rPr>
                        <a:t>Чехия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7" action="ppaction://hlinkfile" tooltip="Швейцария на Паралимпийских играх (страница отсутствует)"/>
                        </a:rPr>
                        <a:t>Швейцария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8" action="ppaction://hlinkfile" tooltip="Швеция на Паралимпийских играх (страница отсутствует)"/>
                        </a:rPr>
                        <a:t>Швеция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89" action="ppaction://hlinkfile" tooltip="Эстония на Паралимпийских играх (страница отсутствует)"/>
                        </a:rPr>
                        <a:t>Эстония</a:t>
                      </a:r>
                      <a:endParaRPr lang="ru-RU" sz="12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  <a:tr h="4442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hlinkClick r:id="rId190" action="ppaction://hlinkfile" tooltip="Австралия на Паралимпийских играх (страница отсутствует)"/>
                        </a:rPr>
                        <a:t>Австралия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 err="1">
                          <a:hlinkClick r:id="rId191" action="ppaction://hlinkfile" tooltip="Вануату на Паралимпийских играх (страница отсутствует)"/>
                        </a:rPr>
                        <a:t>Вануату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92" action="ppaction://hlinkfile" tooltip="Новая Зеландия на Паралимпийских играх (страница отсутствует)"/>
                        </a:rPr>
                        <a:t>Новая Зеландия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93" action="ppaction://hlinkfile" tooltip="Папуа — Новая Гвинея на Паралимпийских играх (страница отсутствует)"/>
                        </a:rPr>
                        <a:t>Папуа — Новая Гвинея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94" action="ppaction://hlinkfile" tooltip="Самоа на Паралимпийских играх (страница отсутствует)"/>
                        </a:rPr>
                        <a:t>Самоа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95" action="ppaction://hlinkfile" tooltip="Тонга на Паралимпийских играх (страница отсутствует)"/>
                        </a:rPr>
                        <a:t>Тонга</a:t>
                      </a:r>
                      <a:r>
                        <a:rPr lang="ru-RU" sz="1200" dirty="0"/>
                        <a:t> • </a:t>
                      </a:r>
                      <a:r>
                        <a:rPr lang="ru-RU" sz="1200" dirty="0">
                          <a:hlinkClick r:id="rId196" action="ppaction://hlinkfile" tooltip="Фиджи на Паралимпийских играх (страница отсутствует)"/>
                        </a:rPr>
                        <a:t>Фиджи</a:t>
                      </a:r>
                      <a:endParaRPr lang="ru-RU" sz="12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057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hlinkClick r:id="rId197" action="ppaction://hlinkfile" tooltip="СССР на Паралимпийских играх (страница отсутствует)"/>
                        </a:rPr>
                        <a:t>СССР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8" action="ppaction://hlinkfile" tooltip="ФРГ на Паралимпийских играх (страница отсутствует)"/>
                        </a:rPr>
                        <a:t>ФРГ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199" action="ppaction://hlinkfile" tooltip="Чехословакия на Паралимпийских играх (страница отсутствует)"/>
                        </a:rPr>
                        <a:t>Чехословакия</a:t>
                      </a:r>
                      <a:r>
                        <a:rPr lang="ru-RU" sz="1000" dirty="0"/>
                        <a:t> • </a:t>
                      </a:r>
                      <a:r>
                        <a:rPr lang="ru-RU" sz="1000" dirty="0">
                          <a:hlinkClick r:id="rId200" action="ppaction://hlinkfile" tooltip="Югославия на Паралимпийских играх (страница отсутствует)"/>
                        </a:rPr>
                        <a:t>Югославия</a:t>
                      </a:r>
                      <a:endParaRPr lang="ru-RU" sz="1000" dirty="0"/>
                    </a:p>
                  </a:txBody>
                  <a:tcPr marL="18991" marR="18991" marT="9495" marB="94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upload.wikimedia.org/wikipedia/commons/thumb/e/ec/Osaka07_D8A_MWCRace.jpg/300px-Osaka07_D8A_MWCRac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2857500" cy="1809751"/>
          </a:xfrm>
          <a:prstGeom prst="rect">
            <a:avLst/>
          </a:prstGeom>
          <a:noFill/>
        </p:spPr>
      </p:pic>
      <p:pic>
        <p:nvPicPr>
          <p:cNvPr id="21508" name="Picture 4" descr="Сбербанк поблагодарил строителей комплекса трамплинов «Русские Горки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56663">
            <a:off x="2733132" y="525903"/>
            <a:ext cx="2132479" cy="1853476"/>
          </a:xfrm>
          <a:prstGeom prst="rect">
            <a:avLst/>
          </a:prstGeom>
          <a:noFill/>
        </p:spPr>
      </p:pic>
      <p:pic>
        <p:nvPicPr>
          <p:cNvPr id="21510" name="Picture 6" descr="Сочинские школьники начали олимпийский учебный год с открытого урока «Сочи 2014»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2420888"/>
            <a:ext cx="2952328" cy="2520280"/>
          </a:xfrm>
          <a:prstGeom prst="rect">
            <a:avLst/>
          </a:prstGeom>
          <a:noFill/>
        </p:spPr>
      </p:pic>
      <p:pic>
        <p:nvPicPr>
          <p:cNvPr id="21512" name="Picture 8" descr="Российские хоккеисты посетили спортивные объекты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620688"/>
            <a:ext cx="4032448" cy="3024336"/>
          </a:xfrm>
          <a:prstGeom prst="rect">
            <a:avLst/>
          </a:prstGeom>
          <a:noFill/>
        </p:spPr>
      </p:pic>
      <p:pic>
        <p:nvPicPr>
          <p:cNvPr id="21514" name="Picture 10" descr="200 дней до Паралимпийских Игр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114725">
            <a:off x="20816" y="4569876"/>
            <a:ext cx="2349359" cy="20569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/>
              <a:t>Член британской команды во время церемонии открытия в 2012 </a:t>
            </a:r>
            <a:r>
              <a:rPr lang="ru-RU" sz="2200" dirty="0" err="1" smtClean="0"/>
              <a:t>Паралимпийских</a:t>
            </a:r>
            <a:r>
              <a:rPr lang="ru-RU" sz="2200" dirty="0" smtClean="0"/>
              <a:t> игр в </a:t>
            </a:r>
            <a:r>
              <a:rPr lang="ru-RU" dirty="0" smtClean="0"/>
              <a:t>Лондоне, </a:t>
            </a:r>
            <a:r>
              <a:rPr lang="ru-RU" sz="1800" dirty="0" smtClean="0"/>
              <a:t>29 августа</a:t>
            </a:r>
            <a:r>
              <a:rPr lang="ru-RU" dirty="0" smtClean="0"/>
              <a:t> 2012 год</a:t>
            </a:r>
            <a:endParaRPr lang="ru-RU" dirty="0"/>
          </a:p>
        </p:txBody>
      </p:sp>
      <p:pic>
        <p:nvPicPr>
          <p:cNvPr id="34818" name="Picture 2" descr="Член британской команды во время церемонии открытия в 2012 Паралимпийских игр в Лондон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1484784"/>
            <a:ext cx="8016825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Американский незрячий спортсмен </a:t>
            </a:r>
            <a:r>
              <a:rPr lang="ru-RU" sz="1600" dirty="0" err="1" smtClean="0"/>
              <a:t>Lex</a:t>
            </a:r>
            <a:r>
              <a:rPr lang="ru-RU" sz="1600" dirty="0" smtClean="0"/>
              <a:t> </a:t>
            </a:r>
            <a:r>
              <a:rPr lang="ru-RU" sz="1600" dirty="0" err="1" smtClean="0"/>
              <a:t>Gillette</a:t>
            </a:r>
            <a:r>
              <a:rPr lang="ru-RU" sz="1600" dirty="0" smtClean="0"/>
              <a:t> на </a:t>
            </a:r>
            <a:r>
              <a:rPr lang="ru-RU" sz="1600" dirty="0" err="1" smtClean="0"/>
              <a:t>Паралимпийских</a:t>
            </a:r>
            <a:r>
              <a:rPr lang="ru-RU" sz="1600" dirty="0" smtClean="0"/>
              <a:t> играх 2012 года в Лондоне, 4 сентября 2012 года</a:t>
            </a:r>
            <a:endParaRPr lang="ru-RU" sz="1600" dirty="0"/>
          </a:p>
        </p:txBody>
      </p:sp>
      <p:pic>
        <p:nvPicPr>
          <p:cNvPr id="37890" name="Picture 2" descr="Американский незрячий спортсмен Lex Gillette на Паралимпийских играх 2012 года в Лондон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29097"/>
            <a:ext cx="7539549" cy="5028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Ричард Уайтхед «Бегущий на лезвиях» из Великобритании празднует победу золото в беге на 200-метров в классе T42, на </a:t>
            </a:r>
            <a:r>
              <a:rPr lang="ru-RU" sz="1800" dirty="0" err="1" smtClean="0"/>
              <a:t>Паралимпийских</a:t>
            </a:r>
            <a:r>
              <a:rPr lang="ru-RU" sz="1800" dirty="0" smtClean="0"/>
              <a:t> играх в Лондоне, 1 сентября 2012 </a:t>
            </a:r>
            <a:r>
              <a:rPr lang="ru-RU" dirty="0" smtClean="0"/>
              <a:t>года</a:t>
            </a:r>
            <a:endParaRPr lang="ru-RU" dirty="0"/>
          </a:p>
        </p:txBody>
      </p:sp>
      <p:pic>
        <p:nvPicPr>
          <p:cNvPr id="38914" name="Picture 2" descr="Ричард Уайтхед «Бегущий на лезвиях» из Великобритании празднует победу золото в беге на 200-метров в классе T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6882262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</TotalTime>
  <Words>539</Words>
  <Application>Microsoft Office PowerPoint</Application>
  <PresentationFormat>Экран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Слайд 1</vt:lpstr>
      <vt:lpstr>Слайд 2</vt:lpstr>
      <vt:lpstr>Слайд 3</vt:lpstr>
      <vt:lpstr>Паралимпийские виды спорта</vt:lpstr>
      <vt:lpstr>Слайд 5</vt:lpstr>
      <vt:lpstr>Слайд 6</vt:lpstr>
      <vt:lpstr>Страны на Паралимпийских играх </vt:lpstr>
      <vt:lpstr>Слайд 8</vt:lpstr>
      <vt:lpstr>Слайд 9</vt:lpstr>
      <vt:lpstr>Член британской команды во время церемонии открытия в 2012 Паралимпийских игр в Лондоне, 29 августа 2012 год</vt:lpstr>
      <vt:lpstr>Американский незрячий спортсмен Lex Gillette на Паралимпийских играх 2012 года в Лондоне, 4 сентября 2012 года</vt:lpstr>
      <vt:lpstr>Ричард Уайтхед «Бегущий на лезвиях» из Великобритании празднует победу золото в беге на 200-метров в классе T42, на Паралимпийских играх в Лондоне, 1 сентября 2012 года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Паралимпийские игры</dc:title>
  <dc:creator>мв</dc:creator>
  <cp:lastModifiedBy>Owner</cp:lastModifiedBy>
  <cp:revision>6</cp:revision>
  <dcterms:created xsi:type="dcterms:W3CDTF">2013-11-22T01:51:41Z</dcterms:created>
  <dcterms:modified xsi:type="dcterms:W3CDTF">2014-02-22T08:24:02Z</dcterms:modified>
</cp:coreProperties>
</file>