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55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2F464-2738-4DFA-B2DB-0BFCF6B3695F}" type="datetimeFigureOut">
              <a:rPr lang="ru-RU" smtClean="0"/>
              <a:t>15.08.2016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46FB9-2A42-4520-BFAB-8884C8BD63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78166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2F464-2738-4DFA-B2DB-0BFCF6B3695F}" type="datetimeFigureOut">
              <a:rPr lang="ru-RU" smtClean="0"/>
              <a:t>15.08.2016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46FB9-2A42-4520-BFAB-8884C8BD63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10042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2F464-2738-4DFA-B2DB-0BFCF6B3695F}" type="datetimeFigureOut">
              <a:rPr lang="ru-RU" smtClean="0"/>
              <a:t>15.08.2016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46FB9-2A42-4520-BFAB-8884C8BD63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87376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2F464-2738-4DFA-B2DB-0BFCF6B3695F}" type="datetimeFigureOut">
              <a:rPr lang="ru-RU" smtClean="0"/>
              <a:t>15.08.2016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46FB9-2A42-4520-BFAB-8884C8BD63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42556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2F464-2738-4DFA-B2DB-0BFCF6B3695F}" type="datetimeFigureOut">
              <a:rPr lang="ru-RU" smtClean="0"/>
              <a:t>15.08.2016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46FB9-2A42-4520-BFAB-8884C8BD63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64196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2F464-2738-4DFA-B2DB-0BFCF6B3695F}" type="datetimeFigureOut">
              <a:rPr lang="ru-RU" smtClean="0"/>
              <a:t>15.08.2016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46FB9-2A42-4520-BFAB-8884C8BD63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20587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2F464-2738-4DFA-B2DB-0BFCF6B3695F}" type="datetimeFigureOut">
              <a:rPr lang="ru-RU" smtClean="0"/>
              <a:t>15.08.2016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46FB9-2A42-4520-BFAB-8884C8BD63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73302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2F464-2738-4DFA-B2DB-0BFCF6B3695F}" type="datetimeFigureOut">
              <a:rPr lang="ru-RU" smtClean="0"/>
              <a:t>15.08.2016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46FB9-2A42-4520-BFAB-8884C8BD63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26809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2F464-2738-4DFA-B2DB-0BFCF6B3695F}" type="datetimeFigureOut">
              <a:rPr lang="ru-RU" smtClean="0"/>
              <a:t>15.08.2016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46FB9-2A42-4520-BFAB-8884C8BD63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54517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2F464-2738-4DFA-B2DB-0BFCF6B3695F}" type="datetimeFigureOut">
              <a:rPr lang="ru-RU" smtClean="0"/>
              <a:t>15.08.2016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46FB9-2A42-4520-BFAB-8884C8BD63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63312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2F464-2738-4DFA-B2DB-0BFCF6B3695F}" type="datetimeFigureOut">
              <a:rPr lang="ru-RU" smtClean="0"/>
              <a:t>15.08.2016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46FB9-2A42-4520-BFAB-8884C8BD63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70328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F2F464-2738-4DFA-B2DB-0BFCF6B3695F}" type="datetimeFigureOut">
              <a:rPr lang="ru-RU" smtClean="0"/>
              <a:t>15.08.2016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846FB9-2A42-4520-BFAB-8884C8BD63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20348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188640"/>
            <a:ext cx="7772400" cy="1470025"/>
          </a:xfrm>
        </p:spPr>
        <p:txBody>
          <a:bodyPr/>
          <a:lstStyle/>
          <a:p>
            <a:r>
              <a:rPr lang="ru-RU" dirty="0" smtClean="0">
                <a:sym typeface="Wingdings" pitchFamily="2" charset="2"/>
              </a:rPr>
              <a:t>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1628800"/>
            <a:ext cx="6400800" cy="4010000"/>
          </a:xfrm>
        </p:spPr>
        <p:txBody>
          <a:bodyPr>
            <a:normAutofit/>
          </a:bodyPr>
          <a:lstStyle/>
          <a:p>
            <a:r>
              <a:rPr lang="ru-RU" dirty="0"/>
              <a:t>Любимая моя! Ты и представить себе не можешь, сколько ты для меня значишь! Ты - моя жизнь, часть моего сердца и </a:t>
            </a:r>
            <a:r>
              <a:rPr lang="ru-RU" dirty="0" smtClean="0"/>
              <a:t>души! Я </a:t>
            </a:r>
            <a:r>
              <a:rPr lang="ru-RU" dirty="0"/>
              <a:t>бегу к тебе, я думаю о </a:t>
            </a:r>
            <a:r>
              <a:rPr lang="ru-RU" dirty="0" smtClean="0"/>
              <a:t>тебе! </a:t>
            </a:r>
            <a:r>
              <a:rPr lang="ru-RU" dirty="0"/>
              <a:t>Я люблю тебя</a:t>
            </a:r>
            <a:r>
              <a:rPr lang="ru-RU" dirty="0" smtClean="0"/>
              <a:t>!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55116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836712"/>
            <a:ext cx="8229600" cy="4525963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ru-RU" dirty="0"/>
              <a:t>Если бы я тебя не встретил, я бы до сих пор не верил, что на свете еще остались такие девушки, как ты. Ты не такая, как все, ты нежная, добрая, домашняя, от тебя веет уютом, теплом и спокойствием. А это именно то, что мне нужно. Мне кажется, из тебя получится самая лучшая жена и мама на свете. Я бы хотел провести с тобой всю свою жизнь.</a:t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41561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dirty="0"/>
              <a:t>Ты мое самое главное сокровище в этой жизни! И даже больше - ты и есть моя жизнь, мой кислород, мой живительный источник в пустыне, моя ясная звездочка на темном небе, мой самый восхитительный бриллиант во всем мире! А я самый счастливый мужчина, оттого что ты со мной!</a:t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78802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ru-RU" dirty="0"/>
              <a:t>Ты светлая, нежная, воздушная. Я не могу перебороть в себе желание прикасаться к тебе, прижимать все крепче и крепче. Каждый мой день прекрасен, если наполнен твоей улыбкой, твоим смехом или просто твоим присутствием. Мне жизненно необходимо находиться рядом с тобой... Бесконечно, безразмерно, безумно тебя люблю!</a:t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06599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-30832"/>
            <a:ext cx="8229600" cy="1143000"/>
          </a:xfrm>
        </p:spPr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980728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/>
              <a:t>Любимая – ты </a:t>
            </a:r>
            <a:r>
              <a:rPr lang="ru-RU" dirty="0" smtClean="0"/>
              <a:t>идеальная. </a:t>
            </a:r>
            <a:r>
              <a:rPr lang="ru-RU" dirty="0"/>
              <a:t>Я восхищен тем, как тебе удается быть такой женственной и нежной, всегда спокойной и грациозной, но, в необходимый момент, уметь показывать острые коготки. Ты – </a:t>
            </a:r>
            <a:r>
              <a:rPr lang="ru-RU" dirty="0" smtClean="0"/>
              <a:t>самая лучшая, </a:t>
            </a:r>
            <a:r>
              <a:rPr lang="ru-RU" dirty="0"/>
              <a:t>я в поисках тебя перевернул всю </a:t>
            </a:r>
            <a:r>
              <a:rPr lang="ru-RU" dirty="0" smtClean="0"/>
              <a:t>вселенную </a:t>
            </a:r>
            <a:r>
              <a:rPr lang="ru-RU" dirty="0"/>
              <a:t>и теперь не отпущу. Ты – </a:t>
            </a:r>
            <a:r>
              <a:rPr lang="ru-RU" dirty="0" smtClean="0"/>
              <a:t>моя жизнь. </a:t>
            </a:r>
            <a:r>
              <a:rPr lang="ru-RU" dirty="0"/>
              <a:t>Я люблю тебя.</a:t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03075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Нет ничего, поверь, чудесней, чем просто быть с тобою вместе! </a:t>
            </a:r>
          </a:p>
        </p:txBody>
      </p:sp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628800"/>
            <a:ext cx="4817508" cy="3849291"/>
          </a:xfr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6096" y="1628800"/>
            <a:ext cx="2880320" cy="4320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6166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650306"/>
          </a:xfrm>
        </p:spPr>
        <p:txBody>
          <a:bodyPr>
            <a:normAutofit fontScale="90000"/>
          </a:bodyPr>
          <a:lstStyle/>
          <a:p>
            <a:r>
              <a:rPr lang="ru-RU" dirty="0"/>
              <a:t>Мне хочется тебя увидеть, и прикоснуться к твоему лицу, и прошептать на ушко, как сильно я тебя люблю! 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9717" y="2852738"/>
            <a:ext cx="4364566" cy="3273425"/>
          </a:xfrm>
        </p:spPr>
      </p:pic>
    </p:spTree>
    <p:extLst>
      <p:ext uri="{BB962C8B-B14F-4D97-AF65-F5344CB8AC3E}">
        <p14:creationId xmlns:p14="http://schemas.microsoft.com/office/powerpoint/2010/main" val="1979245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err="1"/>
              <a:t>Зая</a:t>
            </a:r>
            <a:r>
              <a:rPr lang="ru-RU" dirty="0"/>
              <a:t>, ты моя самая любимая и неповторимая!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4764" y="1600200"/>
            <a:ext cx="3394472" cy="4525963"/>
          </a:xfrm>
        </p:spPr>
      </p:pic>
    </p:spTree>
    <p:extLst>
      <p:ext uri="{BB962C8B-B14F-4D97-AF65-F5344CB8AC3E}">
        <p14:creationId xmlns:p14="http://schemas.microsoft.com/office/powerpoint/2010/main" val="824762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86210"/>
          </a:xfrm>
        </p:spPr>
        <p:txBody>
          <a:bodyPr>
            <a:normAutofit fontScale="90000"/>
          </a:bodyPr>
          <a:lstStyle/>
          <a:p>
            <a:r>
              <a:rPr lang="ru-RU" dirty="0"/>
              <a:t>Твои глаза так красивы, а улыбка так мила. Познакомился с тобой — </a:t>
            </a:r>
            <a:r>
              <a:rPr lang="ru-RU" dirty="0" smtClean="0"/>
              <a:t>и </a:t>
            </a:r>
            <a:r>
              <a:rPr lang="ru-RU" dirty="0"/>
              <a:t>теперь схожу с ума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3212976"/>
            <a:ext cx="3574570" cy="2680928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2276872"/>
            <a:ext cx="3408040" cy="2556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4543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85821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После свадьбы, пойдем делать татуировки, по эскизу, который нарисовала моя любимая.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0292" y="2708275"/>
            <a:ext cx="2563416" cy="3417888"/>
          </a:xfrm>
        </p:spPr>
      </p:pic>
    </p:spTree>
    <p:extLst>
      <p:ext uri="{BB962C8B-B14F-4D97-AF65-F5344CB8AC3E}">
        <p14:creationId xmlns:p14="http://schemas.microsoft.com/office/powerpoint/2010/main" val="2727704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8621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Я обожаю быть с тобой. И неважно где! Главное вместе и рядом, держа твою маленькую лапку.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286534">
            <a:off x="3209329" y="2492375"/>
            <a:ext cx="2725341" cy="3633788"/>
          </a:xfrm>
        </p:spPr>
      </p:pic>
    </p:spTree>
    <p:extLst>
      <p:ext uri="{BB962C8B-B14F-4D97-AF65-F5344CB8AC3E}">
        <p14:creationId xmlns:p14="http://schemas.microsoft.com/office/powerpoint/2010/main" val="531887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642194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У меня самая лучшая в мире девушка, которая целуется лучше всех!!!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712" y="1988840"/>
            <a:ext cx="4788024" cy="4788024"/>
          </a:xfrm>
        </p:spPr>
      </p:pic>
    </p:spTree>
    <p:extLst>
      <p:ext uri="{BB962C8B-B14F-4D97-AF65-F5344CB8AC3E}">
        <p14:creationId xmlns:p14="http://schemas.microsoft.com/office/powerpoint/2010/main" val="3589895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Я таю, когда ты меня обнимаешь. И просто тону в твоих объятиях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4764" y="1600200"/>
            <a:ext cx="3394472" cy="4525963"/>
          </a:xfrm>
        </p:spPr>
      </p:pic>
    </p:spTree>
    <p:extLst>
      <p:ext uri="{BB962C8B-B14F-4D97-AF65-F5344CB8AC3E}">
        <p14:creationId xmlns:p14="http://schemas.microsoft.com/office/powerpoint/2010/main" val="707476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Ты самая сексуальная, </a:t>
            </a:r>
            <a:r>
              <a:rPr lang="ru-RU" dirty="0" err="1" smtClean="0"/>
              <a:t>роднуля</a:t>
            </a:r>
            <a:r>
              <a:rPr lang="ru-RU" dirty="0" smtClean="0"/>
              <a:t>!!! Хочу тебя </a:t>
            </a:r>
            <a:r>
              <a:rPr lang="ru-RU" dirty="0" smtClean="0">
                <a:sym typeface="Wingdings" pitchFamily="2" charset="2"/>
              </a:rPr>
              <a:t> Мне всегда с тобой безумно хорошо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866505">
            <a:off x="3297127" y="2369283"/>
            <a:ext cx="2852769" cy="3803692"/>
          </a:xfrm>
        </p:spPr>
      </p:pic>
    </p:spTree>
    <p:extLst>
      <p:ext uri="{BB962C8B-B14F-4D97-AF65-F5344CB8AC3E}">
        <p14:creationId xmlns:p14="http://schemas.microsoft.com/office/powerpoint/2010/main" val="847885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Я просто люблю с тобой дурачиться. Ты очень милая у меня, малышка.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2060848"/>
            <a:ext cx="3233332" cy="2424999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960" y="3212976"/>
            <a:ext cx="4008107" cy="3006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5654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Никогда не расстанемся, я обещаю! Всегда будем вместе. Ведь ты моё всё. ВМЕСТЕ НАВСЕГДА!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712" y="1844824"/>
            <a:ext cx="5215309" cy="4855269"/>
          </a:xfrm>
        </p:spPr>
      </p:pic>
    </p:spTree>
    <p:extLst>
      <p:ext uri="{BB962C8B-B14F-4D97-AF65-F5344CB8AC3E}">
        <p14:creationId xmlns:p14="http://schemas.microsoft.com/office/powerpoint/2010/main" val="1155295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010346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Никогда не забуду поездку на дачу. Это была лучшая неделя в моей жизни. Целую неделю были вместе. Каждую минуточку. У тебя самый счастливый парень!!!!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7784" y="3573016"/>
            <a:ext cx="4032448" cy="2673398"/>
          </a:xfrm>
        </p:spPr>
      </p:pic>
    </p:spTree>
    <p:extLst>
      <p:ext uri="{BB962C8B-B14F-4D97-AF65-F5344CB8AC3E}">
        <p14:creationId xmlns:p14="http://schemas.microsoft.com/office/powerpoint/2010/main" val="1403713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Хочу что бы ты чувствовала себя со мной как за каменной стеной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772816"/>
            <a:ext cx="3953412" cy="2965059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2924944"/>
            <a:ext cx="4392149" cy="3294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3378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4624"/>
            <a:ext cx="8229600" cy="6624736"/>
          </a:xfrm>
        </p:spPr>
        <p:txBody>
          <a:bodyPr/>
          <a:lstStyle/>
          <a:p>
            <a:pPr marL="0" indent="0" algn="ctr">
              <a:buNone/>
            </a:pPr>
            <a:endParaRPr lang="ru-RU" dirty="0" smtClean="0"/>
          </a:p>
          <a:p>
            <a:pPr marL="0" indent="0" algn="ctr">
              <a:buNone/>
            </a:pPr>
            <a:r>
              <a:rPr lang="ru-RU" dirty="0" smtClean="0"/>
              <a:t>Я очень сильно люблю тебя. Больше всего на свете. Больше жизни. Ты мое все. Обещаю что никогда не предам и не брошу. Клянусь. Я только твой, малышка. А ты моя. И все у нас будет хорошо. Будут </a:t>
            </a:r>
            <a:r>
              <a:rPr lang="ru-RU" dirty="0" err="1" smtClean="0"/>
              <a:t>самыи</a:t>
            </a:r>
            <a:r>
              <a:rPr lang="ru-RU" dirty="0" smtClean="0"/>
              <a:t> лучшие в мире детки. Ведь они будут от самой лучшей, самой красивой, самой умной, самой обаятельно, самой привлекательно, самой классной девушки на свете. Давай больше никогда не будем ссориться?</a:t>
            </a:r>
            <a:br>
              <a:rPr lang="ru-RU" dirty="0" smtClean="0"/>
            </a:br>
            <a:r>
              <a:rPr lang="ru-RU" b="1" dirty="0" smtClean="0"/>
              <a:t>Я ЛЮБЛЮ ТЕБЯ!!!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2234316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64</TotalTime>
  <Words>597</Words>
  <Application>Microsoft Office PowerPoint</Application>
  <PresentationFormat>Экран (4:3)</PresentationFormat>
  <Paragraphs>21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Тема Office</vt:lpstr>
      <vt:lpstr></vt:lpstr>
      <vt:lpstr>Презентация PowerPoint</vt:lpstr>
      <vt:lpstr>Презентация PowerPoint</vt:lpstr>
      <vt:lpstr>Презентация PowerPoint</vt:lpstr>
      <vt:lpstr>Презентация PowerPoint</vt:lpstr>
      <vt:lpstr>Нет ничего, поверь, чудесней, чем просто быть с тобою вместе! </vt:lpstr>
      <vt:lpstr>Мне хочется тебя увидеть, и прикоснуться к твоему лицу, и прошептать на ушко, как сильно я тебя люблю! </vt:lpstr>
      <vt:lpstr>Зая, ты моя самая любимая и неповторимая!</vt:lpstr>
      <vt:lpstr>Твои глаза так красивы, а улыбка так мила. Познакомился с тобой — и теперь схожу с ума</vt:lpstr>
      <vt:lpstr>После свадьбы, пойдем делать татуировки, по эскизу, который нарисовала моя любимая.</vt:lpstr>
      <vt:lpstr>Я обожаю быть с тобой. И неважно где! Главное вместе и рядом, держа твою маленькую лапку.</vt:lpstr>
      <vt:lpstr>У меня самая лучшая в мире девушка, которая целуется лучше всех!!!</vt:lpstr>
      <vt:lpstr>Я таю, когда ты меня обнимаешь. И просто тону в твоих объятиях</vt:lpstr>
      <vt:lpstr>Ты самая сексуальная, роднуля!!! Хочу тебя  Мне всегда с тобой безумно хорошо</vt:lpstr>
      <vt:lpstr>Я просто люблю с тобой дурачиться. Ты очень милая у меня, малышка.</vt:lpstr>
      <vt:lpstr>Никогда не расстанемся, я обещаю! Всегда будем вместе. Ведь ты моё всё. ВМЕСТЕ НАВСЕГДА!</vt:lpstr>
      <vt:lpstr>Никогда не забуду поездку на дачу. Это была лучшая неделя в моей жизни. Целую неделю были вместе. Каждую минуточку. У тебя самый счастливый парень!!!!</vt:lpstr>
      <vt:lpstr>Хочу что бы ты чувствовала себя со мной как за каменной стеной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</dc:title>
  <dc:creator>Pavel</dc:creator>
  <cp:lastModifiedBy>Pavel</cp:lastModifiedBy>
  <cp:revision>6</cp:revision>
  <dcterms:created xsi:type="dcterms:W3CDTF">2016-08-15T12:32:24Z</dcterms:created>
  <dcterms:modified xsi:type="dcterms:W3CDTF">2016-08-15T13:36:39Z</dcterms:modified>
</cp:coreProperties>
</file>