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0.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1.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2.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3.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4.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5.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6.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7.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18.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19.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20.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21.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6" r:id="rId3"/>
    <p:sldMasterId id="2147483701" r:id="rId4"/>
    <p:sldMasterId id="2147483713" r:id="rId5"/>
    <p:sldMasterId id="2147483725" r:id="rId6"/>
    <p:sldMasterId id="2147483737" r:id="rId7"/>
    <p:sldMasterId id="2147483751" r:id="rId8"/>
    <p:sldMasterId id="2147483764" r:id="rId9"/>
    <p:sldMasterId id="2147483777" r:id="rId10"/>
    <p:sldMasterId id="2147483792" r:id="rId11"/>
    <p:sldMasterId id="2147483804" r:id="rId12"/>
    <p:sldMasterId id="2147483816" r:id="rId13"/>
    <p:sldMasterId id="2147483830" r:id="rId14"/>
    <p:sldMasterId id="2147483842" r:id="rId15"/>
    <p:sldMasterId id="2147483856" r:id="rId16"/>
    <p:sldMasterId id="2147483868" r:id="rId17"/>
    <p:sldMasterId id="2147483880" r:id="rId18"/>
    <p:sldMasterId id="2147483892" r:id="rId19"/>
    <p:sldMasterId id="2147483905" r:id="rId20"/>
    <p:sldMasterId id="2147483917" r:id="rId21"/>
    <p:sldMasterId id="2147483929" r:id="rId22"/>
  </p:sldMasterIdLst>
  <p:sldIdLst>
    <p:sldId id="256" r:id="rId23"/>
    <p:sldId id="257" r:id="rId24"/>
    <p:sldId id="258" r:id="rId25"/>
    <p:sldId id="259" r:id="rId26"/>
    <p:sldId id="261" r:id="rId27"/>
    <p:sldId id="271" r:id="rId28"/>
    <p:sldId id="272" r:id="rId29"/>
    <p:sldId id="273" r:id="rId30"/>
    <p:sldId id="274" r:id="rId31"/>
    <p:sldId id="275" r:id="rId32"/>
    <p:sldId id="260" r:id="rId33"/>
    <p:sldId id="262" r:id="rId34"/>
    <p:sldId id="263" r:id="rId35"/>
    <p:sldId id="264" r:id="rId36"/>
    <p:sldId id="265" r:id="rId37"/>
    <p:sldId id="266" r:id="rId38"/>
    <p:sldId id="267" r:id="rId39"/>
    <p:sldId id="268" r:id="rId40"/>
    <p:sldId id="269" r:id="rId41"/>
    <p:sldId id="270" r:id="rId4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8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4.xml"/><Relationship Id="rId39" Type="http://schemas.openxmlformats.org/officeDocument/2006/relationships/slide" Target="slides/slide17.xml"/><Relationship Id="rId21" Type="http://schemas.openxmlformats.org/officeDocument/2006/relationships/slideMaster" Target="slideMasters/slideMaster21.xml"/><Relationship Id="rId34" Type="http://schemas.openxmlformats.org/officeDocument/2006/relationships/slide" Target="slides/slide12.xml"/><Relationship Id="rId42" Type="http://schemas.openxmlformats.org/officeDocument/2006/relationships/slide" Target="slides/slide20.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9.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presProps" Target="pres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tableStyles" Target="tableStyles.xml"/><Relationship Id="rId20" Type="http://schemas.openxmlformats.org/officeDocument/2006/relationships/slideMaster" Target="slideMasters/slideMaster20.xml"/><Relationship Id="rId41"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36F70061-FA33-4CC2-82B2-E83D2FF7A2B8}" type="datetimeFigureOut">
              <a:rPr lang="ru-RU"/>
              <a:pPr>
                <a:defRPr/>
              </a:pPr>
              <a:t>28.12.2012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BAE05CF-AD4C-4EFE-B29D-1BA8B21EE16D}" type="slidenum">
              <a:rPr lang="ru-RU"/>
              <a:pPr>
                <a:defRPr/>
              </a:pPr>
              <a:t>‹#›</a:t>
            </a:fld>
            <a:endParaRPr lang="ru-RU"/>
          </a:p>
        </p:txBody>
      </p:sp>
    </p:spTree>
    <p:extLst>
      <p:ext uri="{BB962C8B-B14F-4D97-AF65-F5344CB8AC3E}">
        <p14:creationId xmlns:p14="http://schemas.microsoft.com/office/powerpoint/2010/main" val="534952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0FE5F888-248A-4D76-9310-EFD55995C95B}" type="datetimeFigureOut">
              <a:rPr lang="ru-RU"/>
              <a:pPr>
                <a:defRPr/>
              </a:pPr>
              <a:t>28.12.2012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99A24BC-479C-4261-AB90-439BC3345545}" type="slidenum">
              <a:rPr lang="ru-RU"/>
              <a:pPr>
                <a:defRPr/>
              </a:pPr>
              <a:t>‹#›</a:t>
            </a:fld>
            <a:endParaRPr lang="ru-RU"/>
          </a:p>
        </p:txBody>
      </p:sp>
    </p:spTree>
    <p:extLst>
      <p:ext uri="{BB962C8B-B14F-4D97-AF65-F5344CB8AC3E}">
        <p14:creationId xmlns:p14="http://schemas.microsoft.com/office/powerpoint/2010/main" val="2143486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177DBB54-9859-4037-8AEE-031C1058322C}" type="datetimeFigureOut">
              <a:rPr lang="ru-RU"/>
              <a:pPr>
                <a:defRPr/>
              </a:pPr>
              <a:t>28.12.2012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940034D-F1CC-40E8-9589-C41143D0585D}" type="slidenum">
              <a:rPr lang="ru-RU"/>
              <a:pPr>
                <a:defRPr/>
              </a:pPr>
              <a:t>‹#›</a:t>
            </a:fld>
            <a:endParaRPr lang="ru-RU"/>
          </a:p>
        </p:txBody>
      </p:sp>
    </p:spTree>
    <p:extLst>
      <p:ext uri="{BB962C8B-B14F-4D97-AF65-F5344CB8AC3E}">
        <p14:creationId xmlns:p14="http://schemas.microsoft.com/office/powerpoint/2010/main" val="1894496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DE1FEFB1-A112-4186-B8D7-AF9C4C282B18}" type="datetimeFigureOut">
              <a:rPr lang="ru-RU"/>
              <a:pPr>
                <a:defRPr/>
              </a:pPr>
              <a:t>28.12.2012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4322F80-9D6F-4389-97CD-6FF8B8F0A916}" type="slidenum">
              <a:rPr lang="ru-RU"/>
              <a:pPr>
                <a:defRPr/>
              </a:pPr>
              <a:t>‹#›</a:t>
            </a:fld>
            <a:endParaRPr lang="ru-RU"/>
          </a:p>
        </p:txBody>
      </p:sp>
    </p:spTree>
    <p:extLst>
      <p:ext uri="{BB962C8B-B14F-4D97-AF65-F5344CB8AC3E}">
        <p14:creationId xmlns:p14="http://schemas.microsoft.com/office/powerpoint/2010/main" val="1945093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DFD962F6-C398-4964-99BC-CE90ADA77494}" type="datetimeFigureOut">
              <a:rPr lang="ru-RU"/>
              <a:pPr>
                <a:defRPr/>
              </a:pPr>
              <a:t>28.12.2012</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D12B2230-0963-40DF-8386-92D81B8BB255}" type="slidenum">
              <a:rPr lang="ru-RU"/>
              <a:pPr>
                <a:defRPr/>
              </a:pPr>
              <a:t>‹#›</a:t>
            </a:fld>
            <a:endParaRPr lang="ru-RU"/>
          </a:p>
        </p:txBody>
      </p:sp>
    </p:spTree>
    <p:extLst>
      <p:ext uri="{BB962C8B-B14F-4D97-AF65-F5344CB8AC3E}">
        <p14:creationId xmlns:p14="http://schemas.microsoft.com/office/powerpoint/2010/main" val="525463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57A02F2E-CEAA-494E-B027-BD6D87525F66}" type="datetimeFigureOut">
              <a:rPr lang="ru-RU"/>
              <a:pPr>
                <a:defRPr/>
              </a:pPr>
              <a:t>28.12.2012</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3CDC1456-4320-4A44-889F-BB0F84B034AF}" type="slidenum">
              <a:rPr lang="ru-RU"/>
              <a:pPr>
                <a:defRPr/>
              </a:pPr>
              <a:t>‹#›</a:t>
            </a:fld>
            <a:endParaRPr lang="ru-RU"/>
          </a:p>
        </p:txBody>
      </p:sp>
    </p:spTree>
    <p:extLst>
      <p:ext uri="{BB962C8B-B14F-4D97-AF65-F5344CB8AC3E}">
        <p14:creationId xmlns:p14="http://schemas.microsoft.com/office/powerpoint/2010/main" val="382831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D1AB2E03-6A09-4698-9213-FF9F7954469C}" type="datetimeFigureOut">
              <a:rPr lang="ru-RU"/>
              <a:pPr>
                <a:defRPr/>
              </a:pPr>
              <a:t>28.12.2012</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1EC38DDB-7EE4-430B-B41D-A6EE82C5AB8D}" type="slidenum">
              <a:rPr lang="ru-RU"/>
              <a:pPr>
                <a:defRPr/>
              </a:pPr>
              <a:t>‹#›</a:t>
            </a:fld>
            <a:endParaRPr lang="ru-RU"/>
          </a:p>
        </p:txBody>
      </p:sp>
    </p:spTree>
    <p:extLst>
      <p:ext uri="{BB962C8B-B14F-4D97-AF65-F5344CB8AC3E}">
        <p14:creationId xmlns:p14="http://schemas.microsoft.com/office/powerpoint/2010/main" val="3755529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A72B064A-B8AA-43D6-99F6-005F7F66A729}" type="datetimeFigureOut">
              <a:rPr lang="ru-RU"/>
              <a:pPr>
                <a:defRPr/>
              </a:pPr>
              <a:t>28.12.2012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E746FFA-0FB1-453D-A07B-C99D5B329EEB}" type="slidenum">
              <a:rPr lang="ru-RU"/>
              <a:pPr>
                <a:defRPr/>
              </a:pPr>
              <a:t>‹#›</a:t>
            </a:fld>
            <a:endParaRPr lang="ru-RU"/>
          </a:p>
        </p:txBody>
      </p:sp>
    </p:spTree>
    <p:extLst>
      <p:ext uri="{BB962C8B-B14F-4D97-AF65-F5344CB8AC3E}">
        <p14:creationId xmlns:p14="http://schemas.microsoft.com/office/powerpoint/2010/main" val="212177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1EFC0275-40C4-46D3-AB46-84F8E293BEEC}" type="datetimeFigureOut">
              <a:rPr lang="ru-RU"/>
              <a:pPr>
                <a:defRPr/>
              </a:pPr>
              <a:t>28.12.2012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59EEDF7A-0590-4D6D-91B1-3E0BA52D3A6D}" type="slidenum">
              <a:rPr lang="ru-RU"/>
              <a:pPr>
                <a:defRPr/>
              </a:pPr>
              <a:t>‹#›</a:t>
            </a:fld>
            <a:endParaRPr lang="ru-RU"/>
          </a:p>
        </p:txBody>
      </p:sp>
    </p:spTree>
    <p:extLst>
      <p:ext uri="{BB962C8B-B14F-4D97-AF65-F5344CB8AC3E}">
        <p14:creationId xmlns:p14="http://schemas.microsoft.com/office/powerpoint/2010/main" val="1578266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DA400E8-1CBA-4C22-8C21-89B948D86360}" type="datetimeFigureOut">
              <a:rPr lang="ru-RU"/>
              <a:pPr>
                <a:defRPr/>
              </a:pPr>
              <a:t>28.12.2012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3E3BAC6-A75E-4B56-A544-BEC553C98DEB}" type="slidenum">
              <a:rPr lang="ru-RU"/>
              <a:pPr>
                <a:defRPr/>
              </a:pPr>
              <a:t>‹#›</a:t>
            </a:fld>
            <a:endParaRPr lang="ru-RU"/>
          </a:p>
        </p:txBody>
      </p:sp>
    </p:spTree>
    <p:extLst>
      <p:ext uri="{BB962C8B-B14F-4D97-AF65-F5344CB8AC3E}">
        <p14:creationId xmlns:p14="http://schemas.microsoft.com/office/powerpoint/2010/main" val="2269884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EBBE47E-3AFD-4050-AFF1-005C5C45257C}" type="datetimeFigureOut">
              <a:rPr lang="ru-RU"/>
              <a:pPr>
                <a:defRPr/>
              </a:pPr>
              <a:t>28.12.2012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BB1B24C-37A1-4C54-B15C-B36513687AD1}" type="slidenum">
              <a:rPr lang="ru-RU"/>
              <a:pPr>
                <a:defRPr/>
              </a:pPr>
              <a:t>‹#›</a:t>
            </a:fld>
            <a:endParaRPr lang="ru-RU"/>
          </a:p>
        </p:txBody>
      </p:sp>
    </p:spTree>
    <p:extLst>
      <p:ext uri="{BB962C8B-B14F-4D97-AF65-F5344CB8AC3E}">
        <p14:creationId xmlns:p14="http://schemas.microsoft.com/office/powerpoint/2010/main" val="1506818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Freeform 2"/>
          <p:cNvSpPr>
            <a:spLocks/>
          </p:cNvSpPr>
          <p:nvPr/>
        </p:nvSpPr>
        <p:spPr bwMode="auto">
          <a:xfrm>
            <a:off x="3024188" y="46038"/>
            <a:ext cx="3144837" cy="1046162"/>
          </a:xfrm>
          <a:custGeom>
            <a:avLst/>
            <a:gdLst/>
            <a:ahLst/>
            <a:cxnLst>
              <a:cxn ang="0">
                <a:pos x="26" y="107"/>
              </a:cxn>
              <a:cxn ang="0">
                <a:pos x="42" y="100"/>
              </a:cxn>
              <a:cxn ang="0">
                <a:pos x="717" y="100"/>
              </a:cxn>
              <a:cxn ang="0">
                <a:pos x="767" y="64"/>
              </a:cxn>
              <a:cxn ang="0">
                <a:pos x="801" y="44"/>
              </a:cxn>
              <a:cxn ang="0">
                <a:pos x="835" y="28"/>
              </a:cxn>
              <a:cxn ang="0">
                <a:pos x="877" y="18"/>
              </a:cxn>
              <a:cxn ang="0">
                <a:pos x="917" y="9"/>
              </a:cxn>
              <a:cxn ang="0">
                <a:pos x="960" y="4"/>
              </a:cxn>
              <a:cxn ang="0">
                <a:pos x="1014" y="0"/>
              </a:cxn>
              <a:cxn ang="0">
                <a:pos x="1076" y="9"/>
              </a:cxn>
              <a:cxn ang="0">
                <a:pos x="1133" y="24"/>
              </a:cxn>
              <a:cxn ang="0">
                <a:pos x="1174" y="44"/>
              </a:cxn>
              <a:cxn ang="0">
                <a:pos x="1219" y="64"/>
              </a:cxn>
              <a:cxn ang="0">
                <a:pos x="1247" y="82"/>
              </a:cxn>
              <a:cxn ang="0">
                <a:pos x="1273" y="103"/>
              </a:cxn>
              <a:cxn ang="0">
                <a:pos x="1919" y="100"/>
              </a:cxn>
              <a:cxn ang="0">
                <a:pos x="1941" y="105"/>
              </a:cxn>
              <a:cxn ang="0">
                <a:pos x="1956" y="116"/>
              </a:cxn>
              <a:cxn ang="0">
                <a:pos x="1970" y="146"/>
              </a:cxn>
              <a:cxn ang="0">
                <a:pos x="1978" y="180"/>
              </a:cxn>
              <a:cxn ang="0">
                <a:pos x="1980" y="220"/>
              </a:cxn>
              <a:cxn ang="0">
                <a:pos x="1980" y="559"/>
              </a:cxn>
              <a:cxn ang="0">
                <a:pos x="1284" y="560"/>
              </a:cxn>
              <a:cxn ang="0">
                <a:pos x="1112" y="656"/>
              </a:cxn>
              <a:cxn ang="0">
                <a:pos x="829" y="658"/>
              </a:cxn>
              <a:cxn ang="0">
                <a:pos x="694" y="554"/>
              </a:cxn>
              <a:cxn ang="0">
                <a:pos x="74" y="559"/>
              </a:cxn>
              <a:cxn ang="0">
                <a:pos x="0" y="559"/>
              </a:cxn>
              <a:cxn ang="0">
                <a:pos x="0" y="243"/>
              </a:cxn>
              <a:cxn ang="0">
                <a:pos x="0" y="196"/>
              </a:cxn>
              <a:cxn ang="0">
                <a:pos x="8" y="151"/>
              </a:cxn>
              <a:cxn ang="0">
                <a:pos x="15" y="128"/>
              </a:cxn>
              <a:cxn ang="0">
                <a:pos x="26" y="107"/>
              </a:cxn>
            </a:cxnLst>
            <a:rect l="0" t="0" r="r" b="b"/>
            <a:pathLst>
              <a:path w="1981" h="659">
                <a:moveTo>
                  <a:pt x="26" y="107"/>
                </a:moveTo>
                <a:lnTo>
                  <a:pt x="42" y="100"/>
                </a:lnTo>
                <a:lnTo>
                  <a:pt x="717" y="100"/>
                </a:lnTo>
                <a:lnTo>
                  <a:pt x="767" y="64"/>
                </a:lnTo>
                <a:lnTo>
                  <a:pt x="801" y="44"/>
                </a:lnTo>
                <a:lnTo>
                  <a:pt x="835" y="28"/>
                </a:lnTo>
                <a:lnTo>
                  <a:pt x="877" y="18"/>
                </a:lnTo>
                <a:lnTo>
                  <a:pt x="917" y="9"/>
                </a:lnTo>
                <a:lnTo>
                  <a:pt x="960" y="4"/>
                </a:lnTo>
                <a:lnTo>
                  <a:pt x="1014" y="0"/>
                </a:lnTo>
                <a:lnTo>
                  <a:pt x="1076" y="9"/>
                </a:lnTo>
                <a:lnTo>
                  <a:pt x="1133" y="24"/>
                </a:lnTo>
                <a:lnTo>
                  <a:pt x="1174" y="44"/>
                </a:lnTo>
                <a:lnTo>
                  <a:pt x="1219" y="64"/>
                </a:lnTo>
                <a:lnTo>
                  <a:pt x="1247" y="82"/>
                </a:lnTo>
                <a:lnTo>
                  <a:pt x="1273" y="103"/>
                </a:lnTo>
                <a:lnTo>
                  <a:pt x="1919" y="100"/>
                </a:lnTo>
                <a:lnTo>
                  <a:pt x="1941" y="105"/>
                </a:lnTo>
                <a:lnTo>
                  <a:pt x="1956" y="116"/>
                </a:lnTo>
                <a:lnTo>
                  <a:pt x="1970" y="146"/>
                </a:lnTo>
                <a:lnTo>
                  <a:pt x="1978" y="180"/>
                </a:lnTo>
                <a:lnTo>
                  <a:pt x="1980" y="220"/>
                </a:lnTo>
                <a:lnTo>
                  <a:pt x="1980" y="559"/>
                </a:lnTo>
                <a:lnTo>
                  <a:pt x="1284" y="560"/>
                </a:lnTo>
                <a:lnTo>
                  <a:pt x="1112" y="656"/>
                </a:lnTo>
                <a:lnTo>
                  <a:pt x="829" y="658"/>
                </a:lnTo>
                <a:lnTo>
                  <a:pt x="694" y="554"/>
                </a:lnTo>
                <a:lnTo>
                  <a:pt x="74" y="559"/>
                </a:lnTo>
                <a:lnTo>
                  <a:pt x="0" y="559"/>
                </a:lnTo>
                <a:lnTo>
                  <a:pt x="0" y="243"/>
                </a:lnTo>
                <a:lnTo>
                  <a:pt x="0" y="196"/>
                </a:lnTo>
                <a:lnTo>
                  <a:pt x="8" y="151"/>
                </a:lnTo>
                <a:lnTo>
                  <a:pt x="15" y="128"/>
                </a:lnTo>
                <a:lnTo>
                  <a:pt x="26" y="107"/>
                </a:lnTo>
              </a:path>
            </a:pathLst>
          </a:custGeom>
          <a:gradFill rotWithShape="0">
            <a:gsLst>
              <a:gs pos="0">
                <a:srgbClr val="00CCFF"/>
              </a:gs>
              <a:gs pos="50000">
                <a:srgbClr val="FFFFFF"/>
              </a:gs>
              <a:gs pos="100000">
                <a:srgbClr val="00CCFF"/>
              </a:gs>
            </a:gsLst>
            <a:lin ang="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 name="Oval 3"/>
          <p:cNvSpPr>
            <a:spLocks noChangeArrowheads="1"/>
          </p:cNvSpPr>
          <p:nvPr/>
        </p:nvSpPr>
        <p:spPr bwMode="auto">
          <a:xfrm>
            <a:off x="4003675" y="57150"/>
            <a:ext cx="1217613" cy="1079500"/>
          </a:xfrm>
          <a:prstGeom prst="ellipse">
            <a:avLst/>
          </a:prstGeom>
          <a:gradFill rotWithShape="0">
            <a:gsLst>
              <a:gs pos="0">
                <a:srgbClr val="00CCFF"/>
              </a:gs>
              <a:gs pos="100000">
                <a:srgbClr val="FFFFFF"/>
              </a:gs>
            </a:gsLst>
            <a:path path="shape">
              <a:fillToRect l="50000" t="50000" r="50000" b="50000"/>
            </a:path>
          </a:gradFill>
          <a:ln w="9525">
            <a:noFill/>
            <a:round/>
            <a:headEnd/>
            <a:tailEnd/>
          </a:ln>
          <a:effectLst/>
        </p:spPr>
        <p:txBody>
          <a:bodyPr/>
          <a:lstStyle/>
          <a:p>
            <a:pPr algn="ctr" fontAlgn="auto">
              <a:spcBef>
                <a:spcPts val="0"/>
              </a:spcBef>
              <a:spcAft>
                <a:spcPts val="0"/>
              </a:spcAft>
              <a:defRPr/>
            </a:pPr>
            <a:endParaRPr kumimoji="1" lang="ru-RU">
              <a:latin typeface="+mn-lt"/>
            </a:endParaRPr>
          </a:p>
        </p:txBody>
      </p:sp>
      <p:sp>
        <p:nvSpPr>
          <p:cNvPr id="6" name="Freeform 4"/>
          <p:cNvSpPr>
            <a:spLocks/>
          </p:cNvSpPr>
          <p:nvPr/>
        </p:nvSpPr>
        <p:spPr bwMode="auto">
          <a:xfrm>
            <a:off x="3022600" y="684213"/>
            <a:ext cx="3146425" cy="485775"/>
          </a:xfrm>
          <a:custGeom>
            <a:avLst/>
            <a:gdLst/>
            <a:ahLst/>
            <a:cxnLst>
              <a:cxn ang="0">
                <a:pos x="96" y="68"/>
              </a:cxn>
              <a:cxn ang="0">
                <a:pos x="156" y="68"/>
              </a:cxn>
              <a:cxn ang="0">
                <a:pos x="203" y="101"/>
              </a:cxn>
              <a:cxn ang="0">
                <a:pos x="279" y="82"/>
              </a:cxn>
              <a:cxn ang="0">
                <a:pos x="366" y="71"/>
              </a:cxn>
              <a:cxn ang="0">
                <a:pos x="427" y="92"/>
              </a:cxn>
              <a:cxn ang="0">
                <a:pos x="493" y="82"/>
              </a:cxn>
              <a:cxn ang="0">
                <a:pos x="599" y="87"/>
              </a:cxn>
              <a:cxn ang="0">
                <a:pos x="667" y="101"/>
              </a:cxn>
              <a:cxn ang="0">
                <a:pos x="766" y="128"/>
              </a:cxn>
              <a:cxn ang="0">
                <a:pos x="814" y="158"/>
              </a:cxn>
              <a:cxn ang="0">
                <a:pos x="850" y="208"/>
              </a:cxn>
              <a:cxn ang="0">
                <a:pos x="917" y="206"/>
              </a:cxn>
              <a:cxn ang="0">
                <a:pos x="979" y="222"/>
              </a:cxn>
              <a:cxn ang="0">
                <a:pos x="1033" y="210"/>
              </a:cxn>
              <a:cxn ang="0">
                <a:pos x="1091" y="194"/>
              </a:cxn>
              <a:cxn ang="0">
                <a:pos x="1156" y="162"/>
              </a:cxn>
              <a:cxn ang="0">
                <a:pos x="1220" y="109"/>
              </a:cxn>
              <a:cxn ang="0">
                <a:pos x="1291" y="83"/>
              </a:cxn>
              <a:cxn ang="0">
                <a:pos x="1339" y="90"/>
              </a:cxn>
              <a:cxn ang="0">
                <a:pos x="1398" y="91"/>
              </a:cxn>
              <a:cxn ang="0">
                <a:pos x="1480" y="111"/>
              </a:cxn>
              <a:cxn ang="0">
                <a:pos x="1527" y="82"/>
              </a:cxn>
              <a:cxn ang="0">
                <a:pos x="1569" y="88"/>
              </a:cxn>
              <a:cxn ang="0">
                <a:pos x="1642" y="53"/>
              </a:cxn>
              <a:cxn ang="0">
                <a:pos x="1687" y="57"/>
              </a:cxn>
              <a:cxn ang="0">
                <a:pos x="1739" y="11"/>
              </a:cxn>
              <a:cxn ang="0">
                <a:pos x="1792" y="51"/>
              </a:cxn>
              <a:cxn ang="0">
                <a:pos x="1847" y="0"/>
              </a:cxn>
              <a:cxn ang="0">
                <a:pos x="1896" y="61"/>
              </a:cxn>
              <a:cxn ang="0">
                <a:pos x="1946" y="26"/>
              </a:cxn>
              <a:cxn ang="0">
                <a:pos x="1981" y="46"/>
              </a:cxn>
              <a:cxn ang="0">
                <a:pos x="1304" y="230"/>
              </a:cxn>
              <a:cxn ang="0">
                <a:pos x="893" y="305"/>
              </a:cxn>
              <a:cxn ang="0">
                <a:pos x="699" y="157"/>
              </a:cxn>
              <a:cxn ang="0">
                <a:pos x="0" y="31"/>
              </a:cxn>
              <a:cxn ang="0">
                <a:pos x="29" y="53"/>
              </a:cxn>
              <a:cxn ang="0">
                <a:pos x="68" y="61"/>
              </a:cxn>
            </a:cxnLst>
            <a:rect l="0" t="0" r="r" b="b"/>
            <a:pathLst>
              <a:path w="1982" h="306">
                <a:moveTo>
                  <a:pt x="68" y="61"/>
                </a:moveTo>
                <a:lnTo>
                  <a:pt x="96" y="68"/>
                </a:lnTo>
                <a:lnTo>
                  <a:pt x="126" y="61"/>
                </a:lnTo>
                <a:lnTo>
                  <a:pt x="156" y="68"/>
                </a:lnTo>
                <a:lnTo>
                  <a:pt x="178" y="86"/>
                </a:lnTo>
                <a:lnTo>
                  <a:pt x="203" y="101"/>
                </a:lnTo>
                <a:lnTo>
                  <a:pt x="244" y="88"/>
                </a:lnTo>
                <a:lnTo>
                  <a:pt x="279" y="82"/>
                </a:lnTo>
                <a:lnTo>
                  <a:pt x="330" y="82"/>
                </a:lnTo>
                <a:lnTo>
                  <a:pt x="366" y="71"/>
                </a:lnTo>
                <a:lnTo>
                  <a:pt x="398" y="81"/>
                </a:lnTo>
                <a:lnTo>
                  <a:pt x="427" y="92"/>
                </a:lnTo>
                <a:lnTo>
                  <a:pt x="452" y="95"/>
                </a:lnTo>
                <a:lnTo>
                  <a:pt x="493" y="82"/>
                </a:lnTo>
                <a:lnTo>
                  <a:pt x="536" y="82"/>
                </a:lnTo>
                <a:lnTo>
                  <a:pt x="599" y="87"/>
                </a:lnTo>
                <a:lnTo>
                  <a:pt x="625" y="105"/>
                </a:lnTo>
                <a:lnTo>
                  <a:pt x="667" y="101"/>
                </a:lnTo>
                <a:lnTo>
                  <a:pt x="725" y="95"/>
                </a:lnTo>
                <a:lnTo>
                  <a:pt x="766" y="128"/>
                </a:lnTo>
                <a:lnTo>
                  <a:pt x="790" y="135"/>
                </a:lnTo>
                <a:lnTo>
                  <a:pt x="814" y="158"/>
                </a:lnTo>
                <a:lnTo>
                  <a:pt x="826" y="194"/>
                </a:lnTo>
                <a:lnTo>
                  <a:pt x="850" y="208"/>
                </a:lnTo>
                <a:lnTo>
                  <a:pt x="880" y="208"/>
                </a:lnTo>
                <a:lnTo>
                  <a:pt x="917" y="206"/>
                </a:lnTo>
                <a:lnTo>
                  <a:pt x="953" y="208"/>
                </a:lnTo>
                <a:lnTo>
                  <a:pt x="979" y="222"/>
                </a:lnTo>
                <a:lnTo>
                  <a:pt x="999" y="211"/>
                </a:lnTo>
                <a:lnTo>
                  <a:pt x="1033" y="210"/>
                </a:lnTo>
                <a:lnTo>
                  <a:pt x="1065" y="189"/>
                </a:lnTo>
                <a:lnTo>
                  <a:pt x="1091" y="194"/>
                </a:lnTo>
                <a:lnTo>
                  <a:pt x="1136" y="187"/>
                </a:lnTo>
                <a:lnTo>
                  <a:pt x="1156" y="162"/>
                </a:lnTo>
                <a:lnTo>
                  <a:pt x="1208" y="141"/>
                </a:lnTo>
                <a:lnTo>
                  <a:pt x="1220" y="109"/>
                </a:lnTo>
                <a:lnTo>
                  <a:pt x="1246" y="93"/>
                </a:lnTo>
                <a:lnTo>
                  <a:pt x="1291" y="83"/>
                </a:lnTo>
                <a:lnTo>
                  <a:pt x="1315" y="95"/>
                </a:lnTo>
                <a:lnTo>
                  <a:pt x="1339" y="90"/>
                </a:lnTo>
                <a:lnTo>
                  <a:pt x="1368" y="101"/>
                </a:lnTo>
                <a:lnTo>
                  <a:pt x="1398" y="91"/>
                </a:lnTo>
                <a:lnTo>
                  <a:pt x="1455" y="101"/>
                </a:lnTo>
                <a:lnTo>
                  <a:pt x="1480" y="111"/>
                </a:lnTo>
                <a:lnTo>
                  <a:pt x="1508" y="84"/>
                </a:lnTo>
                <a:lnTo>
                  <a:pt x="1527" y="82"/>
                </a:lnTo>
                <a:lnTo>
                  <a:pt x="1549" y="92"/>
                </a:lnTo>
                <a:lnTo>
                  <a:pt x="1569" y="88"/>
                </a:lnTo>
                <a:lnTo>
                  <a:pt x="1596" y="61"/>
                </a:lnTo>
                <a:lnTo>
                  <a:pt x="1642" y="53"/>
                </a:lnTo>
                <a:lnTo>
                  <a:pt x="1664" y="57"/>
                </a:lnTo>
                <a:lnTo>
                  <a:pt x="1687" y="57"/>
                </a:lnTo>
                <a:lnTo>
                  <a:pt x="1720" y="23"/>
                </a:lnTo>
                <a:lnTo>
                  <a:pt x="1739" y="11"/>
                </a:lnTo>
                <a:lnTo>
                  <a:pt x="1764" y="16"/>
                </a:lnTo>
                <a:lnTo>
                  <a:pt x="1792" y="51"/>
                </a:lnTo>
                <a:lnTo>
                  <a:pt x="1820" y="29"/>
                </a:lnTo>
                <a:lnTo>
                  <a:pt x="1847" y="0"/>
                </a:lnTo>
                <a:lnTo>
                  <a:pt x="1870" y="1"/>
                </a:lnTo>
                <a:lnTo>
                  <a:pt x="1896" y="61"/>
                </a:lnTo>
                <a:lnTo>
                  <a:pt x="1917" y="51"/>
                </a:lnTo>
                <a:lnTo>
                  <a:pt x="1946" y="26"/>
                </a:lnTo>
                <a:lnTo>
                  <a:pt x="1969" y="25"/>
                </a:lnTo>
                <a:lnTo>
                  <a:pt x="1981" y="46"/>
                </a:lnTo>
                <a:lnTo>
                  <a:pt x="1981" y="196"/>
                </a:lnTo>
                <a:lnTo>
                  <a:pt x="1304" y="230"/>
                </a:lnTo>
                <a:lnTo>
                  <a:pt x="1098" y="293"/>
                </a:lnTo>
                <a:lnTo>
                  <a:pt x="893" y="305"/>
                </a:lnTo>
                <a:lnTo>
                  <a:pt x="792" y="250"/>
                </a:lnTo>
                <a:lnTo>
                  <a:pt x="699" y="157"/>
                </a:lnTo>
                <a:lnTo>
                  <a:pt x="0" y="141"/>
                </a:lnTo>
                <a:lnTo>
                  <a:pt x="0" y="31"/>
                </a:lnTo>
                <a:lnTo>
                  <a:pt x="12" y="47"/>
                </a:lnTo>
                <a:lnTo>
                  <a:pt x="29" y="53"/>
                </a:lnTo>
                <a:lnTo>
                  <a:pt x="51" y="55"/>
                </a:lnTo>
                <a:lnTo>
                  <a:pt x="68" y="61"/>
                </a:lnTo>
              </a:path>
            </a:pathLst>
          </a:custGeom>
          <a:solidFill>
            <a:srgbClr val="003300"/>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7" name="Freeform 5"/>
          <p:cNvSpPr>
            <a:spLocks/>
          </p:cNvSpPr>
          <p:nvPr/>
        </p:nvSpPr>
        <p:spPr bwMode="auto">
          <a:xfrm>
            <a:off x="3022600" y="771525"/>
            <a:ext cx="3146425" cy="490538"/>
          </a:xfrm>
          <a:custGeom>
            <a:avLst/>
            <a:gdLst/>
            <a:ahLst/>
            <a:cxnLst>
              <a:cxn ang="0">
                <a:pos x="42" y="200"/>
              </a:cxn>
              <a:cxn ang="0">
                <a:pos x="714" y="201"/>
              </a:cxn>
              <a:cxn ang="0">
                <a:pos x="772" y="249"/>
              </a:cxn>
              <a:cxn ang="0">
                <a:pos x="844" y="281"/>
              </a:cxn>
              <a:cxn ang="0">
                <a:pos x="932" y="301"/>
              </a:cxn>
              <a:cxn ang="0">
                <a:pos x="1065" y="301"/>
              </a:cxn>
              <a:cxn ang="0">
                <a:pos x="1221" y="253"/>
              </a:cxn>
              <a:cxn ang="0">
                <a:pos x="1287" y="200"/>
              </a:cxn>
              <a:cxn ang="0">
                <a:pos x="1942" y="199"/>
              </a:cxn>
              <a:cxn ang="0">
                <a:pos x="1971" y="184"/>
              </a:cxn>
              <a:cxn ang="0">
                <a:pos x="1981" y="155"/>
              </a:cxn>
              <a:cxn ang="0">
                <a:pos x="1964" y="0"/>
              </a:cxn>
              <a:cxn ang="0">
                <a:pos x="1946" y="29"/>
              </a:cxn>
              <a:cxn ang="0">
                <a:pos x="1931" y="53"/>
              </a:cxn>
              <a:cxn ang="0">
                <a:pos x="1897" y="38"/>
              </a:cxn>
              <a:cxn ang="0">
                <a:pos x="1856" y="23"/>
              </a:cxn>
              <a:cxn ang="0">
                <a:pos x="1805" y="53"/>
              </a:cxn>
              <a:cxn ang="0">
                <a:pos x="1771" y="38"/>
              </a:cxn>
              <a:cxn ang="0">
                <a:pos x="1727" y="31"/>
              </a:cxn>
              <a:cxn ang="0">
                <a:pos x="1705" y="61"/>
              </a:cxn>
              <a:cxn ang="0">
                <a:pos x="1660" y="53"/>
              </a:cxn>
              <a:cxn ang="0">
                <a:pos x="1597" y="61"/>
              </a:cxn>
              <a:cxn ang="0">
                <a:pos x="1538" y="53"/>
              </a:cxn>
              <a:cxn ang="0">
                <a:pos x="1479" y="76"/>
              </a:cxn>
              <a:cxn ang="0">
                <a:pos x="1429" y="55"/>
              </a:cxn>
              <a:cxn ang="0">
                <a:pos x="1344" y="72"/>
              </a:cxn>
              <a:cxn ang="0">
                <a:pos x="1281" y="69"/>
              </a:cxn>
              <a:cxn ang="0">
                <a:pos x="1242" y="130"/>
              </a:cxn>
              <a:cxn ang="0">
                <a:pos x="1214" y="178"/>
              </a:cxn>
              <a:cxn ang="0">
                <a:pos x="1156" y="196"/>
              </a:cxn>
              <a:cxn ang="0">
                <a:pos x="1106" y="213"/>
              </a:cxn>
              <a:cxn ang="0">
                <a:pos x="1005" y="221"/>
              </a:cxn>
              <a:cxn ang="0">
                <a:pos x="883" y="233"/>
              </a:cxn>
              <a:cxn ang="0">
                <a:pos x="792" y="186"/>
              </a:cxn>
              <a:cxn ang="0">
                <a:pos x="721" y="91"/>
              </a:cxn>
              <a:cxn ang="0">
                <a:pos x="634" y="76"/>
              </a:cxn>
              <a:cxn ang="0">
                <a:pos x="526" y="53"/>
              </a:cxn>
              <a:cxn ang="0">
                <a:pos x="415" y="38"/>
              </a:cxn>
              <a:cxn ang="0">
                <a:pos x="339" y="57"/>
              </a:cxn>
              <a:cxn ang="0">
                <a:pos x="295" y="51"/>
              </a:cxn>
              <a:cxn ang="0">
                <a:pos x="231" y="59"/>
              </a:cxn>
              <a:cxn ang="0">
                <a:pos x="162" y="57"/>
              </a:cxn>
              <a:cxn ang="0">
                <a:pos x="90" y="70"/>
              </a:cxn>
              <a:cxn ang="0">
                <a:pos x="18" y="61"/>
              </a:cxn>
              <a:cxn ang="0">
                <a:pos x="2" y="120"/>
              </a:cxn>
              <a:cxn ang="0">
                <a:pos x="14" y="190"/>
              </a:cxn>
            </a:cxnLst>
            <a:rect l="0" t="0" r="r" b="b"/>
            <a:pathLst>
              <a:path w="1982" h="309">
                <a:moveTo>
                  <a:pt x="26" y="196"/>
                </a:moveTo>
                <a:lnTo>
                  <a:pt x="42" y="200"/>
                </a:lnTo>
                <a:lnTo>
                  <a:pt x="61" y="201"/>
                </a:lnTo>
                <a:lnTo>
                  <a:pt x="714" y="201"/>
                </a:lnTo>
                <a:lnTo>
                  <a:pt x="727" y="217"/>
                </a:lnTo>
                <a:lnTo>
                  <a:pt x="772" y="249"/>
                </a:lnTo>
                <a:lnTo>
                  <a:pt x="811" y="267"/>
                </a:lnTo>
                <a:lnTo>
                  <a:pt x="844" y="281"/>
                </a:lnTo>
                <a:lnTo>
                  <a:pt x="887" y="296"/>
                </a:lnTo>
                <a:lnTo>
                  <a:pt x="932" y="301"/>
                </a:lnTo>
                <a:lnTo>
                  <a:pt x="1001" y="308"/>
                </a:lnTo>
                <a:lnTo>
                  <a:pt x="1065" y="301"/>
                </a:lnTo>
                <a:lnTo>
                  <a:pt x="1147" y="285"/>
                </a:lnTo>
                <a:lnTo>
                  <a:pt x="1221" y="253"/>
                </a:lnTo>
                <a:lnTo>
                  <a:pt x="1264" y="221"/>
                </a:lnTo>
                <a:lnTo>
                  <a:pt x="1287" y="200"/>
                </a:lnTo>
                <a:lnTo>
                  <a:pt x="1920" y="201"/>
                </a:lnTo>
                <a:lnTo>
                  <a:pt x="1942" y="199"/>
                </a:lnTo>
                <a:lnTo>
                  <a:pt x="1957" y="195"/>
                </a:lnTo>
                <a:lnTo>
                  <a:pt x="1971" y="184"/>
                </a:lnTo>
                <a:lnTo>
                  <a:pt x="1979" y="170"/>
                </a:lnTo>
                <a:lnTo>
                  <a:pt x="1981" y="155"/>
                </a:lnTo>
                <a:lnTo>
                  <a:pt x="1981" y="23"/>
                </a:lnTo>
                <a:lnTo>
                  <a:pt x="1964" y="0"/>
                </a:lnTo>
                <a:lnTo>
                  <a:pt x="1955" y="7"/>
                </a:lnTo>
                <a:lnTo>
                  <a:pt x="1946" y="29"/>
                </a:lnTo>
                <a:lnTo>
                  <a:pt x="1940" y="55"/>
                </a:lnTo>
                <a:lnTo>
                  <a:pt x="1931" y="53"/>
                </a:lnTo>
                <a:lnTo>
                  <a:pt x="1920" y="51"/>
                </a:lnTo>
                <a:lnTo>
                  <a:pt x="1897" y="38"/>
                </a:lnTo>
                <a:lnTo>
                  <a:pt x="1881" y="27"/>
                </a:lnTo>
                <a:lnTo>
                  <a:pt x="1856" y="23"/>
                </a:lnTo>
                <a:lnTo>
                  <a:pt x="1830" y="35"/>
                </a:lnTo>
                <a:lnTo>
                  <a:pt x="1805" y="53"/>
                </a:lnTo>
                <a:lnTo>
                  <a:pt x="1787" y="40"/>
                </a:lnTo>
                <a:lnTo>
                  <a:pt x="1771" y="38"/>
                </a:lnTo>
                <a:lnTo>
                  <a:pt x="1749" y="27"/>
                </a:lnTo>
                <a:lnTo>
                  <a:pt x="1727" y="31"/>
                </a:lnTo>
                <a:lnTo>
                  <a:pt x="1711" y="44"/>
                </a:lnTo>
                <a:lnTo>
                  <a:pt x="1705" y="61"/>
                </a:lnTo>
                <a:lnTo>
                  <a:pt x="1686" y="53"/>
                </a:lnTo>
                <a:lnTo>
                  <a:pt x="1660" y="53"/>
                </a:lnTo>
                <a:lnTo>
                  <a:pt x="1627" y="46"/>
                </a:lnTo>
                <a:lnTo>
                  <a:pt x="1597" y="61"/>
                </a:lnTo>
                <a:lnTo>
                  <a:pt x="1571" y="39"/>
                </a:lnTo>
                <a:lnTo>
                  <a:pt x="1538" y="53"/>
                </a:lnTo>
                <a:lnTo>
                  <a:pt x="1505" y="89"/>
                </a:lnTo>
                <a:lnTo>
                  <a:pt x="1479" y="76"/>
                </a:lnTo>
                <a:lnTo>
                  <a:pt x="1455" y="62"/>
                </a:lnTo>
                <a:lnTo>
                  <a:pt x="1429" y="55"/>
                </a:lnTo>
                <a:lnTo>
                  <a:pt x="1396" y="61"/>
                </a:lnTo>
                <a:lnTo>
                  <a:pt x="1344" y="72"/>
                </a:lnTo>
                <a:lnTo>
                  <a:pt x="1297" y="60"/>
                </a:lnTo>
                <a:lnTo>
                  <a:pt x="1281" y="69"/>
                </a:lnTo>
                <a:lnTo>
                  <a:pt x="1259" y="91"/>
                </a:lnTo>
                <a:lnTo>
                  <a:pt x="1242" y="130"/>
                </a:lnTo>
                <a:lnTo>
                  <a:pt x="1222" y="150"/>
                </a:lnTo>
                <a:lnTo>
                  <a:pt x="1214" y="178"/>
                </a:lnTo>
                <a:lnTo>
                  <a:pt x="1192" y="190"/>
                </a:lnTo>
                <a:lnTo>
                  <a:pt x="1156" y="196"/>
                </a:lnTo>
                <a:lnTo>
                  <a:pt x="1115" y="199"/>
                </a:lnTo>
                <a:lnTo>
                  <a:pt x="1106" y="213"/>
                </a:lnTo>
                <a:lnTo>
                  <a:pt x="1053" y="209"/>
                </a:lnTo>
                <a:lnTo>
                  <a:pt x="1005" y="221"/>
                </a:lnTo>
                <a:lnTo>
                  <a:pt x="960" y="218"/>
                </a:lnTo>
                <a:lnTo>
                  <a:pt x="883" y="233"/>
                </a:lnTo>
                <a:lnTo>
                  <a:pt x="840" y="196"/>
                </a:lnTo>
                <a:lnTo>
                  <a:pt x="792" y="186"/>
                </a:lnTo>
                <a:lnTo>
                  <a:pt x="742" y="121"/>
                </a:lnTo>
                <a:lnTo>
                  <a:pt x="721" y="91"/>
                </a:lnTo>
                <a:lnTo>
                  <a:pt x="696" y="84"/>
                </a:lnTo>
                <a:lnTo>
                  <a:pt x="634" y="76"/>
                </a:lnTo>
                <a:lnTo>
                  <a:pt x="582" y="68"/>
                </a:lnTo>
                <a:lnTo>
                  <a:pt x="526" y="53"/>
                </a:lnTo>
                <a:lnTo>
                  <a:pt x="475" y="68"/>
                </a:lnTo>
                <a:lnTo>
                  <a:pt x="415" y="38"/>
                </a:lnTo>
                <a:lnTo>
                  <a:pt x="370" y="39"/>
                </a:lnTo>
                <a:lnTo>
                  <a:pt x="339" y="57"/>
                </a:lnTo>
                <a:lnTo>
                  <a:pt x="320" y="42"/>
                </a:lnTo>
                <a:lnTo>
                  <a:pt x="295" y="51"/>
                </a:lnTo>
                <a:lnTo>
                  <a:pt x="263" y="53"/>
                </a:lnTo>
                <a:lnTo>
                  <a:pt x="231" y="59"/>
                </a:lnTo>
                <a:lnTo>
                  <a:pt x="193" y="72"/>
                </a:lnTo>
                <a:lnTo>
                  <a:pt x="162" y="57"/>
                </a:lnTo>
                <a:lnTo>
                  <a:pt x="131" y="64"/>
                </a:lnTo>
                <a:lnTo>
                  <a:pt x="90" y="70"/>
                </a:lnTo>
                <a:lnTo>
                  <a:pt x="65" y="64"/>
                </a:lnTo>
                <a:lnTo>
                  <a:pt x="18" y="61"/>
                </a:lnTo>
                <a:lnTo>
                  <a:pt x="0" y="76"/>
                </a:lnTo>
                <a:lnTo>
                  <a:pt x="2" y="120"/>
                </a:lnTo>
                <a:lnTo>
                  <a:pt x="5" y="157"/>
                </a:lnTo>
                <a:lnTo>
                  <a:pt x="14" y="190"/>
                </a:lnTo>
                <a:lnTo>
                  <a:pt x="26" y="196"/>
                </a:lnTo>
              </a:path>
            </a:pathLst>
          </a:custGeom>
          <a:gradFill rotWithShape="0">
            <a:gsLst>
              <a:gs pos="0">
                <a:srgbClr val="CC6600"/>
              </a:gs>
              <a:gs pos="100000">
                <a:srgbClr val="000000"/>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8" name="Freeform 6"/>
          <p:cNvSpPr>
            <a:spLocks/>
          </p:cNvSpPr>
          <p:nvPr/>
        </p:nvSpPr>
        <p:spPr bwMode="auto">
          <a:xfrm>
            <a:off x="3044825" y="850900"/>
            <a:ext cx="3086100" cy="365125"/>
          </a:xfrm>
          <a:custGeom>
            <a:avLst/>
            <a:gdLst/>
            <a:ahLst/>
            <a:cxnLst>
              <a:cxn ang="0">
                <a:pos x="477" y="72"/>
              </a:cxn>
              <a:cxn ang="0">
                <a:pos x="348" y="81"/>
              </a:cxn>
              <a:cxn ang="0">
                <a:pos x="154" y="81"/>
              </a:cxn>
              <a:cxn ang="0">
                <a:pos x="64" y="79"/>
              </a:cxn>
              <a:cxn ang="0">
                <a:pos x="12" y="58"/>
              </a:cxn>
              <a:cxn ang="0">
                <a:pos x="0" y="74"/>
              </a:cxn>
              <a:cxn ang="0">
                <a:pos x="73" y="103"/>
              </a:cxn>
              <a:cxn ang="0">
                <a:pos x="163" y="101"/>
              </a:cxn>
              <a:cxn ang="0">
                <a:pos x="212" y="105"/>
              </a:cxn>
              <a:cxn ang="0">
                <a:pos x="324" y="109"/>
              </a:cxn>
              <a:cxn ang="0">
                <a:pos x="541" y="101"/>
              </a:cxn>
              <a:cxn ang="0">
                <a:pos x="698" y="103"/>
              </a:cxn>
              <a:cxn ang="0">
                <a:pos x="769" y="168"/>
              </a:cxn>
              <a:cxn ang="0">
                <a:pos x="885" y="218"/>
              </a:cxn>
              <a:cxn ang="0">
                <a:pos x="1018" y="229"/>
              </a:cxn>
              <a:cxn ang="0">
                <a:pos x="1154" y="194"/>
              </a:cxn>
              <a:cxn ang="0">
                <a:pos x="1246" y="131"/>
              </a:cxn>
              <a:cxn ang="0">
                <a:pos x="1311" y="107"/>
              </a:cxn>
              <a:cxn ang="0">
                <a:pos x="1485" y="109"/>
              </a:cxn>
              <a:cxn ang="0">
                <a:pos x="1618" y="107"/>
              </a:cxn>
              <a:cxn ang="0">
                <a:pos x="1773" y="107"/>
              </a:cxn>
              <a:cxn ang="0">
                <a:pos x="1919" y="111"/>
              </a:cxn>
              <a:cxn ang="0">
                <a:pos x="1943" y="54"/>
              </a:cxn>
              <a:cxn ang="0">
                <a:pos x="1919" y="60"/>
              </a:cxn>
              <a:cxn ang="0">
                <a:pos x="1857" y="95"/>
              </a:cxn>
              <a:cxn ang="0">
                <a:pos x="1687" y="91"/>
              </a:cxn>
              <a:cxn ang="0">
                <a:pos x="1491" y="93"/>
              </a:cxn>
              <a:cxn ang="0">
                <a:pos x="1349" y="99"/>
              </a:cxn>
              <a:cxn ang="0">
                <a:pos x="1291" y="85"/>
              </a:cxn>
              <a:cxn ang="0">
                <a:pos x="1283" y="52"/>
              </a:cxn>
              <a:cxn ang="0">
                <a:pos x="1265" y="36"/>
              </a:cxn>
              <a:cxn ang="0">
                <a:pos x="1205" y="115"/>
              </a:cxn>
              <a:cxn ang="0">
                <a:pos x="1139" y="162"/>
              </a:cxn>
              <a:cxn ang="0">
                <a:pos x="1063" y="180"/>
              </a:cxn>
              <a:cxn ang="0">
                <a:pos x="980" y="198"/>
              </a:cxn>
              <a:cxn ang="0">
                <a:pos x="883" y="176"/>
              </a:cxn>
              <a:cxn ang="0">
                <a:pos x="825" y="149"/>
              </a:cxn>
              <a:cxn ang="0">
                <a:pos x="771" y="137"/>
              </a:cxn>
              <a:cxn ang="0">
                <a:pos x="730" y="99"/>
              </a:cxn>
              <a:cxn ang="0">
                <a:pos x="685" y="38"/>
              </a:cxn>
              <a:cxn ang="0">
                <a:pos x="655" y="68"/>
              </a:cxn>
              <a:cxn ang="0">
                <a:pos x="537" y="77"/>
              </a:cxn>
            </a:cxnLst>
            <a:rect l="0" t="0" r="r" b="b"/>
            <a:pathLst>
              <a:path w="1944" h="230">
                <a:moveTo>
                  <a:pt x="537" y="77"/>
                </a:moveTo>
                <a:lnTo>
                  <a:pt x="477" y="72"/>
                </a:lnTo>
                <a:lnTo>
                  <a:pt x="416" y="81"/>
                </a:lnTo>
                <a:lnTo>
                  <a:pt x="348" y="81"/>
                </a:lnTo>
                <a:lnTo>
                  <a:pt x="255" y="77"/>
                </a:lnTo>
                <a:lnTo>
                  <a:pt x="154" y="81"/>
                </a:lnTo>
                <a:lnTo>
                  <a:pt x="103" y="83"/>
                </a:lnTo>
                <a:lnTo>
                  <a:pt x="64" y="79"/>
                </a:lnTo>
                <a:lnTo>
                  <a:pt x="25" y="83"/>
                </a:lnTo>
                <a:lnTo>
                  <a:pt x="12" y="58"/>
                </a:lnTo>
                <a:lnTo>
                  <a:pt x="2" y="38"/>
                </a:lnTo>
                <a:lnTo>
                  <a:pt x="0" y="74"/>
                </a:lnTo>
                <a:lnTo>
                  <a:pt x="12" y="107"/>
                </a:lnTo>
                <a:lnTo>
                  <a:pt x="73" y="103"/>
                </a:lnTo>
                <a:lnTo>
                  <a:pt x="128" y="99"/>
                </a:lnTo>
                <a:lnTo>
                  <a:pt x="163" y="101"/>
                </a:lnTo>
                <a:lnTo>
                  <a:pt x="193" y="103"/>
                </a:lnTo>
                <a:lnTo>
                  <a:pt x="212" y="105"/>
                </a:lnTo>
                <a:lnTo>
                  <a:pt x="270" y="103"/>
                </a:lnTo>
                <a:lnTo>
                  <a:pt x="324" y="109"/>
                </a:lnTo>
                <a:lnTo>
                  <a:pt x="451" y="103"/>
                </a:lnTo>
                <a:lnTo>
                  <a:pt x="541" y="101"/>
                </a:lnTo>
                <a:lnTo>
                  <a:pt x="616" y="103"/>
                </a:lnTo>
                <a:lnTo>
                  <a:pt x="698" y="103"/>
                </a:lnTo>
                <a:lnTo>
                  <a:pt x="737" y="147"/>
                </a:lnTo>
                <a:lnTo>
                  <a:pt x="769" y="168"/>
                </a:lnTo>
                <a:lnTo>
                  <a:pt x="836" y="210"/>
                </a:lnTo>
                <a:lnTo>
                  <a:pt x="885" y="218"/>
                </a:lnTo>
                <a:lnTo>
                  <a:pt x="945" y="229"/>
                </a:lnTo>
                <a:lnTo>
                  <a:pt x="1018" y="229"/>
                </a:lnTo>
                <a:lnTo>
                  <a:pt x="1085" y="220"/>
                </a:lnTo>
                <a:lnTo>
                  <a:pt x="1154" y="194"/>
                </a:lnTo>
                <a:lnTo>
                  <a:pt x="1205" y="170"/>
                </a:lnTo>
                <a:lnTo>
                  <a:pt x="1246" y="131"/>
                </a:lnTo>
                <a:lnTo>
                  <a:pt x="1278" y="115"/>
                </a:lnTo>
                <a:lnTo>
                  <a:pt x="1311" y="107"/>
                </a:lnTo>
                <a:lnTo>
                  <a:pt x="1390" y="119"/>
                </a:lnTo>
                <a:lnTo>
                  <a:pt x="1485" y="109"/>
                </a:lnTo>
                <a:lnTo>
                  <a:pt x="1577" y="111"/>
                </a:lnTo>
                <a:lnTo>
                  <a:pt x="1618" y="107"/>
                </a:lnTo>
                <a:lnTo>
                  <a:pt x="1697" y="113"/>
                </a:lnTo>
                <a:lnTo>
                  <a:pt x="1773" y="107"/>
                </a:lnTo>
                <a:lnTo>
                  <a:pt x="1839" y="115"/>
                </a:lnTo>
                <a:lnTo>
                  <a:pt x="1919" y="111"/>
                </a:lnTo>
                <a:lnTo>
                  <a:pt x="1938" y="91"/>
                </a:lnTo>
                <a:lnTo>
                  <a:pt x="1943" y="54"/>
                </a:lnTo>
                <a:lnTo>
                  <a:pt x="1940" y="0"/>
                </a:lnTo>
                <a:lnTo>
                  <a:pt x="1919" y="60"/>
                </a:lnTo>
                <a:lnTo>
                  <a:pt x="1908" y="89"/>
                </a:lnTo>
                <a:lnTo>
                  <a:pt x="1857" y="95"/>
                </a:lnTo>
                <a:lnTo>
                  <a:pt x="1762" y="93"/>
                </a:lnTo>
                <a:lnTo>
                  <a:pt x="1687" y="91"/>
                </a:lnTo>
                <a:lnTo>
                  <a:pt x="1558" y="87"/>
                </a:lnTo>
                <a:lnTo>
                  <a:pt x="1491" y="93"/>
                </a:lnTo>
                <a:lnTo>
                  <a:pt x="1403" y="91"/>
                </a:lnTo>
                <a:lnTo>
                  <a:pt x="1349" y="99"/>
                </a:lnTo>
                <a:lnTo>
                  <a:pt x="1313" y="89"/>
                </a:lnTo>
                <a:lnTo>
                  <a:pt x="1291" y="85"/>
                </a:lnTo>
                <a:lnTo>
                  <a:pt x="1274" y="74"/>
                </a:lnTo>
                <a:lnTo>
                  <a:pt x="1283" y="52"/>
                </a:lnTo>
                <a:lnTo>
                  <a:pt x="1283" y="28"/>
                </a:lnTo>
                <a:lnTo>
                  <a:pt x="1265" y="36"/>
                </a:lnTo>
                <a:lnTo>
                  <a:pt x="1246" y="79"/>
                </a:lnTo>
                <a:lnTo>
                  <a:pt x="1205" y="115"/>
                </a:lnTo>
                <a:lnTo>
                  <a:pt x="1182" y="139"/>
                </a:lnTo>
                <a:lnTo>
                  <a:pt x="1139" y="162"/>
                </a:lnTo>
                <a:lnTo>
                  <a:pt x="1111" y="158"/>
                </a:lnTo>
                <a:lnTo>
                  <a:pt x="1063" y="180"/>
                </a:lnTo>
                <a:lnTo>
                  <a:pt x="1020" y="190"/>
                </a:lnTo>
                <a:lnTo>
                  <a:pt x="980" y="198"/>
                </a:lnTo>
                <a:lnTo>
                  <a:pt x="928" y="174"/>
                </a:lnTo>
                <a:lnTo>
                  <a:pt x="883" y="176"/>
                </a:lnTo>
                <a:lnTo>
                  <a:pt x="866" y="147"/>
                </a:lnTo>
                <a:lnTo>
                  <a:pt x="825" y="149"/>
                </a:lnTo>
                <a:lnTo>
                  <a:pt x="803" y="158"/>
                </a:lnTo>
                <a:lnTo>
                  <a:pt x="771" y="137"/>
                </a:lnTo>
                <a:lnTo>
                  <a:pt x="743" y="123"/>
                </a:lnTo>
                <a:lnTo>
                  <a:pt x="730" y="99"/>
                </a:lnTo>
                <a:lnTo>
                  <a:pt x="707" y="46"/>
                </a:lnTo>
                <a:lnTo>
                  <a:pt x="685" y="38"/>
                </a:lnTo>
                <a:lnTo>
                  <a:pt x="674" y="70"/>
                </a:lnTo>
                <a:lnTo>
                  <a:pt x="655" y="68"/>
                </a:lnTo>
                <a:lnTo>
                  <a:pt x="591" y="89"/>
                </a:lnTo>
                <a:lnTo>
                  <a:pt x="537" y="77"/>
                </a:lnTo>
              </a:path>
            </a:pathLst>
          </a:custGeom>
          <a:solidFill>
            <a:schemeClr val="bg1"/>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9" name="Freeform 7"/>
          <p:cNvSpPr>
            <a:spLocks/>
          </p:cNvSpPr>
          <p:nvPr/>
        </p:nvSpPr>
        <p:spPr bwMode="auto">
          <a:xfrm>
            <a:off x="5057775" y="358775"/>
            <a:ext cx="193675" cy="649288"/>
          </a:xfrm>
          <a:custGeom>
            <a:avLst/>
            <a:gdLst/>
            <a:ahLst/>
            <a:cxnLst>
              <a:cxn ang="0">
                <a:pos x="82" y="10"/>
              </a:cxn>
              <a:cxn ang="0">
                <a:pos x="75" y="40"/>
              </a:cxn>
              <a:cxn ang="0">
                <a:pos x="121" y="44"/>
              </a:cxn>
              <a:cxn ang="0">
                <a:pos x="103" y="98"/>
              </a:cxn>
              <a:cxn ang="0">
                <a:pos x="105" y="140"/>
              </a:cxn>
              <a:cxn ang="0">
                <a:pos x="116" y="176"/>
              </a:cxn>
              <a:cxn ang="0">
                <a:pos x="97" y="214"/>
              </a:cxn>
              <a:cxn ang="0">
                <a:pos x="90" y="252"/>
              </a:cxn>
              <a:cxn ang="0">
                <a:pos x="82" y="290"/>
              </a:cxn>
              <a:cxn ang="0">
                <a:pos x="66" y="316"/>
              </a:cxn>
              <a:cxn ang="0">
                <a:pos x="51" y="342"/>
              </a:cxn>
              <a:cxn ang="0">
                <a:pos x="32" y="368"/>
              </a:cxn>
              <a:cxn ang="0">
                <a:pos x="21" y="386"/>
              </a:cxn>
              <a:cxn ang="0">
                <a:pos x="0" y="408"/>
              </a:cxn>
              <a:cxn ang="0">
                <a:pos x="12" y="368"/>
              </a:cxn>
              <a:cxn ang="0">
                <a:pos x="38" y="340"/>
              </a:cxn>
              <a:cxn ang="0">
                <a:pos x="34" y="308"/>
              </a:cxn>
              <a:cxn ang="0">
                <a:pos x="58" y="268"/>
              </a:cxn>
              <a:cxn ang="0">
                <a:pos x="71" y="220"/>
              </a:cxn>
              <a:cxn ang="0">
                <a:pos x="64" y="174"/>
              </a:cxn>
              <a:cxn ang="0">
                <a:pos x="69" y="136"/>
              </a:cxn>
              <a:cxn ang="0">
                <a:pos x="64" y="110"/>
              </a:cxn>
              <a:cxn ang="0">
                <a:pos x="30" y="58"/>
              </a:cxn>
              <a:cxn ang="0">
                <a:pos x="10" y="6"/>
              </a:cxn>
              <a:cxn ang="0">
                <a:pos x="79" y="0"/>
              </a:cxn>
              <a:cxn ang="0">
                <a:pos x="82" y="10"/>
              </a:cxn>
            </a:cxnLst>
            <a:rect l="0" t="0" r="r" b="b"/>
            <a:pathLst>
              <a:path w="122" h="409">
                <a:moveTo>
                  <a:pt x="82" y="10"/>
                </a:moveTo>
                <a:lnTo>
                  <a:pt x="75" y="40"/>
                </a:lnTo>
                <a:lnTo>
                  <a:pt x="121" y="44"/>
                </a:lnTo>
                <a:lnTo>
                  <a:pt x="103" y="98"/>
                </a:lnTo>
                <a:lnTo>
                  <a:pt x="105" y="140"/>
                </a:lnTo>
                <a:lnTo>
                  <a:pt x="116" y="176"/>
                </a:lnTo>
                <a:lnTo>
                  <a:pt x="97" y="214"/>
                </a:lnTo>
                <a:lnTo>
                  <a:pt x="90" y="252"/>
                </a:lnTo>
                <a:lnTo>
                  <a:pt x="82" y="290"/>
                </a:lnTo>
                <a:lnTo>
                  <a:pt x="66" y="316"/>
                </a:lnTo>
                <a:lnTo>
                  <a:pt x="51" y="342"/>
                </a:lnTo>
                <a:lnTo>
                  <a:pt x="32" y="368"/>
                </a:lnTo>
                <a:lnTo>
                  <a:pt x="21" y="386"/>
                </a:lnTo>
                <a:lnTo>
                  <a:pt x="0" y="408"/>
                </a:lnTo>
                <a:lnTo>
                  <a:pt x="12" y="368"/>
                </a:lnTo>
                <a:lnTo>
                  <a:pt x="38" y="340"/>
                </a:lnTo>
                <a:lnTo>
                  <a:pt x="34" y="308"/>
                </a:lnTo>
                <a:lnTo>
                  <a:pt x="58" y="268"/>
                </a:lnTo>
                <a:lnTo>
                  <a:pt x="71" y="220"/>
                </a:lnTo>
                <a:lnTo>
                  <a:pt x="64" y="174"/>
                </a:lnTo>
                <a:lnTo>
                  <a:pt x="69" y="136"/>
                </a:lnTo>
                <a:lnTo>
                  <a:pt x="64" y="110"/>
                </a:lnTo>
                <a:lnTo>
                  <a:pt x="30" y="58"/>
                </a:lnTo>
                <a:lnTo>
                  <a:pt x="10" y="6"/>
                </a:lnTo>
                <a:lnTo>
                  <a:pt x="79" y="0"/>
                </a:lnTo>
                <a:lnTo>
                  <a:pt x="82" y="10"/>
                </a:lnTo>
              </a:path>
            </a:pathLst>
          </a:custGeom>
          <a:gradFill rotWithShape="0">
            <a:gsLst>
              <a:gs pos="0">
                <a:srgbClr val="FFFFFF"/>
              </a:gs>
              <a:gs pos="50000">
                <a:srgbClr val="00CCFF"/>
              </a:gs>
              <a:gs pos="100000">
                <a:srgbClr val="FFFFFF"/>
              </a:gs>
            </a:gsLst>
            <a:lin ang="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10" name="Freeform 8"/>
          <p:cNvSpPr>
            <a:spLocks/>
          </p:cNvSpPr>
          <p:nvPr/>
        </p:nvSpPr>
        <p:spPr bwMode="auto">
          <a:xfrm>
            <a:off x="3052763" y="4763"/>
            <a:ext cx="3092450" cy="642937"/>
          </a:xfrm>
          <a:custGeom>
            <a:avLst/>
            <a:gdLst/>
            <a:ahLst/>
            <a:cxnLst>
              <a:cxn ang="0">
                <a:pos x="0" y="405"/>
              </a:cxn>
              <a:cxn ang="0">
                <a:pos x="8" y="238"/>
              </a:cxn>
              <a:cxn ang="0">
                <a:pos x="37" y="199"/>
              </a:cxn>
              <a:cxn ang="0">
                <a:pos x="88" y="224"/>
              </a:cxn>
              <a:cxn ang="0">
                <a:pos x="135" y="195"/>
              </a:cxn>
              <a:cxn ang="0">
                <a:pos x="185" y="222"/>
              </a:cxn>
              <a:cxn ang="0">
                <a:pos x="242" y="222"/>
              </a:cxn>
              <a:cxn ang="0">
                <a:pos x="330" y="211"/>
              </a:cxn>
              <a:cxn ang="0">
                <a:pos x="395" y="186"/>
              </a:cxn>
              <a:cxn ang="0">
                <a:pos x="458" y="211"/>
              </a:cxn>
              <a:cxn ang="0">
                <a:pos x="495" y="219"/>
              </a:cxn>
              <a:cxn ang="0">
                <a:pos x="573" y="210"/>
              </a:cxn>
              <a:cxn ang="0">
                <a:pos x="712" y="184"/>
              </a:cxn>
              <a:cxn ang="0">
                <a:pos x="791" y="124"/>
              </a:cxn>
              <a:cxn ang="0">
                <a:pos x="776" y="181"/>
              </a:cxn>
              <a:cxn ang="0">
                <a:pos x="842" y="203"/>
              </a:cxn>
              <a:cxn ang="0">
                <a:pos x="887" y="243"/>
              </a:cxn>
              <a:cxn ang="0">
                <a:pos x="929" y="275"/>
              </a:cxn>
              <a:cxn ang="0">
                <a:pos x="955" y="275"/>
              </a:cxn>
              <a:cxn ang="0">
                <a:pos x="921" y="223"/>
              </a:cxn>
              <a:cxn ang="0">
                <a:pos x="889" y="156"/>
              </a:cxn>
              <a:cxn ang="0">
                <a:pos x="867" y="122"/>
              </a:cxn>
              <a:cxn ang="0">
                <a:pos x="910" y="90"/>
              </a:cxn>
              <a:cxn ang="0">
                <a:pos x="849" y="80"/>
              </a:cxn>
              <a:cxn ang="0">
                <a:pos x="951" y="58"/>
              </a:cxn>
              <a:cxn ang="0">
                <a:pos x="1072" y="78"/>
              </a:cxn>
              <a:cxn ang="0">
                <a:pos x="1142" y="86"/>
              </a:cxn>
              <a:cxn ang="0">
                <a:pos x="1225" y="164"/>
              </a:cxn>
              <a:cxn ang="0">
                <a:pos x="1313" y="214"/>
              </a:cxn>
              <a:cxn ang="0">
                <a:pos x="1394" y="217"/>
              </a:cxn>
              <a:cxn ang="0">
                <a:pos x="1471" y="195"/>
              </a:cxn>
              <a:cxn ang="0">
                <a:pos x="1517" y="214"/>
              </a:cxn>
              <a:cxn ang="0">
                <a:pos x="1555" y="198"/>
              </a:cxn>
              <a:cxn ang="0">
                <a:pos x="1608" y="224"/>
              </a:cxn>
              <a:cxn ang="0">
                <a:pos x="1651" y="222"/>
              </a:cxn>
              <a:cxn ang="0">
                <a:pos x="1686" y="199"/>
              </a:cxn>
              <a:cxn ang="0">
                <a:pos x="1742" y="225"/>
              </a:cxn>
              <a:cxn ang="0">
                <a:pos x="1789" y="214"/>
              </a:cxn>
              <a:cxn ang="0">
                <a:pos x="1830" y="229"/>
              </a:cxn>
              <a:cxn ang="0">
                <a:pos x="1898" y="211"/>
              </a:cxn>
              <a:cxn ang="0">
                <a:pos x="1936" y="254"/>
              </a:cxn>
              <a:cxn ang="0">
                <a:pos x="1948" y="238"/>
              </a:cxn>
              <a:cxn ang="0">
                <a:pos x="1940" y="170"/>
              </a:cxn>
              <a:cxn ang="0">
                <a:pos x="1881" y="140"/>
              </a:cxn>
              <a:cxn ang="0">
                <a:pos x="1807" y="152"/>
              </a:cxn>
              <a:cxn ang="0">
                <a:pos x="1742" y="140"/>
              </a:cxn>
              <a:cxn ang="0">
                <a:pos x="1648" y="142"/>
              </a:cxn>
              <a:cxn ang="0">
                <a:pos x="1580" y="140"/>
              </a:cxn>
              <a:cxn ang="0">
                <a:pos x="1514" y="145"/>
              </a:cxn>
              <a:cxn ang="0">
                <a:pos x="1442" y="145"/>
              </a:cxn>
              <a:cxn ang="0">
                <a:pos x="1365" y="146"/>
              </a:cxn>
              <a:cxn ang="0">
                <a:pos x="1310" y="145"/>
              </a:cxn>
              <a:cxn ang="0">
                <a:pos x="1244" y="102"/>
              </a:cxn>
              <a:cxn ang="0">
                <a:pos x="1153" y="39"/>
              </a:cxn>
              <a:cxn ang="0">
                <a:pos x="1008" y="0"/>
              </a:cxn>
              <a:cxn ang="0">
                <a:pos x="821" y="31"/>
              </a:cxn>
              <a:cxn ang="0">
                <a:pos x="676" y="130"/>
              </a:cxn>
              <a:cxn ang="0">
                <a:pos x="558" y="152"/>
              </a:cxn>
              <a:cxn ang="0">
                <a:pos x="395" y="147"/>
              </a:cxn>
              <a:cxn ang="0">
                <a:pos x="234" y="147"/>
              </a:cxn>
              <a:cxn ang="0">
                <a:pos x="51" y="142"/>
              </a:cxn>
              <a:cxn ang="0">
                <a:pos x="4" y="172"/>
              </a:cxn>
              <a:cxn ang="0">
                <a:pos x="0" y="271"/>
              </a:cxn>
            </a:cxnLst>
            <a:rect l="0" t="0" r="r" b="b"/>
            <a:pathLst>
              <a:path w="1948" h="405">
                <a:moveTo>
                  <a:pt x="0" y="271"/>
                </a:moveTo>
                <a:lnTo>
                  <a:pt x="0" y="341"/>
                </a:lnTo>
                <a:lnTo>
                  <a:pt x="0" y="405"/>
                </a:lnTo>
                <a:lnTo>
                  <a:pt x="5" y="353"/>
                </a:lnTo>
                <a:lnTo>
                  <a:pt x="6" y="312"/>
                </a:lnTo>
                <a:lnTo>
                  <a:pt x="8" y="238"/>
                </a:lnTo>
                <a:lnTo>
                  <a:pt x="14" y="202"/>
                </a:lnTo>
                <a:lnTo>
                  <a:pt x="25" y="190"/>
                </a:lnTo>
                <a:lnTo>
                  <a:pt x="37" y="199"/>
                </a:lnTo>
                <a:lnTo>
                  <a:pt x="53" y="201"/>
                </a:lnTo>
                <a:lnTo>
                  <a:pt x="75" y="211"/>
                </a:lnTo>
                <a:lnTo>
                  <a:pt x="88" y="224"/>
                </a:lnTo>
                <a:lnTo>
                  <a:pt x="106" y="224"/>
                </a:lnTo>
                <a:lnTo>
                  <a:pt x="120" y="217"/>
                </a:lnTo>
                <a:lnTo>
                  <a:pt x="135" y="195"/>
                </a:lnTo>
                <a:lnTo>
                  <a:pt x="148" y="197"/>
                </a:lnTo>
                <a:lnTo>
                  <a:pt x="172" y="214"/>
                </a:lnTo>
                <a:lnTo>
                  <a:pt x="185" y="222"/>
                </a:lnTo>
                <a:lnTo>
                  <a:pt x="200" y="229"/>
                </a:lnTo>
                <a:lnTo>
                  <a:pt x="216" y="232"/>
                </a:lnTo>
                <a:lnTo>
                  <a:pt x="242" y="222"/>
                </a:lnTo>
                <a:lnTo>
                  <a:pt x="271" y="243"/>
                </a:lnTo>
                <a:lnTo>
                  <a:pt x="293" y="232"/>
                </a:lnTo>
                <a:lnTo>
                  <a:pt x="330" y="211"/>
                </a:lnTo>
                <a:lnTo>
                  <a:pt x="353" y="211"/>
                </a:lnTo>
                <a:lnTo>
                  <a:pt x="378" y="194"/>
                </a:lnTo>
                <a:lnTo>
                  <a:pt x="395" y="186"/>
                </a:lnTo>
                <a:lnTo>
                  <a:pt x="421" y="208"/>
                </a:lnTo>
                <a:lnTo>
                  <a:pt x="441" y="203"/>
                </a:lnTo>
                <a:lnTo>
                  <a:pt x="458" y="211"/>
                </a:lnTo>
                <a:lnTo>
                  <a:pt x="470" y="211"/>
                </a:lnTo>
                <a:lnTo>
                  <a:pt x="484" y="211"/>
                </a:lnTo>
                <a:lnTo>
                  <a:pt x="495" y="219"/>
                </a:lnTo>
                <a:lnTo>
                  <a:pt x="512" y="211"/>
                </a:lnTo>
                <a:lnTo>
                  <a:pt x="525" y="190"/>
                </a:lnTo>
                <a:lnTo>
                  <a:pt x="573" y="210"/>
                </a:lnTo>
                <a:lnTo>
                  <a:pt x="597" y="234"/>
                </a:lnTo>
                <a:lnTo>
                  <a:pt x="606" y="272"/>
                </a:lnTo>
                <a:lnTo>
                  <a:pt x="712" y="184"/>
                </a:lnTo>
                <a:lnTo>
                  <a:pt x="738" y="152"/>
                </a:lnTo>
                <a:lnTo>
                  <a:pt x="763" y="136"/>
                </a:lnTo>
                <a:lnTo>
                  <a:pt x="791" y="124"/>
                </a:lnTo>
                <a:lnTo>
                  <a:pt x="787" y="148"/>
                </a:lnTo>
                <a:lnTo>
                  <a:pt x="755" y="188"/>
                </a:lnTo>
                <a:lnTo>
                  <a:pt x="776" y="181"/>
                </a:lnTo>
                <a:lnTo>
                  <a:pt x="806" y="166"/>
                </a:lnTo>
                <a:lnTo>
                  <a:pt x="827" y="176"/>
                </a:lnTo>
                <a:lnTo>
                  <a:pt x="842" y="203"/>
                </a:lnTo>
                <a:lnTo>
                  <a:pt x="833" y="225"/>
                </a:lnTo>
                <a:lnTo>
                  <a:pt x="863" y="228"/>
                </a:lnTo>
                <a:lnTo>
                  <a:pt x="887" y="243"/>
                </a:lnTo>
                <a:lnTo>
                  <a:pt x="895" y="262"/>
                </a:lnTo>
                <a:lnTo>
                  <a:pt x="917" y="259"/>
                </a:lnTo>
                <a:lnTo>
                  <a:pt x="929" y="275"/>
                </a:lnTo>
                <a:lnTo>
                  <a:pt x="948" y="305"/>
                </a:lnTo>
                <a:lnTo>
                  <a:pt x="963" y="299"/>
                </a:lnTo>
                <a:lnTo>
                  <a:pt x="955" y="275"/>
                </a:lnTo>
                <a:lnTo>
                  <a:pt x="948" y="250"/>
                </a:lnTo>
                <a:lnTo>
                  <a:pt x="936" y="240"/>
                </a:lnTo>
                <a:lnTo>
                  <a:pt x="921" y="223"/>
                </a:lnTo>
                <a:lnTo>
                  <a:pt x="929" y="186"/>
                </a:lnTo>
                <a:lnTo>
                  <a:pt x="919" y="161"/>
                </a:lnTo>
                <a:lnTo>
                  <a:pt x="889" y="156"/>
                </a:lnTo>
                <a:lnTo>
                  <a:pt x="898" y="136"/>
                </a:lnTo>
                <a:lnTo>
                  <a:pt x="917" y="120"/>
                </a:lnTo>
                <a:lnTo>
                  <a:pt x="867" y="122"/>
                </a:lnTo>
                <a:lnTo>
                  <a:pt x="889" y="110"/>
                </a:lnTo>
                <a:lnTo>
                  <a:pt x="931" y="94"/>
                </a:lnTo>
                <a:lnTo>
                  <a:pt x="910" y="90"/>
                </a:lnTo>
                <a:lnTo>
                  <a:pt x="857" y="104"/>
                </a:lnTo>
                <a:lnTo>
                  <a:pt x="831" y="96"/>
                </a:lnTo>
                <a:lnTo>
                  <a:pt x="849" y="80"/>
                </a:lnTo>
                <a:lnTo>
                  <a:pt x="887" y="76"/>
                </a:lnTo>
                <a:lnTo>
                  <a:pt x="919" y="72"/>
                </a:lnTo>
                <a:lnTo>
                  <a:pt x="951" y="58"/>
                </a:lnTo>
                <a:lnTo>
                  <a:pt x="1006" y="50"/>
                </a:lnTo>
                <a:lnTo>
                  <a:pt x="1046" y="56"/>
                </a:lnTo>
                <a:lnTo>
                  <a:pt x="1072" y="78"/>
                </a:lnTo>
                <a:lnTo>
                  <a:pt x="1098" y="92"/>
                </a:lnTo>
                <a:lnTo>
                  <a:pt x="1117" y="82"/>
                </a:lnTo>
                <a:lnTo>
                  <a:pt x="1142" y="86"/>
                </a:lnTo>
                <a:lnTo>
                  <a:pt x="1174" y="106"/>
                </a:lnTo>
                <a:lnTo>
                  <a:pt x="1202" y="132"/>
                </a:lnTo>
                <a:lnTo>
                  <a:pt x="1225" y="164"/>
                </a:lnTo>
                <a:lnTo>
                  <a:pt x="1264" y="174"/>
                </a:lnTo>
                <a:lnTo>
                  <a:pt x="1294" y="195"/>
                </a:lnTo>
                <a:lnTo>
                  <a:pt x="1313" y="214"/>
                </a:lnTo>
                <a:lnTo>
                  <a:pt x="1341" y="232"/>
                </a:lnTo>
                <a:lnTo>
                  <a:pt x="1373" y="227"/>
                </a:lnTo>
                <a:lnTo>
                  <a:pt x="1394" y="217"/>
                </a:lnTo>
                <a:lnTo>
                  <a:pt x="1433" y="217"/>
                </a:lnTo>
                <a:lnTo>
                  <a:pt x="1454" y="193"/>
                </a:lnTo>
                <a:lnTo>
                  <a:pt x="1471" y="195"/>
                </a:lnTo>
                <a:lnTo>
                  <a:pt x="1483" y="195"/>
                </a:lnTo>
                <a:lnTo>
                  <a:pt x="1499" y="206"/>
                </a:lnTo>
                <a:lnTo>
                  <a:pt x="1517" y="214"/>
                </a:lnTo>
                <a:lnTo>
                  <a:pt x="1530" y="197"/>
                </a:lnTo>
                <a:lnTo>
                  <a:pt x="1544" y="193"/>
                </a:lnTo>
                <a:lnTo>
                  <a:pt x="1555" y="198"/>
                </a:lnTo>
                <a:lnTo>
                  <a:pt x="1569" y="190"/>
                </a:lnTo>
                <a:lnTo>
                  <a:pt x="1593" y="202"/>
                </a:lnTo>
                <a:lnTo>
                  <a:pt x="1608" y="224"/>
                </a:lnTo>
                <a:lnTo>
                  <a:pt x="1626" y="227"/>
                </a:lnTo>
                <a:lnTo>
                  <a:pt x="1637" y="229"/>
                </a:lnTo>
                <a:lnTo>
                  <a:pt x="1651" y="222"/>
                </a:lnTo>
                <a:lnTo>
                  <a:pt x="1662" y="212"/>
                </a:lnTo>
                <a:lnTo>
                  <a:pt x="1671" y="208"/>
                </a:lnTo>
                <a:lnTo>
                  <a:pt x="1686" y="199"/>
                </a:lnTo>
                <a:lnTo>
                  <a:pt x="1703" y="198"/>
                </a:lnTo>
                <a:lnTo>
                  <a:pt x="1718" y="214"/>
                </a:lnTo>
                <a:lnTo>
                  <a:pt x="1742" y="225"/>
                </a:lnTo>
                <a:lnTo>
                  <a:pt x="1764" y="214"/>
                </a:lnTo>
                <a:lnTo>
                  <a:pt x="1774" y="208"/>
                </a:lnTo>
                <a:lnTo>
                  <a:pt x="1789" y="214"/>
                </a:lnTo>
                <a:lnTo>
                  <a:pt x="1799" y="217"/>
                </a:lnTo>
                <a:lnTo>
                  <a:pt x="1814" y="229"/>
                </a:lnTo>
                <a:lnTo>
                  <a:pt x="1830" y="229"/>
                </a:lnTo>
                <a:lnTo>
                  <a:pt x="1848" y="225"/>
                </a:lnTo>
                <a:lnTo>
                  <a:pt x="1871" y="219"/>
                </a:lnTo>
                <a:lnTo>
                  <a:pt x="1898" y="211"/>
                </a:lnTo>
                <a:lnTo>
                  <a:pt x="1916" y="219"/>
                </a:lnTo>
                <a:lnTo>
                  <a:pt x="1927" y="231"/>
                </a:lnTo>
                <a:lnTo>
                  <a:pt x="1936" y="254"/>
                </a:lnTo>
                <a:lnTo>
                  <a:pt x="1942" y="294"/>
                </a:lnTo>
                <a:lnTo>
                  <a:pt x="1948" y="346"/>
                </a:lnTo>
                <a:lnTo>
                  <a:pt x="1948" y="238"/>
                </a:lnTo>
                <a:lnTo>
                  <a:pt x="1948" y="210"/>
                </a:lnTo>
                <a:lnTo>
                  <a:pt x="1945" y="192"/>
                </a:lnTo>
                <a:lnTo>
                  <a:pt x="1940" y="170"/>
                </a:lnTo>
                <a:lnTo>
                  <a:pt x="1930" y="151"/>
                </a:lnTo>
                <a:lnTo>
                  <a:pt x="1910" y="142"/>
                </a:lnTo>
                <a:lnTo>
                  <a:pt x="1881" y="140"/>
                </a:lnTo>
                <a:lnTo>
                  <a:pt x="1858" y="142"/>
                </a:lnTo>
                <a:lnTo>
                  <a:pt x="1832" y="137"/>
                </a:lnTo>
                <a:lnTo>
                  <a:pt x="1807" y="152"/>
                </a:lnTo>
                <a:lnTo>
                  <a:pt x="1781" y="145"/>
                </a:lnTo>
                <a:lnTo>
                  <a:pt x="1759" y="140"/>
                </a:lnTo>
                <a:lnTo>
                  <a:pt x="1742" y="140"/>
                </a:lnTo>
                <a:lnTo>
                  <a:pt x="1698" y="145"/>
                </a:lnTo>
                <a:lnTo>
                  <a:pt x="1674" y="148"/>
                </a:lnTo>
                <a:lnTo>
                  <a:pt x="1648" y="142"/>
                </a:lnTo>
                <a:lnTo>
                  <a:pt x="1623" y="149"/>
                </a:lnTo>
                <a:lnTo>
                  <a:pt x="1592" y="142"/>
                </a:lnTo>
                <a:lnTo>
                  <a:pt x="1580" y="140"/>
                </a:lnTo>
                <a:lnTo>
                  <a:pt x="1555" y="140"/>
                </a:lnTo>
                <a:lnTo>
                  <a:pt x="1531" y="137"/>
                </a:lnTo>
                <a:lnTo>
                  <a:pt x="1514" y="145"/>
                </a:lnTo>
                <a:lnTo>
                  <a:pt x="1500" y="142"/>
                </a:lnTo>
                <a:lnTo>
                  <a:pt x="1469" y="140"/>
                </a:lnTo>
                <a:lnTo>
                  <a:pt x="1442" y="145"/>
                </a:lnTo>
                <a:lnTo>
                  <a:pt x="1417" y="145"/>
                </a:lnTo>
                <a:lnTo>
                  <a:pt x="1389" y="137"/>
                </a:lnTo>
                <a:lnTo>
                  <a:pt x="1365" y="146"/>
                </a:lnTo>
                <a:lnTo>
                  <a:pt x="1346" y="140"/>
                </a:lnTo>
                <a:lnTo>
                  <a:pt x="1328" y="149"/>
                </a:lnTo>
                <a:lnTo>
                  <a:pt x="1310" y="145"/>
                </a:lnTo>
                <a:lnTo>
                  <a:pt x="1287" y="140"/>
                </a:lnTo>
                <a:lnTo>
                  <a:pt x="1274" y="132"/>
                </a:lnTo>
                <a:lnTo>
                  <a:pt x="1244" y="102"/>
                </a:lnTo>
                <a:lnTo>
                  <a:pt x="1211" y="74"/>
                </a:lnTo>
                <a:lnTo>
                  <a:pt x="1181" y="55"/>
                </a:lnTo>
                <a:lnTo>
                  <a:pt x="1153" y="39"/>
                </a:lnTo>
                <a:lnTo>
                  <a:pt x="1110" y="19"/>
                </a:lnTo>
                <a:lnTo>
                  <a:pt x="1057" y="7"/>
                </a:lnTo>
                <a:lnTo>
                  <a:pt x="1008" y="0"/>
                </a:lnTo>
                <a:lnTo>
                  <a:pt x="927" y="3"/>
                </a:lnTo>
                <a:lnTo>
                  <a:pt x="858" y="18"/>
                </a:lnTo>
                <a:lnTo>
                  <a:pt x="821" y="31"/>
                </a:lnTo>
                <a:lnTo>
                  <a:pt x="765" y="60"/>
                </a:lnTo>
                <a:lnTo>
                  <a:pt x="720" y="94"/>
                </a:lnTo>
                <a:lnTo>
                  <a:pt x="676" y="130"/>
                </a:lnTo>
                <a:lnTo>
                  <a:pt x="633" y="142"/>
                </a:lnTo>
                <a:lnTo>
                  <a:pt x="597" y="150"/>
                </a:lnTo>
                <a:lnTo>
                  <a:pt x="558" y="152"/>
                </a:lnTo>
                <a:lnTo>
                  <a:pt x="521" y="147"/>
                </a:lnTo>
                <a:lnTo>
                  <a:pt x="490" y="147"/>
                </a:lnTo>
                <a:lnTo>
                  <a:pt x="395" y="147"/>
                </a:lnTo>
                <a:lnTo>
                  <a:pt x="367" y="145"/>
                </a:lnTo>
                <a:lnTo>
                  <a:pt x="285" y="150"/>
                </a:lnTo>
                <a:lnTo>
                  <a:pt x="234" y="147"/>
                </a:lnTo>
                <a:lnTo>
                  <a:pt x="173" y="140"/>
                </a:lnTo>
                <a:lnTo>
                  <a:pt x="97" y="142"/>
                </a:lnTo>
                <a:lnTo>
                  <a:pt x="51" y="142"/>
                </a:lnTo>
                <a:lnTo>
                  <a:pt x="31" y="145"/>
                </a:lnTo>
                <a:lnTo>
                  <a:pt x="17" y="152"/>
                </a:lnTo>
                <a:lnTo>
                  <a:pt x="4" y="172"/>
                </a:lnTo>
                <a:lnTo>
                  <a:pt x="0" y="203"/>
                </a:lnTo>
                <a:lnTo>
                  <a:pt x="0" y="235"/>
                </a:lnTo>
                <a:lnTo>
                  <a:pt x="0" y="271"/>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11" name="Freeform 9"/>
          <p:cNvSpPr>
            <a:spLocks/>
          </p:cNvSpPr>
          <p:nvPr/>
        </p:nvSpPr>
        <p:spPr bwMode="auto">
          <a:xfrm>
            <a:off x="3981450" y="334963"/>
            <a:ext cx="142875" cy="638175"/>
          </a:xfrm>
          <a:custGeom>
            <a:avLst/>
            <a:gdLst/>
            <a:ahLst/>
            <a:cxnLst>
              <a:cxn ang="0">
                <a:pos x="21" y="10"/>
              </a:cxn>
              <a:cxn ang="0">
                <a:pos x="28" y="40"/>
              </a:cxn>
              <a:cxn ang="0">
                <a:pos x="21" y="54"/>
              </a:cxn>
              <a:cxn ang="0">
                <a:pos x="10" y="99"/>
              </a:cxn>
              <a:cxn ang="0">
                <a:pos x="2" y="138"/>
              </a:cxn>
              <a:cxn ang="0">
                <a:pos x="0" y="173"/>
              </a:cxn>
              <a:cxn ang="0">
                <a:pos x="8" y="215"/>
              </a:cxn>
              <a:cxn ang="0">
                <a:pos x="13" y="256"/>
              </a:cxn>
              <a:cxn ang="0">
                <a:pos x="21" y="295"/>
              </a:cxn>
              <a:cxn ang="0">
                <a:pos x="43" y="319"/>
              </a:cxn>
              <a:cxn ang="0">
                <a:pos x="52" y="348"/>
              </a:cxn>
              <a:cxn ang="0">
                <a:pos x="71" y="374"/>
              </a:cxn>
              <a:cxn ang="0">
                <a:pos x="89" y="401"/>
              </a:cxn>
              <a:cxn ang="0">
                <a:pos x="82" y="376"/>
              </a:cxn>
              <a:cxn ang="0">
                <a:pos x="65" y="346"/>
              </a:cxn>
              <a:cxn ang="0">
                <a:pos x="69" y="313"/>
              </a:cxn>
              <a:cxn ang="0">
                <a:pos x="45" y="272"/>
              </a:cxn>
              <a:cxn ang="0">
                <a:pos x="23" y="223"/>
              </a:cxn>
              <a:cxn ang="0">
                <a:pos x="19" y="150"/>
              </a:cxn>
              <a:cxn ang="0">
                <a:pos x="28" y="103"/>
              </a:cxn>
              <a:cxn ang="0">
                <a:pos x="41" y="54"/>
              </a:cxn>
              <a:cxn ang="0">
                <a:pos x="43" y="20"/>
              </a:cxn>
              <a:cxn ang="0">
                <a:pos x="23" y="0"/>
              </a:cxn>
              <a:cxn ang="0">
                <a:pos x="21" y="10"/>
              </a:cxn>
            </a:cxnLst>
            <a:rect l="0" t="0" r="r" b="b"/>
            <a:pathLst>
              <a:path w="90" h="402">
                <a:moveTo>
                  <a:pt x="21" y="10"/>
                </a:moveTo>
                <a:lnTo>
                  <a:pt x="28" y="40"/>
                </a:lnTo>
                <a:lnTo>
                  <a:pt x="21" y="54"/>
                </a:lnTo>
                <a:lnTo>
                  <a:pt x="10" y="99"/>
                </a:lnTo>
                <a:lnTo>
                  <a:pt x="2" y="138"/>
                </a:lnTo>
                <a:lnTo>
                  <a:pt x="0" y="173"/>
                </a:lnTo>
                <a:lnTo>
                  <a:pt x="8" y="215"/>
                </a:lnTo>
                <a:lnTo>
                  <a:pt x="13" y="256"/>
                </a:lnTo>
                <a:lnTo>
                  <a:pt x="21" y="295"/>
                </a:lnTo>
                <a:lnTo>
                  <a:pt x="43" y="319"/>
                </a:lnTo>
                <a:lnTo>
                  <a:pt x="52" y="348"/>
                </a:lnTo>
                <a:lnTo>
                  <a:pt x="71" y="374"/>
                </a:lnTo>
                <a:lnTo>
                  <a:pt x="89" y="401"/>
                </a:lnTo>
                <a:lnTo>
                  <a:pt x="82" y="376"/>
                </a:lnTo>
                <a:lnTo>
                  <a:pt x="65" y="346"/>
                </a:lnTo>
                <a:lnTo>
                  <a:pt x="69" y="313"/>
                </a:lnTo>
                <a:lnTo>
                  <a:pt x="45" y="272"/>
                </a:lnTo>
                <a:lnTo>
                  <a:pt x="23" y="223"/>
                </a:lnTo>
                <a:lnTo>
                  <a:pt x="19" y="150"/>
                </a:lnTo>
                <a:lnTo>
                  <a:pt x="28" y="103"/>
                </a:lnTo>
                <a:lnTo>
                  <a:pt x="41" y="54"/>
                </a:lnTo>
                <a:lnTo>
                  <a:pt x="43" y="20"/>
                </a:lnTo>
                <a:lnTo>
                  <a:pt x="23" y="0"/>
                </a:lnTo>
                <a:lnTo>
                  <a:pt x="21" y="10"/>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grpSp>
        <p:nvGrpSpPr>
          <p:cNvPr id="12" name="Group 10"/>
          <p:cNvGrpSpPr>
            <a:grpSpLocks/>
          </p:cNvGrpSpPr>
          <p:nvPr/>
        </p:nvGrpSpPr>
        <p:grpSpPr bwMode="auto">
          <a:xfrm>
            <a:off x="134938" y="209550"/>
            <a:ext cx="2808287" cy="844550"/>
            <a:chOff x="85" y="132"/>
            <a:chExt cx="1769" cy="532"/>
          </a:xfrm>
        </p:grpSpPr>
        <p:sp>
          <p:nvSpPr>
            <p:cNvPr id="13" name="Freeform 11"/>
            <p:cNvSpPr>
              <a:spLocks/>
            </p:cNvSpPr>
            <p:nvPr/>
          </p:nvSpPr>
          <p:spPr bwMode="auto">
            <a:xfrm>
              <a:off x="93" y="132"/>
              <a:ext cx="1761" cy="427"/>
            </a:xfrm>
            <a:custGeom>
              <a:avLst/>
              <a:gdLst/>
              <a:ahLst/>
              <a:cxnLst>
                <a:cxn ang="0">
                  <a:pos x="23" y="6"/>
                </a:cxn>
                <a:cxn ang="0">
                  <a:pos x="37" y="0"/>
                </a:cxn>
                <a:cxn ang="0">
                  <a:pos x="1706" y="0"/>
                </a:cxn>
                <a:cxn ang="0">
                  <a:pos x="1725" y="4"/>
                </a:cxn>
                <a:cxn ang="0">
                  <a:pos x="1739" y="15"/>
                </a:cxn>
                <a:cxn ang="0">
                  <a:pos x="1751" y="42"/>
                </a:cxn>
                <a:cxn ang="0">
                  <a:pos x="1758" y="74"/>
                </a:cxn>
                <a:cxn ang="0">
                  <a:pos x="1760" y="110"/>
                </a:cxn>
                <a:cxn ang="0">
                  <a:pos x="1760" y="426"/>
                </a:cxn>
                <a:cxn ang="0">
                  <a:pos x="66" y="426"/>
                </a:cxn>
                <a:cxn ang="0">
                  <a:pos x="0" y="426"/>
                </a:cxn>
                <a:cxn ang="0">
                  <a:pos x="0" y="132"/>
                </a:cxn>
                <a:cxn ang="0">
                  <a:pos x="0" y="89"/>
                </a:cxn>
                <a:cxn ang="0">
                  <a:pos x="7" y="47"/>
                </a:cxn>
                <a:cxn ang="0">
                  <a:pos x="13" y="25"/>
                </a:cxn>
                <a:cxn ang="0">
                  <a:pos x="23" y="6"/>
                </a:cxn>
              </a:cxnLst>
              <a:rect l="0" t="0" r="r" b="b"/>
              <a:pathLst>
                <a:path w="1761" h="427">
                  <a:moveTo>
                    <a:pt x="23" y="6"/>
                  </a:moveTo>
                  <a:lnTo>
                    <a:pt x="37" y="0"/>
                  </a:lnTo>
                  <a:lnTo>
                    <a:pt x="1706" y="0"/>
                  </a:lnTo>
                  <a:lnTo>
                    <a:pt x="1725" y="4"/>
                  </a:lnTo>
                  <a:lnTo>
                    <a:pt x="1739" y="15"/>
                  </a:lnTo>
                  <a:lnTo>
                    <a:pt x="1751" y="42"/>
                  </a:lnTo>
                  <a:lnTo>
                    <a:pt x="1758" y="74"/>
                  </a:lnTo>
                  <a:lnTo>
                    <a:pt x="1760" y="110"/>
                  </a:lnTo>
                  <a:lnTo>
                    <a:pt x="1760" y="426"/>
                  </a:lnTo>
                  <a:lnTo>
                    <a:pt x="66" y="426"/>
                  </a:lnTo>
                  <a:lnTo>
                    <a:pt x="0" y="426"/>
                  </a:lnTo>
                  <a:lnTo>
                    <a:pt x="0" y="132"/>
                  </a:lnTo>
                  <a:lnTo>
                    <a:pt x="0" y="89"/>
                  </a:lnTo>
                  <a:lnTo>
                    <a:pt x="7" y="47"/>
                  </a:lnTo>
                  <a:lnTo>
                    <a:pt x="13" y="25"/>
                  </a:lnTo>
                  <a:lnTo>
                    <a:pt x="23" y="6"/>
                  </a:lnTo>
                </a:path>
              </a:pathLst>
            </a:custGeom>
            <a:gradFill rotWithShape="0">
              <a:gsLst>
                <a:gs pos="0">
                  <a:srgbClr val="00CCFF"/>
                </a:gs>
                <a:gs pos="100000">
                  <a:srgbClr val="FFFFFF"/>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14" name="Freeform 12"/>
            <p:cNvSpPr>
              <a:spLocks/>
            </p:cNvSpPr>
            <p:nvPr/>
          </p:nvSpPr>
          <p:spPr bwMode="auto">
            <a:xfrm>
              <a:off x="85" y="412"/>
              <a:ext cx="1761" cy="185"/>
            </a:xfrm>
            <a:custGeom>
              <a:avLst/>
              <a:gdLst/>
              <a:ahLst/>
              <a:cxnLst>
                <a:cxn ang="0">
                  <a:pos x="85" y="63"/>
                </a:cxn>
                <a:cxn ang="0">
                  <a:pos x="138" y="63"/>
                </a:cxn>
                <a:cxn ang="0">
                  <a:pos x="180" y="95"/>
                </a:cxn>
                <a:cxn ang="0">
                  <a:pos x="248" y="76"/>
                </a:cxn>
                <a:cxn ang="0">
                  <a:pos x="325" y="67"/>
                </a:cxn>
                <a:cxn ang="0">
                  <a:pos x="379" y="86"/>
                </a:cxn>
                <a:cxn ang="0">
                  <a:pos x="438" y="76"/>
                </a:cxn>
                <a:cxn ang="0">
                  <a:pos x="532" y="82"/>
                </a:cxn>
                <a:cxn ang="0">
                  <a:pos x="592" y="95"/>
                </a:cxn>
                <a:cxn ang="0">
                  <a:pos x="663" y="57"/>
                </a:cxn>
                <a:cxn ang="0">
                  <a:pos x="716" y="90"/>
                </a:cxn>
                <a:cxn ang="0">
                  <a:pos x="787" y="85"/>
                </a:cxn>
                <a:cxn ang="0">
                  <a:pos x="824" y="90"/>
                </a:cxn>
                <a:cxn ang="0">
                  <a:pos x="857" y="57"/>
                </a:cxn>
                <a:cxn ang="0">
                  <a:pos x="899" y="34"/>
                </a:cxn>
                <a:cxn ang="0">
                  <a:pos x="949" y="31"/>
                </a:cxn>
                <a:cxn ang="0">
                  <a:pos x="991" y="22"/>
                </a:cxn>
                <a:cxn ang="0">
                  <a:pos x="1030" y="48"/>
                </a:cxn>
                <a:cxn ang="0">
                  <a:pos x="1071" y="67"/>
                </a:cxn>
                <a:cxn ang="0">
                  <a:pos x="1138" y="53"/>
                </a:cxn>
                <a:cxn ang="0">
                  <a:pos x="1168" y="89"/>
                </a:cxn>
                <a:cxn ang="0">
                  <a:pos x="1215" y="95"/>
                </a:cxn>
                <a:cxn ang="0">
                  <a:pos x="1293" y="95"/>
                </a:cxn>
                <a:cxn ang="0">
                  <a:pos x="1340" y="79"/>
                </a:cxn>
                <a:cxn ang="0">
                  <a:pos x="1376" y="86"/>
                </a:cxn>
                <a:cxn ang="0">
                  <a:pos x="1418" y="57"/>
                </a:cxn>
                <a:cxn ang="0">
                  <a:pos x="1478" y="53"/>
                </a:cxn>
                <a:cxn ang="0">
                  <a:pos x="1528" y="22"/>
                </a:cxn>
                <a:cxn ang="0">
                  <a:pos x="1567" y="15"/>
                </a:cxn>
                <a:cxn ang="0">
                  <a:pos x="1617" y="27"/>
                </a:cxn>
                <a:cxn ang="0">
                  <a:pos x="1661" y="1"/>
                </a:cxn>
                <a:cxn ang="0">
                  <a:pos x="1703" y="48"/>
                </a:cxn>
                <a:cxn ang="0">
                  <a:pos x="1750" y="24"/>
                </a:cxn>
                <a:cxn ang="0">
                  <a:pos x="1760" y="184"/>
                </a:cxn>
                <a:cxn ang="0">
                  <a:pos x="727" y="149"/>
                </a:cxn>
                <a:cxn ang="0">
                  <a:pos x="0" y="29"/>
                </a:cxn>
                <a:cxn ang="0">
                  <a:pos x="26" y="50"/>
                </a:cxn>
                <a:cxn ang="0">
                  <a:pos x="61" y="57"/>
                </a:cxn>
              </a:cxnLst>
              <a:rect l="0" t="0" r="r" b="b"/>
              <a:pathLst>
                <a:path w="1761" h="185">
                  <a:moveTo>
                    <a:pt x="61" y="57"/>
                  </a:moveTo>
                  <a:lnTo>
                    <a:pt x="85" y="63"/>
                  </a:lnTo>
                  <a:lnTo>
                    <a:pt x="112" y="57"/>
                  </a:lnTo>
                  <a:lnTo>
                    <a:pt x="138" y="63"/>
                  </a:lnTo>
                  <a:lnTo>
                    <a:pt x="158" y="81"/>
                  </a:lnTo>
                  <a:lnTo>
                    <a:pt x="180" y="95"/>
                  </a:lnTo>
                  <a:lnTo>
                    <a:pt x="217" y="82"/>
                  </a:lnTo>
                  <a:lnTo>
                    <a:pt x="248" y="76"/>
                  </a:lnTo>
                  <a:lnTo>
                    <a:pt x="293" y="76"/>
                  </a:lnTo>
                  <a:lnTo>
                    <a:pt x="325" y="67"/>
                  </a:lnTo>
                  <a:lnTo>
                    <a:pt x="354" y="76"/>
                  </a:lnTo>
                  <a:lnTo>
                    <a:pt x="379" y="86"/>
                  </a:lnTo>
                  <a:lnTo>
                    <a:pt x="402" y="89"/>
                  </a:lnTo>
                  <a:lnTo>
                    <a:pt x="438" y="76"/>
                  </a:lnTo>
                  <a:lnTo>
                    <a:pt x="477" y="76"/>
                  </a:lnTo>
                  <a:lnTo>
                    <a:pt x="532" y="82"/>
                  </a:lnTo>
                  <a:lnTo>
                    <a:pt x="555" y="99"/>
                  </a:lnTo>
                  <a:lnTo>
                    <a:pt x="592" y="95"/>
                  </a:lnTo>
                  <a:lnTo>
                    <a:pt x="629" y="67"/>
                  </a:lnTo>
                  <a:lnTo>
                    <a:pt x="663" y="57"/>
                  </a:lnTo>
                  <a:lnTo>
                    <a:pt x="687" y="67"/>
                  </a:lnTo>
                  <a:lnTo>
                    <a:pt x="716" y="90"/>
                  </a:lnTo>
                  <a:lnTo>
                    <a:pt x="750" y="100"/>
                  </a:lnTo>
                  <a:lnTo>
                    <a:pt x="787" y="85"/>
                  </a:lnTo>
                  <a:lnTo>
                    <a:pt x="805" y="79"/>
                  </a:lnTo>
                  <a:lnTo>
                    <a:pt x="824" y="90"/>
                  </a:lnTo>
                  <a:lnTo>
                    <a:pt x="840" y="76"/>
                  </a:lnTo>
                  <a:lnTo>
                    <a:pt x="857" y="57"/>
                  </a:lnTo>
                  <a:lnTo>
                    <a:pt x="877" y="39"/>
                  </a:lnTo>
                  <a:lnTo>
                    <a:pt x="899" y="34"/>
                  </a:lnTo>
                  <a:lnTo>
                    <a:pt x="924" y="39"/>
                  </a:lnTo>
                  <a:lnTo>
                    <a:pt x="949" y="31"/>
                  </a:lnTo>
                  <a:lnTo>
                    <a:pt x="975" y="22"/>
                  </a:lnTo>
                  <a:lnTo>
                    <a:pt x="991" y="22"/>
                  </a:lnTo>
                  <a:lnTo>
                    <a:pt x="1006" y="25"/>
                  </a:lnTo>
                  <a:lnTo>
                    <a:pt x="1030" y="48"/>
                  </a:lnTo>
                  <a:lnTo>
                    <a:pt x="1052" y="44"/>
                  </a:lnTo>
                  <a:lnTo>
                    <a:pt x="1071" y="67"/>
                  </a:lnTo>
                  <a:lnTo>
                    <a:pt x="1107" y="67"/>
                  </a:lnTo>
                  <a:lnTo>
                    <a:pt x="1138" y="53"/>
                  </a:lnTo>
                  <a:lnTo>
                    <a:pt x="1153" y="71"/>
                  </a:lnTo>
                  <a:lnTo>
                    <a:pt x="1168" y="89"/>
                  </a:lnTo>
                  <a:lnTo>
                    <a:pt x="1190" y="84"/>
                  </a:lnTo>
                  <a:lnTo>
                    <a:pt x="1215" y="95"/>
                  </a:lnTo>
                  <a:lnTo>
                    <a:pt x="1242" y="85"/>
                  </a:lnTo>
                  <a:lnTo>
                    <a:pt x="1293" y="95"/>
                  </a:lnTo>
                  <a:lnTo>
                    <a:pt x="1315" y="104"/>
                  </a:lnTo>
                  <a:lnTo>
                    <a:pt x="1340" y="79"/>
                  </a:lnTo>
                  <a:lnTo>
                    <a:pt x="1357" y="77"/>
                  </a:lnTo>
                  <a:lnTo>
                    <a:pt x="1376" y="86"/>
                  </a:lnTo>
                  <a:lnTo>
                    <a:pt x="1394" y="82"/>
                  </a:lnTo>
                  <a:lnTo>
                    <a:pt x="1418" y="57"/>
                  </a:lnTo>
                  <a:lnTo>
                    <a:pt x="1458" y="50"/>
                  </a:lnTo>
                  <a:lnTo>
                    <a:pt x="1478" y="53"/>
                  </a:lnTo>
                  <a:lnTo>
                    <a:pt x="1498" y="53"/>
                  </a:lnTo>
                  <a:lnTo>
                    <a:pt x="1528" y="22"/>
                  </a:lnTo>
                  <a:lnTo>
                    <a:pt x="1545" y="10"/>
                  </a:lnTo>
                  <a:lnTo>
                    <a:pt x="1567" y="15"/>
                  </a:lnTo>
                  <a:lnTo>
                    <a:pt x="1592" y="48"/>
                  </a:lnTo>
                  <a:lnTo>
                    <a:pt x="1617" y="27"/>
                  </a:lnTo>
                  <a:lnTo>
                    <a:pt x="1641" y="0"/>
                  </a:lnTo>
                  <a:lnTo>
                    <a:pt x="1661" y="1"/>
                  </a:lnTo>
                  <a:lnTo>
                    <a:pt x="1685" y="57"/>
                  </a:lnTo>
                  <a:lnTo>
                    <a:pt x="1703" y="48"/>
                  </a:lnTo>
                  <a:lnTo>
                    <a:pt x="1729" y="25"/>
                  </a:lnTo>
                  <a:lnTo>
                    <a:pt x="1750" y="24"/>
                  </a:lnTo>
                  <a:lnTo>
                    <a:pt x="1760" y="43"/>
                  </a:lnTo>
                  <a:lnTo>
                    <a:pt x="1760" y="184"/>
                  </a:lnTo>
                  <a:lnTo>
                    <a:pt x="740" y="144"/>
                  </a:lnTo>
                  <a:lnTo>
                    <a:pt x="727" y="149"/>
                  </a:lnTo>
                  <a:lnTo>
                    <a:pt x="0" y="133"/>
                  </a:lnTo>
                  <a:lnTo>
                    <a:pt x="0" y="29"/>
                  </a:lnTo>
                  <a:lnTo>
                    <a:pt x="10" y="44"/>
                  </a:lnTo>
                  <a:lnTo>
                    <a:pt x="26" y="50"/>
                  </a:lnTo>
                  <a:lnTo>
                    <a:pt x="46" y="51"/>
                  </a:lnTo>
                  <a:lnTo>
                    <a:pt x="61" y="57"/>
                  </a:lnTo>
                </a:path>
              </a:pathLst>
            </a:custGeom>
            <a:solidFill>
              <a:srgbClr val="003300"/>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15" name="Freeform 13"/>
            <p:cNvSpPr>
              <a:spLocks/>
            </p:cNvSpPr>
            <p:nvPr/>
          </p:nvSpPr>
          <p:spPr bwMode="auto">
            <a:xfrm>
              <a:off x="85" y="476"/>
              <a:ext cx="1761" cy="188"/>
            </a:xfrm>
            <a:custGeom>
              <a:avLst/>
              <a:gdLst/>
              <a:ahLst/>
              <a:cxnLst>
                <a:cxn ang="0">
                  <a:pos x="37" y="185"/>
                </a:cxn>
                <a:cxn ang="0">
                  <a:pos x="1706" y="187"/>
                </a:cxn>
                <a:cxn ang="0">
                  <a:pos x="1739" y="181"/>
                </a:cxn>
                <a:cxn ang="0">
                  <a:pos x="1758" y="158"/>
                </a:cxn>
                <a:cxn ang="0">
                  <a:pos x="1760" y="22"/>
                </a:cxn>
                <a:cxn ang="0">
                  <a:pos x="1736" y="6"/>
                </a:cxn>
                <a:cxn ang="0">
                  <a:pos x="1723" y="51"/>
                </a:cxn>
                <a:cxn ang="0">
                  <a:pos x="1706" y="47"/>
                </a:cxn>
                <a:cxn ang="0">
                  <a:pos x="1671" y="25"/>
                </a:cxn>
                <a:cxn ang="0">
                  <a:pos x="1625" y="32"/>
                </a:cxn>
                <a:cxn ang="0">
                  <a:pos x="1588" y="37"/>
                </a:cxn>
                <a:cxn ang="0">
                  <a:pos x="1554" y="25"/>
                </a:cxn>
                <a:cxn ang="0">
                  <a:pos x="1520" y="40"/>
                </a:cxn>
                <a:cxn ang="0">
                  <a:pos x="1498" y="49"/>
                </a:cxn>
                <a:cxn ang="0">
                  <a:pos x="1445" y="43"/>
                </a:cxn>
                <a:cxn ang="0">
                  <a:pos x="1396" y="36"/>
                </a:cxn>
                <a:cxn ang="0">
                  <a:pos x="1337" y="82"/>
                </a:cxn>
                <a:cxn ang="0">
                  <a:pos x="1293" y="58"/>
                </a:cxn>
                <a:cxn ang="0">
                  <a:pos x="1240" y="56"/>
                </a:cxn>
                <a:cxn ang="0">
                  <a:pos x="1153" y="55"/>
                </a:cxn>
                <a:cxn ang="0">
                  <a:pos x="1112" y="49"/>
                </a:cxn>
                <a:cxn ang="0">
                  <a:pos x="1079" y="36"/>
                </a:cxn>
                <a:cxn ang="0">
                  <a:pos x="1006" y="65"/>
                </a:cxn>
                <a:cxn ang="0">
                  <a:pos x="943" y="50"/>
                </a:cxn>
                <a:cxn ang="0">
                  <a:pos x="866" y="58"/>
                </a:cxn>
                <a:cxn ang="0">
                  <a:pos x="804" y="58"/>
                </a:cxn>
                <a:cxn ang="0">
                  <a:pos x="730" y="78"/>
                </a:cxn>
                <a:cxn ang="0">
                  <a:pos x="652" y="68"/>
                </a:cxn>
                <a:cxn ang="0">
                  <a:pos x="563" y="70"/>
                </a:cxn>
                <a:cxn ang="0">
                  <a:pos x="468" y="49"/>
                </a:cxn>
                <a:cxn ang="0">
                  <a:pos x="369" y="35"/>
                </a:cxn>
                <a:cxn ang="0">
                  <a:pos x="301" y="53"/>
                </a:cxn>
                <a:cxn ang="0">
                  <a:pos x="262" y="47"/>
                </a:cxn>
                <a:cxn ang="0">
                  <a:pos x="205" y="55"/>
                </a:cxn>
                <a:cxn ang="0">
                  <a:pos x="143" y="53"/>
                </a:cxn>
                <a:cxn ang="0">
                  <a:pos x="80" y="65"/>
                </a:cxn>
                <a:cxn ang="0">
                  <a:pos x="16" y="56"/>
                </a:cxn>
                <a:cxn ang="0">
                  <a:pos x="2" y="111"/>
                </a:cxn>
                <a:cxn ang="0">
                  <a:pos x="13" y="175"/>
                </a:cxn>
              </a:cxnLst>
              <a:rect l="0" t="0" r="r" b="b"/>
              <a:pathLst>
                <a:path w="1761" h="188">
                  <a:moveTo>
                    <a:pt x="23" y="182"/>
                  </a:moveTo>
                  <a:lnTo>
                    <a:pt x="37" y="185"/>
                  </a:lnTo>
                  <a:lnTo>
                    <a:pt x="54" y="187"/>
                  </a:lnTo>
                  <a:lnTo>
                    <a:pt x="1706" y="187"/>
                  </a:lnTo>
                  <a:lnTo>
                    <a:pt x="1725" y="184"/>
                  </a:lnTo>
                  <a:lnTo>
                    <a:pt x="1739" y="181"/>
                  </a:lnTo>
                  <a:lnTo>
                    <a:pt x="1751" y="170"/>
                  </a:lnTo>
                  <a:lnTo>
                    <a:pt x="1758" y="158"/>
                  </a:lnTo>
                  <a:lnTo>
                    <a:pt x="1760" y="143"/>
                  </a:lnTo>
                  <a:lnTo>
                    <a:pt x="1760" y="22"/>
                  </a:lnTo>
                  <a:lnTo>
                    <a:pt x="1745" y="0"/>
                  </a:lnTo>
                  <a:lnTo>
                    <a:pt x="1736" y="6"/>
                  </a:lnTo>
                  <a:lnTo>
                    <a:pt x="1729" y="27"/>
                  </a:lnTo>
                  <a:lnTo>
                    <a:pt x="1723" y="51"/>
                  </a:lnTo>
                  <a:lnTo>
                    <a:pt x="1716" y="49"/>
                  </a:lnTo>
                  <a:lnTo>
                    <a:pt x="1706" y="47"/>
                  </a:lnTo>
                  <a:lnTo>
                    <a:pt x="1685" y="35"/>
                  </a:lnTo>
                  <a:lnTo>
                    <a:pt x="1671" y="25"/>
                  </a:lnTo>
                  <a:lnTo>
                    <a:pt x="1649" y="22"/>
                  </a:lnTo>
                  <a:lnTo>
                    <a:pt x="1625" y="32"/>
                  </a:lnTo>
                  <a:lnTo>
                    <a:pt x="1603" y="49"/>
                  </a:lnTo>
                  <a:lnTo>
                    <a:pt x="1588" y="37"/>
                  </a:lnTo>
                  <a:lnTo>
                    <a:pt x="1574" y="35"/>
                  </a:lnTo>
                  <a:lnTo>
                    <a:pt x="1554" y="25"/>
                  </a:lnTo>
                  <a:lnTo>
                    <a:pt x="1534" y="28"/>
                  </a:lnTo>
                  <a:lnTo>
                    <a:pt x="1520" y="40"/>
                  </a:lnTo>
                  <a:lnTo>
                    <a:pt x="1514" y="56"/>
                  </a:lnTo>
                  <a:lnTo>
                    <a:pt x="1498" y="49"/>
                  </a:lnTo>
                  <a:lnTo>
                    <a:pt x="1475" y="49"/>
                  </a:lnTo>
                  <a:lnTo>
                    <a:pt x="1445" y="43"/>
                  </a:lnTo>
                  <a:lnTo>
                    <a:pt x="1419" y="56"/>
                  </a:lnTo>
                  <a:lnTo>
                    <a:pt x="1396" y="36"/>
                  </a:lnTo>
                  <a:lnTo>
                    <a:pt x="1366" y="49"/>
                  </a:lnTo>
                  <a:lnTo>
                    <a:pt x="1337" y="82"/>
                  </a:lnTo>
                  <a:lnTo>
                    <a:pt x="1314" y="70"/>
                  </a:lnTo>
                  <a:lnTo>
                    <a:pt x="1293" y="58"/>
                  </a:lnTo>
                  <a:lnTo>
                    <a:pt x="1270" y="51"/>
                  </a:lnTo>
                  <a:lnTo>
                    <a:pt x="1240" y="56"/>
                  </a:lnTo>
                  <a:lnTo>
                    <a:pt x="1194" y="66"/>
                  </a:lnTo>
                  <a:lnTo>
                    <a:pt x="1153" y="55"/>
                  </a:lnTo>
                  <a:lnTo>
                    <a:pt x="1135" y="60"/>
                  </a:lnTo>
                  <a:lnTo>
                    <a:pt x="1112" y="49"/>
                  </a:lnTo>
                  <a:lnTo>
                    <a:pt x="1097" y="38"/>
                  </a:lnTo>
                  <a:lnTo>
                    <a:pt x="1079" y="36"/>
                  </a:lnTo>
                  <a:lnTo>
                    <a:pt x="1047" y="43"/>
                  </a:lnTo>
                  <a:lnTo>
                    <a:pt x="1006" y="65"/>
                  </a:lnTo>
                  <a:lnTo>
                    <a:pt x="972" y="45"/>
                  </a:lnTo>
                  <a:lnTo>
                    <a:pt x="943" y="50"/>
                  </a:lnTo>
                  <a:lnTo>
                    <a:pt x="916" y="78"/>
                  </a:lnTo>
                  <a:lnTo>
                    <a:pt x="866" y="58"/>
                  </a:lnTo>
                  <a:lnTo>
                    <a:pt x="829" y="68"/>
                  </a:lnTo>
                  <a:lnTo>
                    <a:pt x="804" y="58"/>
                  </a:lnTo>
                  <a:lnTo>
                    <a:pt x="767" y="63"/>
                  </a:lnTo>
                  <a:lnTo>
                    <a:pt x="730" y="78"/>
                  </a:lnTo>
                  <a:lnTo>
                    <a:pt x="704" y="73"/>
                  </a:lnTo>
                  <a:lnTo>
                    <a:pt x="652" y="68"/>
                  </a:lnTo>
                  <a:lnTo>
                    <a:pt x="619" y="78"/>
                  </a:lnTo>
                  <a:lnTo>
                    <a:pt x="563" y="70"/>
                  </a:lnTo>
                  <a:lnTo>
                    <a:pt x="517" y="63"/>
                  </a:lnTo>
                  <a:lnTo>
                    <a:pt x="468" y="49"/>
                  </a:lnTo>
                  <a:lnTo>
                    <a:pt x="422" y="63"/>
                  </a:lnTo>
                  <a:lnTo>
                    <a:pt x="369" y="35"/>
                  </a:lnTo>
                  <a:lnTo>
                    <a:pt x="329" y="36"/>
                  </a:lnTo>
                  <a:lnTo>
                    <a:pt x="301" y="53"/>
                  </a:lnTo>
                  <a:lnTo>
                    <a:pt x="284" y="39"/>
                  </a:lnTo>
                  <a:lnTo>
                    <a:pt x="262" y="47"/>
                  </a:lnTo>
                  <a:lnTo>
                    <a:pt x="233" y="49"/>
                  </a:lnTo>
                  <a:lnTo>
                    <a:pt x="205" y="55"/>
                  </a:lnTo>
                  <a:lnTo>
                    <a:pt x="171" y="66"/>
                  </a:lnTo>
                  <a:lnTo>
                    <a:pt x="143" y="53"/>
                  </a:lnTo>
                  <a:lnTo>
                    <a:pt x="116" y="59"/>
                  </a:lnTo>
                  <a:lnTo>
                    <a:pt x="80" y="65"/>
                  </a:lnTo>
                  <a:lnTo>
                    <a:pt x="58" y="59"/>
                  </a:lnTo>
                  <a:lnTo>
                    <a:pt x="16" y="56"/>
                  </a:lnTo>
                  <a:lnTo>
                    <a:pt x="0" y="70"/>
                  </a:lnTo>
                  <a:lnTo>
                    <a:pt x="2" y="111"/>
                  </a:lnTo>
                  <a:lnTo>
                    <a:pt x="4" y="146"/>
                  </a:lnTo>
                  <a:lnTo>
                    <a:pt x="13" y="175"/>
                  </a:lnTo>
                  <a:lnTo>
                    <a:pt x="23" y="182"/>
                  </a:lnTo>
                </a:path>
              </a:pathLst>
            </a:custGeom>
            <a:gradFill rotWithShape="0">
              <a:gsLst>
                <a:gs pos="0">
                  <a:srgbClr val="CC6600"/>
                </a:gs>
                <a:gs pos="100000">
                  <a:srgbClr val="000000"/>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16" name="Freeform 14"/>
            <p:cNvSpPr>
              <a:spLocks/>
            </p:cNvSpPr>
            <p:nvPr/>
          </p:nvSpPr>
          <p:spPr bwMode="auto">
            <a:xfrm>
              <a:off x="95" y="151"/>
              <a:ext cx="1733" cy="245"/>
            </a:xfrm>
            <a:custGeom>
              <a:avLst/>
              <a:gdLst/>
              <a:ahLst/>
              <a:cxnLst>
                <a:cxn ang="0">
                  <a:pos x="0" y="185"/>
                </a:cxn>
                <a:cxn ang="0">
                  <a:pos x="4" y="196"/>
                </a:cxn>
                <a:cxn ang="0">
                  <a:pos x="7" y="88"/>
                </a:cxn>
                <a:cxn ang="0">
                  <a:pos x="22" y="44"/>
                </a:cxn>
                <a:cxn ang="0">
                  <a:pos x="82" y="39"/>
                </a:cxn>
                <a:cxn ang="0">
                  <a:pos x="198" y="45"/>
                </a:cxn>
                <a:cxn ang="0">
                  <a:pos x="308" y="42"/>
                </a:cxn>
                <a:cxn ang="0">
                  <a:pos x="437" y="45"/>
                </a:cxn>
                <a:cxn ang="0">
                  <a:pos x="525" y="39"/>
                </a:cxn>
                <a:cxn ang="0">
                  <a:pos x="598" y="39"/>
                </a:cxn>
                <a:cxn ang="0">
                  <a:pos x="708" y="51"/>
                </a:cxn>
                <a:cxn ang="0">
                  <a:pos x="788" y="53"/>
                </a:cxn>
                <a:cxn ang="0">
                  <a:pos x="878" y="45"/>
                </a:cxn>
                <a:cxn ang="0">
                  <a:pos x="986" y="61"/>
                </a:cxn>
                <a:cxn ang="0">
                  <a:pos x="1071" y="57"/>
                </a:cxn>
                <a:cxn ang="0">
                  <a:pos x="1150" y="49"/>
                </a:cxn>
                <a:cxn ang="0">
                  <a:pos x="1241" y="54"/>
                </a:cxn>
                <a:cxn ang="0">
                  <a:pos x="1319" y="49"/>
                </a:cxn>
                <a:cxn ang="0">
                  <a:pos x="1395" y="44"/>
                </a:cxn>
                <a:cxn ang="0">
                  <a:pos x="1449" y="48"/>
                </a:cxn>
                <a:cxn ang="0">
                  <a:pos x="1557" y="39"/>
                </a:cxn>
                <a:cxn ang="0">
                  <a:pos x="1665" y="51"/>
                </a:cxn>
                <a:cxn ang="0">
                  <a:pos x="1703" y="71"/>
                </a:cxn>
                <a:cxn ang="0">
                  <a:pos x="1721" y="104"/>
                </a:cxn>
                <a:cxn ang="0">
                  <a:pos x="1732" y="189"/>
                </a:cxn>
                <a:cxn ang="0">
                  <a:pos x="1732" y="63"/>
                </a:cxn>
                <a:cxn ang="0">
                  <a:pos x="1725" y="25"/>
                </a:cxn>
                <a:cxn ang="0">
                  <a:pos x="1606" y="9"/>
                </a:cxn>
                <a:cxn ang="0">
                  <a:pos x="1510" y="2"/>
                </a:cxn>
                <a:cxn ang="0">
                  <a:pos x="1443" y="5"/>
                </a:cxn>
                <a:cxn ang="0">
                  <a:pos x="1349" y="12"/>
                </a:cxn>
                <a:cxn ang="0">
                  <a:pos x="1182" y="9"/>
                </a:cxn>
                <a:cxn ang="0">
                  <a:pos x="1067" y="10"/>
                </a:cxn>
                <a:cxn ang="0">
                  <a:pos x="986" y="9"/>
                </a:cxn>
                <a:cxn ang="0">
                  <a:pos x="923" y="6"/>
                </a:cxn>
                <a:cxn ang="0">
                  <a:pos x="813" y="9"/>
                </a:cxn>
                <a:cxn ang="0">
                  <a:pos x="681" y="10"/>
                </a:cxn>
                <a:cxn ang="0">
                  <a:pos x="531" y="6"/>
                </a:cxn>
                <a:cxn ang="0">
                  <a:pos x="463" y="4"/>
                </a:cxn>
                <a:cxn ang="0">
                  <a:pos x="351" y="4"/>
                </a:cxn>
                <a:cxn ang="0">
                  <a:pos x="208" y="4"/>
                </a:cxn>
                <a:cxn ang="0">
                  <a:pos x="87" y="0"/>
                </a:cxn>
                <a:cxn ang="0">
                  <a:pos x="28" y="2"/>
                </a:cxn>
                <a:cxn ang="0">
                  <a:pos x="4" y="27"/>
                </a:cxn>
                <a:cxn ang="0">
                  <a:pos x="0" y="86"/>
                </a:cxn>
              </a:cxnLst>
              <a:rect l="0" t="0" r="r" b="b"/>
              <a:pathLst>
                <a:path w="1733" h="245">
                  <a:moveTo>
                    <a:pt x="0" y="119"/>
                  </a:moveTo>
                  <a:lnTo>
                    <a:pt x="0" y="185"/>
                  </a:lnTo>
                  <a:lnTo>
                    <a:pt x="0" y="244"/>
                  </a:lnTo>
                  <a:lnTo>
                    <a:pt x="4" y="196"/>
                  </a:lnTo>
                  <a:lnTo>
                    <a:pt x="5" y="157"/>
                  </a:lnTo>
                  <a:lnTo>
                    <a:pt x="7" y="88"/>
                  </a:lnTo>
                  <a:lnTo>
                    <a:pt x="12" y="55"/>
                  </a:lnTo>
                  <a:lnTo>
                    <a:pt x="22" y="44"/>
                  </a:lnTo>
                  <a:lnTo>
                    <a:pt x="48" y="36"/>
                  </a:lnTo>
                  <a:lnTo>
                    <a:pt x="82" y="39"/>
                  </a:lnTo>
                  <a:lnTo>
                    <a:pt x="162" y="39"/>
                  </a:lnTo>
                  <a:lnTo>
                    <a:pt x="198" y="45"/>
                  </a:lnTo>
                  <a:lnTo>
                    <a:pt x="249" y="39"/>
                  </a:lnTo>
                  <a:lnTo>
                    <a:pt x="308" y="42"/>
                  </a:lnTo>
                  <a:lnTo>
                    <a:pt x="351" y="40"/>
                  </a:lnTo>
                  <a:lnTo>
                    <a:pt x="437" y="45"/>
                  </a:lnTo>
                  <a:lnTo>
                    <a:pt x="467" y="44"/>
                  </a:lnTo>
                  <a:lnTo>
                    <a:pt x="525" y="39"/>
                  </a:lnTo>
                  <a:lnTo>
                    <a:pt x="544" y="46"/>
                  </a:lnTo>
                  <a:lnTo>
                    <a:pt x="598" y="39"/>
                  </a:lnTo>
                  <a:lnTo>
                    <a:pt x="680" y="44"/>
                  </a:lnTo>
                  <a:lnTo>
                    <a:pt x="708" y="51"/>
                  </a:lnTo>
                  <a:lnTo>
                    <a:pt x="751" y="45"/>
                  </a:lnTo>
                  <a:lnTo>
                    <a:pt x="788" y="53"/>
                  </a:lnTo>
                  <a:lnTo>
                    <a:pt x="818" y="53"/>
                  </a:lnTo>
                  <a:lnTo>
                    <a:pt x="878" y="45"/>
                  </a:lnTo>
                  <a:lnTo>
                    <a:pt x="935" y="51"/>
                  </a:lnTo>
                  <a:lnTo>
                    <a:pt x="986" y="61"/>
                  </a:lnTo>
                  <a:lnTo>
                    <a:pt x="1002" y="63"/>
                  </a:lnTo>
                  <a:lnTo>
                    <a:pt x="1071" y="57"/>
                  </a:lnTo>
                  <a:lnTo>
                    <a:pt x="1135" y="52"/>
                  </a:lnTo>
                  <a:lnTo>
                    <a:pt x="1150" y="49"/>
                  </a:lnTo>
                  <a:lnTo>
                    <a:pt x="1174" y="51"/>
                  </a:lnTo>
                  <a:lnTo>
                    <a:pt x="1241" y="54"/>
                  </a:lnTo>
                  <a:lnTo>
                    <a:pt x="1292" y="46"/>
                  </a:lnTo>
                  <a:lnTo>
                    <a:pt x="1319" y="49"/>
                  </a:lnTo>
                  <a:lnTo>
                    <a:pt x="1360" y="51"/>
                  </a:lnTo>
                  <a:lnTo>
                    <a:pt x="1395" y="44"/>
                  </a:lnTo>
                  <a:lnTo>
                    <a:pt x="1418" y="39"/>
                  </a:lnTo>
                  <a:lnTo>
                    <a:pt x="1449" y="48"/>
                  </a:lnTo>
                  <a:lnTo>
                    <a:pt x="1514" y="52"/>
                  </a:lnTo>
                  <a:lnTo>
                    <a:pt x="1557" y="39"/>
                  </a:lnTo>
                  <a:lnTo>
                    <a:pt x="1620" y="51"/>
                  </a:lnTo>
                  <a:lnTo>
                    <a:pt x="1665" y="51"/>
                  </a:lnTo>
                  <a:lnTo>
                    <a:pt x="1688" y="51"/>
                  </a:lnTo>
                  <a:lnTo>
                    <a:pt x="1703" y="71"/>
                  </a:lnTo>
                  <a:lnTo>
                    <a:pt x="1713" y="82"/>
                  </a:lnTo>
                  <a:lnTo>
                    <a:pt x="1721" y="104"/>
                  </a:lnTo>
                  <a:lnTo>
                    <a:pt x="1727" y="140"/>
                  </a:lnTo>
                  <a:lnTo>
                    <a:pt x="1732" y="189"/>
                  </a:lnTo>
                  <a:lnTo>
                    <a:pt x="1732" y="88"/>
                  </a:lnTo>
                  <a:lnTo>
                    <a:pt x="1732" y="63"/>
                  </a:lnTo>
                  <a:lnTo>
                    <a:pt x="1729" y="46"/>
                  </a:lnTo>
                  <a:lnTo>
                    <a:pt x="1725" y="25"/>
                  </a:lnTo>
                  <a:lnTo>
                    <a:pt x="1700" y="11"/>
                  </a:lnTo>
                  <a:lnTo>
                    <a:pt x="1606" y="9"/>
                  </a:lnTo>
                  <a:lnTo>
                    <a:pt x="1584" y="2"/>
                  </a:lnTo>
                  <a:lnTo>
                    <a:pt x="1510" y="2"/>
                  </a:lnTo>
                  <a:lnTo>
                    <a:pt x="1488" y="5"/>
                  </a:lnTo>
                  <a:lnTo>
                    <a:pt x="1443" y="5"/>
                  </a:lnTo>
                  <a:lnTo>
                    <a:pt x="1410" y="3"/>
                  </a:lnTo>
                  <a:lnTo>
                    <a:pt x="1349" y="12"/>
                  </a:lnTo>
                  <a:lnTo>
                    <a:pt x="1222" y="5"/>
                  </a:lnTo>
                  <a:lnTo>
                    <a:pt x="1182" y="9"/>
                  </a:lnTo>
                  <a:lnTo>
                    <a:pt x="1112" y="15"/>
                  </a:lnTo>
                  <a:lnTo>
                    <a:pt x="1067" y="10"/>
                  </a:lnTo>
                  <a:lnTo>
                    <a:pt x="1022" y="9"/>
                  </a:lnTo>
                  <a:lnTo>
                    <a:pt x="986" y="9"/>
                  </a:lnTo>
                  <a:lnTo>
                    <a:pt x="947" y="13"/>
                  </a:lnTo>
                  <a:lnTo>
                    <a:pt x="923" y="6"/>
                  </a:lnTo>
                  <a:lnTo>
                    <a:pt x="839" y="9"/>
                  </a:lnTo>
                  <a:lnTo>
                    <a:pt x="813" y="9"/>
                  </a:lnTo>
                  <a:lnTo>
                    <a:pt x="769" y="6"/>
                  </a:lnTo>
                  <a:lnTo>
                    <a:pt x="681" y="10"/>
                  </a:lnTo>
                  <a:lnTo>
                    <a:pt x="603" y="6"/>
                  </a:lnTo>
                  <a:lnTo>
                    <a:pt x="531" y="6"/>
                  </a:lnTo>
                  <a:lnTo>
                    <a:pt x="496" y="9"/>
                  </a:lnTo>
                  <a:lnTo>
                    <a:pt x="463" y="4"/>
                  </a:lnTo>
                  <a:lnTo>
                    <a:pt x="435" y="4"/>
                  </a:lnTo>
                  <a:lnTo>
                    <a:pt x="351" y="4"/>
                  </a:lnTo>
                  <a:lnTo>
                    <a:pt x="253" y="6"/>
                  </a:lnTo>
                  <a:lnTo>
                    <a:pt x="208" y="4"/>
                  </a:lnTo>
                  <a:lnTo>
                    <a:pt x="155" y="6"/>
                  </a:lnTo>
                  <a:lnTo>
                    <a:pt x="87" y="0"/>
                  </a:lnTo>
                  <a:lnTo>
                    <a:pt x="45" y="0"/>
                  </a:lnTo>
                  <a:lnTo>
                    <a:pt x="28" y="2"/>
                  </a:lnTo>
                  <a:lnTo>
                    <a:pt x="15" y="9"/>
                  </a:lnTo>
                  <a:lnTo>
                    <a:pt x="4" y="27"/>
                  </a:lnTo>
                  <a:lnTo>
                    <a:pt x="0" y="56"/>
                  </a:lnTo>
                  <a:lnTo>
                    <a:pt x="0" y="86"/>
                  </a:lnTo>
                  <a:lnTo>
                    <a:pt x="0" y="119"/>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17" name="Freeform 15"/>
            <p:cNvSpPr>
              <a:spLocks/>
            </p:cNvSpPr>
            <p:nvPr/>
          </p:nvSpPr>
          <p:spPr bwMode="auto">
            <a:xfrm>
              <a:off x="98" y="539"/>
              <a:ext cx="1733" cy="100"/>
            </a:xfrm>
            <a:custGeom>
              <a:avLst/>
              <a:gdLst/>
              <a:ahLst/>
              <a:cxnLst>
                <a:cxn ang="0">
                  <a:pos x="0" y="24"/>
                </a:cxn>
                <a:cxn ang="0">
                  <a:pos x="4" y="19"/>
                </a:cxn>
                <a:cxn ang="0">
                  <a:pos x="6" y="63"/>
                </a:cxn>
                <a:cxn ang="0">
                  <a:pos x="22" y="80"/>
                </a:cxn>
                <a:cxn ang="0">
                  <a:pos x="48" y="76"/>
                </a:cxn>
                <a:cxn ang="0">
                  <a:pos x="90" y="76"/>
                </a:cxn>
                <a:cxn ang="0">
                  <a:pos x="132" y="78"/>
                </a:cxn>
                <a:cxn ang="0">
                  <a:pos x="156" y="80"/>
                </a:cxn>
                <a:cxn ang="0">
                  <a:pos x="202" y="75"/>
                </a:cxn>
                <a:cxn ang="0">
                  <a:pos x="266" y="80"/>
                </a:cxn>
                <a:cxn ang="0">
                  <a:pos x="336" y="79"/>
                </a:cxn>
                <a:cxn ang="0">
                  <a:pos x="390" y="82"/>
                </a:cxn>
                <a:cxn ang="0">
                  <a:pos x="421" y="81"/>
                </a:cxn>
                <a:cxn ang="0">
                  <a:pos x="525" y="83"/>
                </a:cxn>
                <a:cxn ang="0">
                  <a:pos x="590" y="76"/>
                </a:cxn>
                <a:cxn ang="0">
                  <a:pos x="656" y="78"/>
                </a:cxn>
                <a:cxn ang="0">
                  <a:pos x="708" y="78"/>
                </a:cxn>
                <a:cxn ang="0">
                  <a:pos x="788" y="77"/>
                </a:cxn>
                <a:cxn ang="0">
                  <a:pos x="850" y="71"/>
                </a:cxn>
                <a:cxn ang="0">
                  <a:pos x="942" y="73"/>
                </a:cxn>
                <a:cxn ang="0">
                  <a:pos x="1055" y="76"/>
                </a:cxn>
                <a:cxn ang="0">
                  <a:pos x="1121" y="71"/>
                </a:cxn>
                <a:cxn ang="0">
                  <a:pos x="1150" y="79"/>
                </a:cxn>
                <a:cxn ang="0">
                  <a:pos x="1237" y="79"/>
                </a:cxn>
                <a:cxn ang="0">
                  <a:pos x="1308" y="79"/>
                </a:cxn>
                <a:cxn ang="0">
                  <a:pos x="1332" y="75"/>
                </a:cxn>
                <a:cxn ang="0">
                  <a:pos x="1373" y="80"/>
                </a:cxn>
                <a:cxn ang="0">
                  <a:pos x="1394" y="80"/>
                </a:cxn>
                <a:cxn ang="0">
                  <a:pos x="1451" y="80"/>
                </a:cxn>
                <a:cxn ang="0">
                  <a:pos x="1499" y="77"/>
                </a:cxn>
                <a:cxn ang="0">
                  <a:pos x="1578" y="74"/>
                </a:cxn>
                <a:cxn ang="0">
                  <a:pos x="1687" y="73"/>
                </a:cxn>
                <a:cxn ang="0">
                  <a:pos x="1713" y="65"/>
                </a:cxn>
                <a:cxn ang="0">
                  <a:pos x="1727" y="42"/>
                </a:cxn>
                <a:cxn ang="0">
                  <a:pos x="1732" y="63"/>
                </a:cxn>
                <a:cxn ang="0">
                  <a:pos x="1730" y="80"/>
                </a:cxn>
                <a:cxn ang="0">
                  <a:pos x="1716" y="95"/>
                </a:cxn>
                <a:cxn ang="0">
                  <a:pos x="1606" y="95"/>
                </a:cxn>
                <a:cxn ang="0">
                  <a:pos x="1510" y="97"/>
                </a:cxn>
                <a:cxn ang="0">
                  <a:pos x="1466" y="99"/>
                </a:cxn>
                <a:cxn ang="0">
                  <a:pos x="1416" y="99"/>
                </a:cxn>
                <a:cxn ang="0">
                  <a:pos x="1325" y="93"/>
                </a:cxn>
                <a:cxn ang="0">
                  <a:pos x="1216" y="92"/>
                </a:cxn>
                <a:cxn ang="0">
                  <a:pos x="1125" y="94"/>
                </a:cxn>
                <a:cxn ang="0">
                  <a:pos x="1067" y="94"/>
                </a:cxn>
                <a:cxn ang="0">
                  <a:pos x="1022" y="95"/>
                </a:cxn>
                <a:cxn ang="0">
                  <a:pos x="987" y="97"/>
                </a:cxn>
                <a:cxn ang="0">
                  <a:pos x="947" y="93"/>
                </a:cxn>
                <a:cxn ang="0">
                  <a:pos x="901" y="97"/>
                </a:cxn>
                <a:cxn ang="0">
                  <a:pos x="839" y="97"/>
                </a:cxn>
                <a:cxn ang="0">
                  <a:pos x="791" y="95"/>
                </a:cxn>
                <a:cxn ang="0">
                  <a:pos x="720" y="99"/>
                </a:cxn>
                <a:cxn ang="0">
                  <a:pos x="638" y="99"/>
                </a:cxn>
                <a:cxn ang="0">
                  <a:pos x="563" y="99"/>
                </a:cxn>
                <a:cxn ang="0">
                  <a:pos x="496" y="95"/>
                </a:cxn>
                <a:cxn ang="0">
                  <a:pos x="435" y="97"/>
                </a:cxn>
                <a:cxn ang="0">
                  <a:pos x="326" y="97"/>
                </a:cxn>
                <a:cxn ang="0">
                  <a:pos x="208" y="97"/>
                </a:cxn>
                <a:cxn ang="0">
                  <a:pos x="15" y="95"/>
                </a:cxn>
                <a:cxn ang="0">
                  <a:pos x="0" y="76"/>
                </a:cxn>
                <a:cxn ang="0">
                  <a:pos x="0" y="50"/>
                </a:cxn>
              </a:cxnLst>
              <a:rect l="0" t="0" r="r" b="b"/>
              <a:pathLst>
                <a:path w="1733" h="100">
                  <a:moveTo>
                    <a:pt x="0" y="50"/>
                  </a:moveTo>
                  <a:lnTo>
                    <a:pt x="0" y="24"/>
                  </a:lnTo>
                  <a:lnTo>
                    <a:pt x="0" y="0"/>
                  </a:lnTo>
                  <a:lnTo>
                    <a:pt x="4" y="19"/>
                  </a:lnTo>
                  <a:lnTo>
                    <a:pt x="5" y="35"/>
                  </a:lnTo>
                  <a:lnTo>
                    <a:pt x="6" y="63"/>
                  </a:lnTo>
                  <a:lnTo>
                    <a:pt x="12" y="76"/>
                  </a:lnTo>
                  <a:lnTo>
                    <a:pt x="22" y="80"/>
                  </a:lnTo>
                  <a:lnTo>
                    <a:pt x="33" y="77"/>
                  </a:lnTo>
                  <a:lnTo>
                    <a:pt x="48" y="76"/>
                  </a:lnTo>
                  <a:lnTo>
                    <a:pt x="74" y="75"/>
                  </a:lnTo>
                  <a:lnTo>
                    <a:pt x="90" y="76"/>
                  </a:lnTo>
                  <a:lnTo>
                    <a:pt x="103" y="76"/>
                  </a:lnTo>
                  <a:lnTo>
                    <a:pt x="132" y="78"/>
                  </a:lnTo>
                  <a:lnTo>
                    <a:pt x="143" y="79"/>
                  </a:lnTo>
                  <a:lnTo>
                    <a:pt x="156" y="80"/>
                  </a:lnTo>
                  <a:lnTo>
                    <a:pt x="178" y="76"/>
                  </a:lnTo>
                  <a:lnTo>
                    <a:pt x="202" y="75"/>
                  </a:lnTo>
                  <a:lnTo>
                    <a:pt x="231" y="74"/>
                  </a:lnTo>
                  <a:lnTo>
                    <a:pt x="266" y="80"/>
                  </a:lnTo>
                  <a:lnTo>
                    <a:pt x="311" y="82"/>
                  </a:lnTo>
                  <a:lnTo>
                    <a:pt x="336" y="79"/>
                  </a:lnTo>
                  <a:lnTo>
                    <a:pt x="351" y="82"/>
                  </a:lnTo>
                  <a:lnTo>
                    <a:pt x="390" y="82"/>
                  </a:lnTo>
                  <a:lnTo>
                    <a:pt x="404" y="77"/>
                  </a:lnTo>
                  <a:lnTo>
                    <a:pt x="421" y="81"/>
                  </a:lnTo>
                  <a:lnTo>
                    <a:pt x="467" y="80"/>
                  </a:lnTo>
                  <a:lnTo>
                    <a:pt x="525" y="83"/>
                  </a:lnTo>
                  <a:lnTo>
                    <a:pt x="545" y="80"/>
                  </a:lnTo>
                  <a:lnTo>
                    <a:pt x="590" y="76"/>
                  </a:lnTo>
                  <a:lnTo>
                    <a:pt x="620" y="75"/>
                  </a:lnTo>
                  <a:lnTo>
                    <a:pt x="656" y="78"/>
                  </a:lnTo>
                  <a:lnTo>
                    <a:pt x="680" y="80"/>
                  </a:lnTo>
                  <a:lnTo>
                    <a:pt x="708" y="78"/>
                  </a:lnTo>
                  <a:lnTo>
                    <a:pt x="757" y="81"/>
                  </a:lnTo>
                  <a:lnTo>
                    <a:pt x="788" y="77"/>
                  </a:lnTo>
                  <a:lnTo>
                    <a:pt x="818" y="77"/>
                  </a:lnTo>
                  <a:lnTo>
                    <a:pt x="850" y="71"/>
                  </a:lnTo>
                  <a:lnTo>
                    <a:pt x="890" y="77"/>
                  </a:lnTo>
                  <a:lnTo>
                    <a:pt x="942" y="73"/>
                  </a:lnTo>
                  <a:lnTo>
                    <a:pt x="1002" y="73"/>
                  </a:lnTo>
                  <a:lnTo>
                    <a:pt x="1055" y="76"/>
                  </a:lnTo>
                  <a:lnTo>
                    <a:pt x="1086" y="71"/>
                  </a:lnTo>
                  <a:lnTo>
                    <a:pt x="1121" y="71"/>
                  </a:lnTo>
                  <a:lnTo>
                    <a:pt x="1135" y="77"/>
                  </a:lnTo>
                  <a:lnTo>
                    <a:pt x="1150" y="79"/>
                  </a:lnTo>
                  <a:lnTo>
                    <a:pt x="1196" y="76"/>
                  </a:lnTo>
                  <a:lnTo>
                    <a:pt x="1237" y="79"/>
                  </a:lnTo>
                  <a:lnTo>
                    <a:pt x="1292" y="80"/>
                  </a:lnTo>
                  <a:lnTo>
                    <a:pt x="1308" y="79"/>
                  </a:lnTo>
                  <a:lnTo>
                    <a:pt x="1319" y="79"/>
                  </a:lnTo>
                  <a:lnTo>
                    <a:pt x="1332" y="75"/>
                  </a:lnTo>
                  <a:lnTo>
                    <a:pt x="1360" y="78"/>
                  </a:lnTo>
                  <a:lnTo>
                    <a:pt x="1373" y="80"/>
                  </a:lnTo>
                  <a:lnTo>
                    <a:pt x="1382" y="77"/>
                  </a:lnTo>
                  <a:lnTo>
                    <a:pt x="1394" y="80"/>
                  </a:lnTo>
                  <a:lnTo>
                    <a:pt x="1416" y="76"/>
                  </a:lnTo>
                  <a:lnTo>
                    <a:pt x="1451" y="80"/>
                  </a:lnTo>
                  <a:lnTo>
                    <a:pt x="1485" y="74"/>
                  </a:lnTo>
                  <a:lnTo>
                    <a:pt x="1499" y="77"/>
                  </a:lnTo>
                  <a:lnTo>
                    <a:pt x="1514" y="77"/>
                  </a:lnTo>
                  <a:lnTo>
                    <a:pt x="1578" y="74"/>
                  </a:lnTo>
                  <a:lnTo>
                    <a:pt x="1639" y="77"/>
                  </a:lnTo>
                  <a:lnTo>
                    <a:pt x="1687" y="73"/>
                  </a:lnTo>
                  <a:lnTo>
                    <a:pt x="1703" y="70"/>
                  </a:lnTo>
                  <a:lnTo>
                    <a:pt x="1713" y="65"/>
                  </a:lnTo>
                  <a:lnTo>
                    <a:pt x="1721" y="56"/>
                  </a:lnTo>
                  <a:lnTo>
                    <a:pt x="1727" y="42"/>
                  </a:lnTo>
                  <a:lnTo>
                    <a:pt x="1732" y="22"/>
                  </a:lnTo>
                  <a:lnTo>
                    <a:pt x="1732" y="63"/>
                  </a:lnTo>
                  <a:lnTo>
                    <a:pt x="1732" y="73"/>
                  </a:lnTo>
                  <a:lnTo>
                    <a:pt x="1730" y="80"/>
                  </a:lnTo>
                  <a:lnTo>
                    <a:pt x="1725" y="88"/>
                  </a:lnTo>
                  <a:lnTo>
                    <a:pt x="1716" y="95"/>
                  </a:lnTo>
                  <a:lnTo>
                    <a:pt x="1652" y="99"/>
                  </a:lnTo>
                  <a:lnTo>
                    <a:pt x="1606" y="95"/>
                  </a:lnTo>
                  <a:lnTo>
                    <a:pt x="1583" y="97"/>
                  </a:lnTo>
                  <a:lnTo>
                    <a:pt x="1510" y="97"/>
                  </a:lnTo>
                  <a:lnTo>
                    <a:pt x="1488" y="97"/>
                  </a:lnTo>
                  <a:lnTo>
                    <a:pt x="1466" y="99"/>
                  </a:lnTo>
                  <a:lnTo>
                    <a:pt x="1443" y="96"/>
                  </a:lnTo>
                  <a:lnTo>
                    <a:pt x="1416" y="99"/>
                  </a:lnTo>
                  <a:lnTo>
                    <a:pt x="1346" y="97"/>
                  </a:lnTo>
                  <a:lnTo>
                    <a:pt x="1325" y="93"/>
                  </a:lnTo>
                  <a:lnTo>
                    <a:pt x="1260" y="97"/>
                  </a:lnTo>
                  <a:lnTo>
                    <a:pt x="1216" y="92"/>
                  </a:lnTo>
                  <a:lnTo>
                    <a:pt x="1165" y="97"/>
                  </a:lnTo>
                  <a:lnTo>
                    <a:pt x="1125" y="94"/>
                  </a:lnTo>
                  <a:lnTo>
                    <a:pt x="1088" y="97"/>
                  </a:lnTo>
                  <a:lnTo>
                    <a:pt x="1067" y="94"/>
                  </a:lnTo>
                  <a:lnTo>
                    <a:pt x="1048" y="95"/>
                  </a:lnTo>
                  <a:lnTo>
                    <a:pt x="1022" y="95"/>
                  </a:lnTo>
                  <a:lnTo>
                    <a:pt x="1006" y="92"/>
                  </a:lnTo>
                  <a:lnTo>
                    <a:pt x="987" y="97"/>
                  </a:lnTo>
                  <a:lnTo>
                    <a:pt x="967" y="92"/>
                  </a:lnTo>
                  <a:lnTo>
                    <a:pt x="947" y="93"/>
                  </a:lnTo>
                  <a:lnTo>
                    <a:pt x="923" y="95"/>
                  </a:lnTo>
                  <a:lnTo>
                    <a:pt x="901" y="97"/>
                  </a:lnTo>
                  <a:lnTo>
                    <a:pt x="875" y="97"/>
                  </a:lnTo>
                  <a:lnTo>
                    <a:pt x="839" y="97"/>
                  </a:lnTo>
                  <a:lnTo>
                    <a:pt x="813" y="97"/>
                  </a:lnTo>
                  <a:lnTo>
                    <a:pt x="791" y="95"/>
                  </a:lnTo>
                  <a:lnTo>
                    <a:pt x="769" y="95"/>
                  </a:lnTo>
                  <a:lnTo>
                    <a:pt x="720" y="99"/>
                  </a:lnTo>
                  <a:lnTo>
                    <a:pt x="681" y="94"/>
                  </a:lnTo>
                  <a:lnTo>
                    <a:pt x="638" y="99"/>
                  </a:lnTo>
                  <a:lnTo>
                    <a:pt x="603" y="95"/>
                  </a:lnTo>
                  <a:lnTo>
                    <a:pt x="563" y="99"/>
                  </a:lnTo>
                  <a:lnTo>
                    <a:pt x="531" y="95"/>
                  </a:lnTo>
                  <a:lnTo>
                    <a:pt x="496" y="95"/>
                  </a:lnTo>
                  <a:lnTo>
                    <a:pt x="463" y="97"/>
                  </a:lnTo>
                  <a:lnTo>
                    <a:pt x="435" y="97"/>
                  </a:lnTo>
                  <a:lnTo>
                    <a:pt x="351" y="97"/>
                  </a:lnTo>
                  <a:lnTo>
                    <a:pt x="326" y="97"/>
                  </a:lnTo>
                  <a:lnTo>
                    <a:pt x="254" y="95"/>
                  </a:lnTo>
                  <a:lnTo>
                    <a:pt x="208" y="97"/>
                  </a:lnTo>
                  <a:lnTo>
                    <a:pt x="84" y="94"/>
                  </a:lnTo>
                  <a:lnTo>
                    <a:pt x="15" y="95"/>
                  </a:lnTo>
                  <a:lnTo>
                    <a:pt x="3" y="88"/>
                  </a:lnTo>
                  <a:lnTo>
                    <a:pt x="0" y="76"/>
                  </a:lnTo>
                  <a:lnTo>
                    <a:pt x="0" y="63"/>
                  </a:lnTo>
                  <a:lnTo>
                    <a:pt x="0" y="50"/>
                  </a:lnTo>
                </a:path>
              </a:pathLst>
            </a:custGeom>
            <a:solidFill>
              <a:schemeClr val="bg1"/>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grpSp>
      <p:grpSp>
        <p:nvGrpSpPr>
          <p:cNvPr id="18" name="Group 16"/>
          <p:cNvGrpSpPr>
            <a:grpSpLocks/>
          </p:cNvGrpSpPr>
          <p:nvPr/>
        </p:nvGrpSpPr>
        <p:grpSpPr bwMode="auto">
          <a:xfrm>
            <a:off x="6243638" y="222250"/>
            <a:ext cx="2795587" cy="866775"/>
            <a:chOff x="3933" y="140"/>
            <a:chExt cx="1761" cy="546"/>
          </a:xfrm>
        </p:grpSpPr>
        <p:sp>
          <p:nvSpPr>
            <p:cNvPr id="19" name="Freeform 17"/>
            <p:cNvSpPr>
              <a:spLocks/>
            </p:cNvSpPr>
            <p:nvPr/>
          </p:nvSpPr>
          <p:spPr bwMode="auto">
            <a:xfrm>
              <a:off x="3933" y="140"/>
              <a:ext cx="1761" cy="445"/>
            </a:xfrm>
            <a:custGeom>
              <a:avLst/>
              <a:gdLst/>
              <a:ahLst/>
              <a:cxnLst>
                <a:cxn ang="0">
                  <a:pos x="23" y="6"/>
                </a:cxn>
                <a:cxn ang="0">
                  <a:pos x="37" y="0"/>
                </a:cxn>
                <a:cxn ang="0">
                  <a:pos x="1706" y="0"/>
                </a:cxn>
                <a:cxn ang="0">
                  <a:pos x="1725" y="4"/>
                </a:cxn>
                <a:cxn ang="0">
                  <a:pos x="1739" y="15"/>
                </a:cxn>
                <a:cxn ang="0">
                  <a:pos x="1751" y="44"/>
                </a:cxn>
                <a:cxn ang="0">
                  <a:pos x="1758" y="77"/>
                </a:cxn>
                <a:cxn ang="0">
                  <a:pos x="1760" y="115"/>
                </a:cxn>
                <a:cxn ang="0">
                  <a:pos x="1760" y="444"/>
                </a:cxn>
                <a:cxn ang="0">
                  <a:pos x="66" y="444"/>
                </a:cxn>
                <a:cxn ang="0">
                  <a:pos x="0" y="444"/>
                </a:cxn>
                <a:cxn ang="0">
                  <a:pos x="0" y="138"/>
                </a:cxn>
                <a:cxn ang="0">
                  <a:pos x="0" y="93"/>
                </a:cxn>
                <a:cxn ang="0">
                  <a:pos x="7" y="49"/>
                </a:cxn>
                <a:cxn ang="0">
                  <a:pos x="13" y="26"/>
                </a:cxn>
                <a:cxn ang="0">
                  <a:pos x="23" y="6"/>
                </a:cxn>
              </a:cxnLst>
              <a:rect l="0" t="0" r="r" b="b"/>
              <a:pathLst>
                <a:path w="1761" h="445">
                  <a:moveTo>
                    <a:pt x="23" y="6"/>
                  </a:moveTo>
                  <a:lnTo>
                    <a:pt x="37" y="0"/>
                  </a:lnTo>
                  <a:lnTo>
                    <a:pt x="1706" y="0"/>
                  </a:lnTo>
                  <a:lnTo>
                    <a:pt x="1725" y="4"/>
                  </a:lnTo>
                  <a:lnTo>
                    <a:pt x="1739" y="15"/>
                  </a:lnTo>
                  <a:lnTo>
                    <a:pt x="1751" y="44"/>
                  </a:lnTo>
                  <a:lnTo>
                    <a:pt x="1758" y="77"/>
                  </a:lnTo>
                  <a:lnTo>
                    <a:pt x="1760" y="115"/>
                  </a:lnTo>
                  <a:lnTo>
                    <a:pt x="1760" y="444"/>
                  </a:lnTo>
                  <a:lnTo>
                    <a:pt x="66" y="444"/>
                  </a:lnTo>
                  <a:lnTo>
                    <a:pt x="0" y="444"/>
                  </a:lnTo>
                  <a:lnTo>
                    <a:pt x="0" y="138"/>
                  </a:lnTo>
                  <a:lnTo>
                    <a:pt x="0" y="93"/>
                  </a:lnTo>
                  <a:lnTo>
                    <a:pt x="7" y="49"/>
                  </a:lnTo>
                  <a:lnTo>
                    <a:pt x="13" y="26"/>
                  </a:lnTo>
                  <a:lnTo>
                    <a:pt x="23" y="6"/>
                  </a:lnTo>
                </a:path>
              </a:pathLst>
            </a:custGeom>
            <a:gradFill rotWithShape="0">
              <a:gsLst>
                <a:gs pos="0">
                  <a:srgbClr val="00CCFF"/>
                </a:gs>
                <a:gs pos="100000">
                  <a:srgbClr val="FFFFFF"/>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20" name="Freeform 18"/>
            <p:cNvSpPr>
              <a:spLocks/>
            </p:cNvSpPr>
            <p:nvPr/>
          </p:nvSpPr>
          <p:spPr bwMode="auto">
            <a:xfrm>
              <a:off x="3933" y="425"/>
              <a:ext cx="1761" cy="190"/>
            </a:xfrm>
            <a:custGeom>
              <a:avLst/>
              <a:gdLst/>
              <a:ahLst/>
              <a:cxnLst>
                <a:cxn ang="0">
                  <a:pos x="85" y="65"/>
                </a:cxn>
                <a:cxn ang="0">
                  <a:pos x="138" y="65"/>
                </a:cxn>
                <a:cxn ang="0">
                  <a:pos x="180" y="97"/>
                </a:cxn>
                <a:cxn ang="0">
                  <a:pos x="248" y="78"/>
                </a:cxn>
                <a:cxn ang="0">
                  <a:pos x="325" y="69"/>
                </a:cxn>
                <a:cxn ang="0">
                  <a:pos x="379" y="88"/>
                </a:cxn>
                <a:cxn ang="0">
                  <a:pos x="438" y="78"/>
                </a:cxn>
                <a:cxn ang="0">
                  <a:pos x="532" y="84"/>
                </a:cxn>
                <a:cxn ang="0">
                  <a:pos x="592" y="97"/>
                </a:cxn>
                <a:cxn ang="0">
                  <a:pos x="663" y="59"/>
                </a:cxn>
                <a:cxn ang="0">
                  <a:pos x="716" y="93"/>
                </a:cxn>
                <a:cxn ang="0">
                  <a:pos x="787" y="87"/>
                </a:cxn>
                <a:cxn ang="0">
                  <a:pos x="824" y="93"/>
                </a:cxn>
                <a:cxn ang="0">
                  <a:pos x="857" y="59"/>
                </a:cxn>
                <a:cxn ang="0">
                  <a:pos x="899" y="35"/>
                </a:cxn>
                <a:cxn ang="0">
                  <a:pos x="949" y="32"/>
                </a:cxn>
                <a:cxn ang="0">
                  <a:pos x="991" y="23"/>
                </a:cxn>
                <a:cxn ang="0">
                  <a:pos x="1030" y="49"/>
                </a:cxn>
                <a:cxn ang="0">
                  <a:pos x="1071" y="69"/>
                </a:cxn>
                <a:cxn ang="0">
                  <a:pos x="1138" y="55"/>
                </a:cxn>
                <a:cxn ang="0">
                  <a:pos x="1168" y="92"/>
                </a:cxn>
                <a:cxn ang="0">
                  <a:pos x="1215" y="97"/>
                </a:cxn>
                <a:cxn ang="0">
                  <a:pos x="1293" y="97"/>
                </a:cxn>
                <a:cxn ang="0">
                  <a:pos x="1340" y="81"/>
                </a:cxn>
                <a:cxn ang="0">
                  <a:pos x="1376" y="88"/>
                </a:cxn>
                <a:cxn ang="0">
                  <a:pos x="1418" y="59"/>
                </a:cxn>
                <a:cxn ang="0">
                  <a:pos x="1478" y="55"/>
                </a:cxn>
                <a:cxn ang="0">
                  <a:pos x="1528" y="23"/>
                </a:cxn>
                <a:cxn ang="0">
                  <a:pos x="1567" y="15"/>
                </a:cxn>
                <a:cxn ang="0">
                  <a:pos x="1617" y="28"/>
                </a:cxn>
                <a:cxn ang="0">
                  <a:pos x="1661" y="1"/>
                </a:cxn>
                <a:cxn ang="0">
                  <a:pos x="1703" y="49"/>
                </a:cxn>
                <a:cxn ang="0">
                  <a:pos x="1750" y="24"/>
                </a:cxn>
                <a:cxn ang="0">
                  <a:pos x="1760" y="189"/>
                </a:cxn>
                <a:cxn ang="0">
                  <a:pos x="727" y="153"/>
                </a:cxn>
                <a:cxn ang="0">
                  <a:pos x="0" y="30"/>
                </a:cxn>
                <a:cxn ang="0">
                  <a:pos x="26" y="51"/>
                </a:cxn>
                <a:cxn ang="0">
                  <a:pos x="61" y="59"/>
                </a:cxn>
              </a:cxnLst>
              <a:rect l="0" t="0" r="r" b="b"/>
              <a:pathLst>
                <a:path w="1761" h="190">
                  <a:moveTo>
                    <a:pt x="61" y="59"/>
                  </a:moveTo>
                  <a:lnTo>
                    <a:pt x="85" y="65"/>
                  </a:lnTo>
                  <a:lnTo>
                    <a:pt x="112" y="59"/>
                  </a:lnTo>
                  <a:lnTo>
                    <a:pt x="138" y="65"/>
                  </a:lnTo>
                  <a:lnTo>
                    <a:pt x="158" y="83"/>
                  </a:lnTo>
                  <a:lnTo>
                    <a:pt x="180" y="97"/>
                  </a:lnTo>
                  <a:lnTo>
                    <a:pt x="217" y="85"/>
                  </a:lnTo>
                  <a:lnTo>
                    <a:pt x="248" y="78"/>
                  </a:lnTo>
                  <a:lnTo>
                    <a:pt x="293" y="78"/>
                  </a:lnTo>
                  <a:lnTo>
                    <a:pt x="325" y="69"/>
                  </a:lnTo>
                  <a:lnTo>
                    <a:pt x="354" y="78"/>
                  </a:lnTo>
                  <a:lnTo>
                    <a:pt x="379" y="88"/>
                  </a:lnTo>
                  <a:lnTo>
                    <a:pt x="402" y="92"/>
                  </a:lnTo>
                  <a:lnTo>
                    <a:pt x="438" y="78"/>
                  </a:lnTo>
                  <a:lnTo>
                    <a:pt x="477" y="78"/>
                  </a:lnTo>
                  <a:lnTo>
                    <a:pt x="532" y="84"/>
                  </a:lnTo>
                  <a:lnTo>
                    <a:pt x="555" y="102"/>
                  </a:lnTo>
                  <a:lnTo>
                    <a:pt x="592" y="97"/>
                  </a:lnTo>
                  <a:lnTo>
                    <a:pt x="629" y="69"/>
                  </a:lnTo>
                  <a:lnTo>
                    <a:pt x="663" y="59"/>
                  </a:lnTo>
                  <a:lnTo>
                    <a:pt x="687" y="69"/>
                  </a:lnTo>
                  <a:lnTo>
                    <a:pt x="716" y="93"/>
                  </a:lnTo>
                  <a:lnTo>
                    <a:pt x="750" y="102"/>
                  </a:lnTo>
                  <a:lnTo>
                    <a:pt x="787" y="87"/>
                  </a:lnTo>
                  <a:lnTo>
                    <a:pt x="805" y="81"/>
                  </a:lnTo>
                  <a:lnTo>
                    <a:pt x="824" y="93"/>
                  </a:lnTo>
                  <a:lnTo>
                    <a:pt x="840" y="78"/>
                  </a:lnTo>
                  <a:lnTo>
                    <a:pt x="857" y="59"/>
                  </a:lnTo>
                  <a:lnTo>
                    <a:pt x="877" y="40"/>
                  </a:lnTo>
                  <a:lnTo>
                    <a:pt x="899" y="35"/>
                  </a:lnTo>
                  <a:lnTo>
                    <a:pt x="924" y="40"/>
                  </a:lnTo>
                  <a:lnTo>
                    <a:pt x="949" y="32"/>
                  </a:lnTo>
                  <a:lnTo>
                    <a:pt x="975" y="23"/>
                  </a:lnTo>
                  <a:lnTo>
                    <a:pt x="991" y="23"/>
                  </a:lnTo>
                  <a:lnTo>
                    <a:pt x="1006" y="25"/>
                  </a:lnTo>
                  <a:lnTo>
                    <a:pt x="1030" y="49"/>
                  </a:lnTo>
                  <a:lnTo>
                    <a:pt x="1052" y="45"/>
                  </a:lnTo>
                  <a:lnTo>
                    <a:pt x="1071" y="69"/>
                  </a:lnTo>
                  <a:lnTo>
                    <a:pt x="1107" y="69"/>
                  </a:lnTo>
                  <a:lnTo>
                    <a:pt x="1138" y="55"/>
                  </a:lnTo>
                  <a:lnTo>
                    <a:pt x="1153" y="73"/>
                  </a:lnTo>
                  <a:lnTo>
                    <a:pt x="1168" y="92"/>
                  </a:lnTo>
                  <a:lnTo>
                    <a:pt x="1190" y="86"/>
                  </a:lnTo>
                  <a:lnTo>
                    <a:pt x="1215" y="97"/>
                  </a:lnTo>
                  <a:lnTo>
                    <a:pt x="1242" y="87"/>
                  </a:lnTo>
                  <a:lnTo>
                    <a:pt x="1293" y="97"/>
                  </a:lnTo>
                  <a:lnTo>
                    <a:pt x="1315" y="107"/>
                  </a:lnTo>
                  <a:lnTo>
                    <a:pt x="1340" y="81"/>
                  </a:lnTo>
                  <a:lnTo>
                    <a:pt x="1357" y="79"/>
                  </a:lnTo>
                  <a:lnTo>
                    <a:pt x="1376" y="88"/>
                  </a:lnTo>
                  <a:lnTo>
                    <a:pt x="1394" y="85"/>
                  </a:lnTo>
                  <a:lnTo>
                    <a:pt x="1418" y="59"/>
                  </a:lnTo>
                  <a:lnTo>
                    <a:pt x="1458" y="51"/>
                  </a:lnTo>
                  <a:lnTo>
                    <a:pt x="1478" y="55"/>
                  </a:lnTo>
                  <a:lnTo>
                    <a:pt x="1498" y="55"/>
                  </a:lnTo>
                  <a:lnTo>
                    <a:pt x="1528" y="23"/>
                  </a:lnTo>
                  <a:lnTo>
                    <a:pt x="1545" y="10"/>
                  </a:lnTo>
                  <a:lnTo>
                    <a:pt x="1567" y="15"/>
                  </a:lnTo>
                  <a:lnTo>
                    <a:pt x="1592" y="49"/>
                  </a:lnTo>
                  <a:lnTo>
                    <a:pt x="1617" y="28"/>
                  </a:lnTo>
                  <a:lnTo>
                    <a:pt x="1641" y="0"/>
                  </a:lnTo>
                  <a:lnTo>
                    <a:pt x="1661" y="1"/>
                  </a:lnTo>
                  <a:lnTo>
                    <a:pt x="1685" y="59"/>
                  </a:lnTo>
                  <a:lnTo>
                    <a:pt x="1703" y="49"/>
                  </a:lnTo>
                  <a:lnTo>
                    <a:pt x="1729" y="25"/>
                  </a:lnTo>
                  <a:lnTo>
                    <a:pt x="1750" y="24"/>
                  </a:lnTo>
                  <a:lnTo>
                    <a:pt x="1760" y="44"/>
                  </a:lnTo>
                  <a:lnTo>
                    <a:pt x="1760" y="189"/>
                  </a:lnTo>
                  <a:lnTo>
                    <a:pt x="740" y="148"/>
                  </a:lnTo>
                  <a:lnTo>
                    <a:pt x="727" y="153"/>
                  </a:lnTo>
                  <a:lnTo>
                    <a:pt x="0" y="136"/>
                  </a:lnTo>
                  <a:lnTo>
                    <a:pt x="0" y="30"/>
                  </a:lnTo>
                  <a:lnTo>
                    <a:pt x="10" y="46"/>
                  </a:lnTo>
                  <a:lnTo>
                    <a:pt x="26" y="51"/>
                  </a:lnTo>
                  <a:lnTo>
                    <a:pt x="46" y="53"/>
                  </a:lnTo>
                  <a:lnTo>
                    <a:pt x="61" y="59"/>
                  </a:lnTo>
                </a:path>
              </a:pathLst>
            </a:custGeom>
            <a:solidFill>
              <a:srgbClr val="003300"/>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21" name="Freeform 19"/>
            <p:cNvSpPr>
              <a:spLocks/>
            </p:cNvSpPr>
            <p:nvPr/>
          </p:nvSpPr>
          <p:spPr bwMode="auto">
            <a:xfrm>
              <a:off x="3933" y="489"/>
              <a:ext cx="1761" cy="197"/>
            </a:xfrm>
            <a:custGeom>
              <a:avLst/>
              <a:gdLst/>
              <a:ahLst/>
              <a:cxnLst>
                <a:cxn ang="0">
                  <a:pos x="37" y="194"/>
                </a:cxn>
                <a:cxn ang="0">
                  <a:pos x="1706" y="196"/>
                </a:cxn>
                <a:cxn ang="0">
                  <a:pos x="1739" y="189"/>
                </a:cxn>
                <a:cxn ang="0">
                  <a:pos x="1758" y="165"/>
                </a:cxn>
                <a:cxn ang="0">
                  <a:pos x="1760" y="23"/>
                </a:cxn>
                <a:cxn ang="0">
                  <a:pos x="1736" y="7"/>
                </a:cxn>
                <a:cxn ang="0">
                  <a:pos x="1723" y="53"/>
                </a:cxn>
                <a:cxn ang="0">
                  <a:pos x="1706" y="50"/>
                </a:cxn>
                <a:cxn ang="0">
                  <a:pos x="1671" y="26"/>
                </a:cxn>
                <a:cxn ang="0">
                  <a:pos x="1625" y="34"/>
                </a:cxn>
                <a:cxn ang="0">
                  <a:pos x="1588" y="39"/>
                </a:cxn>
                <a:cxn ang="0">
                  <a:pos x="1554" y="26"/>
                </a:cxn>
                <a:cxn ang="0">
                  <a:pos x="1520" y="42"/>
                </a:cxn>
                <a:cxn ang="0">
                  <a:pos x="1498" y="52"/>
                </a:cxn>
                <a:cxn ang="0">
                  <a:pos x="1445" y="45"/>
                </a:cxn>
                <a:cxn ang="0">
                  <a:pos x="1396" y="37"/>
                </a:cxn>
                <a:cxn ang="0">
                  <a:pos x="1337" y="86"/>
                </a:cxn>
                <a:cxn ang="0">
                  <a:pos x="1293" y="61"/>
                </a:cxn>
                <a:cxn ang="0">
                  <a:pos x="1240" y="59"/>
                </a:cxn>
                <a:cxn ang="0">
                  <a:pos x="1153" y="58"/>
                </a:cxn>
                <a:cxn ang="0">
                  <a:pos x="1112" y="52"/>
                </a:cxn>
                <a:cxn ang="0">
                  <a:pos x="1079" y="37"/>
                </a:cxn>
                <a:cxn ang="0">
                  <a:pos x="1006" y="68"/>
                </a:cxn>
                <a:cxn ang="0">
                  <a:pos x="943" y="53"/>
                </a:cxn>
                <a:cxn ang="0">
                  <a:pos x="866" y="61"/>
                </a:cxn>
                <a:cxn ang="0">
                  <a:pos x="804" y="61"/>
                </a:cxn>
                <a:cxn ang="0">
                  <a:pos x="730" y="82"/>
                </a:cxn>
                <a:cxn ang="0">
                  <a:pos x="652" y="71"/>
                </a:cxn>
                <a:cxn ang="0">
                  <a:pos x="563" y="73"/>
                </a:cxn>
                <a:cxn ang="0">
                  <a:pos x="468" y="52"/>
                </a:cxn>
                <a:cxn ang="0">
                  <a:pos x="369" y="37"/>
                </a:cxn>
                <a:cxn ang="0">
                  <a:pos x="301" y="55"/>
                </a:cxn>
                <a:cxn ang="0">
                  <a:pos x="262" y="50"/>
                </a:cxn>
                <a:cxn ang="0">
                  <a:pos x="205" y="57"/>
                </a:cxn>
                <a:cxn ang="0">
                  <a:pos x="143" y="55"/>
                </a:cxn>
                <a:cxn ang="0">
                  <a:pos x="80" y="68"/>
                </a:cxn>
                <a:cxn ang="0">
                  <a:pos x="16" y="59"/>
                </a:cxn>
                <a:cxn ang="0">
                  <a:pos x="2" y="116"/>
                </a:cxn>
                <a:cxn ang="0">
                  <a:pos x="13" y="184"/>
                </a:cxn>
              </a:cxnLst>
              <a:rect l="0" t="0" r="r" b="b"/>
              <a:pathLst>
                <a:path w="1761" h="197">
                  <a:moveTo>
                    <a:pt x="23" y="191"/>
                  </a:moveTo>
                  <a:lnTo>
                    <a:pt x="37" y="194"/>
                  </a:lnTo>
                  <a:lnTo>
                    <a:pt x="54" y="196"/>
                  </a:lnTo>
                  <a:lnTo>
                    <a:pt x="1706" y="196"/>
                  </a:lnTo>
                  <a:lnTo>
                    <a:pt x="1725" y="193"/>
                  </a:lnTo>
                  <a:lnTo>
                    <a:pt x="1739" y="189"/>
                  </a:lnTo>
                  <a:lnTo>
                    <a:pt x="1751" y="178"/>
                  </a:lnTo>
                  <a:lnTo>
                    <a:pt x="1758" y="165"/>
                  </a:lnTo>
                  <a:lnTo>
                    <a:pt x="1760" y="150"/>
                  </a:lnTo>
                  <a:lnTo>
                    <a:pt x="1760" y="23"/>
                  </a:lnTo>
                  <a:lnTo>
                    <a:pt x="1745" y="0"/>
                  </a:lnTo>
                  <a:lnTo>
                    <a:pt x="1736" y="7"/>
                  </a:lnTo>
                  <a:lnTo>
                    <a:pt x="1729" y="28"/>
                  </a:lnTo>
                  <a:lnTo>
                    <a:pt x="1723" y="53"/>
                  </a:lnTo>
                  <a:lnTo>
                    <a:pt x="1716" y="52"/>
                  </a:lnTo>
                  <a:lnTo>
                    <a:pt x="1706" y="50"/>
                  </a:lnTo>
                  <a:lnTo>
                    <a:pt x="1685" y="37"/>
                  </a:lnTo>
                  <a:lnTo>
                    <a:pt x="1671" y="26"/>
                  </a:lnTo>
                  <a:lnTo>
                    <a:pt x="1649" y="23"/>
                  </a:lnTo>
                  <a:lnTo>
                    <a:pt x="1625" y="34"/>
                  </a:lnTo>
                  <a:lnTo>
                    <a:pt x="1603" y="52"/>
                  </a:lnTo>
                  <a:lnTo>
                    <a:pt x="1588" y="39"/>
                  </a:lnTo>
                  <a:lnTo>
                    <a:pt x="1574" y="37"/>
                  </a:lnTo>
                  <a:lnTo>
                    <a:pt x="1554" y="26"/>
                  </a:lnTo>
                  <a:lnTo>
                    <a:pt x="1534" y="30"/>
                  </a:lnTo>
                  <a:lnTo>
                    <a:pt x="1520" y="42"/>
                  </a:lnTo>
                  <a:lnTo>
                    <a:pt x="1514" y="59"/>
                  </a:lnTo>
                  <a:lnTo>
                    <a:pt x="1498" y="52"/>
                  </a:lnTo>
                  <a:lnTo>
                    <a:pt x="1475" y="52"/>
                  </a:lnTo>
                  <a:lnTo>
                    <a:pt x="1445" y="45"/>
                  </a:lnTo>
                  <a:lnTo>
                    <a:pt x="1419" y="59"/>
                  </a:lnTo>
                  <a:lnTo>
                    <a:pt x="1396" y="37"/>
                  </a:lnTo>
                  <a:lnTo>
                    <a:pt x="1366" y="52"/>
                  </a:lnTo>
                  <a:lnTo>
                    <a:pt x="1337" y="86"/>
                  </a:lnTo>
                  <a:lnTo>
                    <a:pt x="1314" y="73"/>
                  </a:lnTo>
                  <a:lnTo>
                    <a:pt x="1293" y="61"/>
                  </a:lnTo>
                  <a:lnTo>
                    <a:pt x="1270" y="53"/>
                  </a:lnTo>
                  <a:lnTo>
                    <a:pt x="1240" y="59"/>
                  </a:lnTo>
                  <a:lnTo>
                    <a:pt x="1194" y="69"/>
                  </a:lnTo>
                  <a:lnTo>
                    <a:pt x="1153" y="58"/>
                  </a:lnTo>
                  <a:lnTo>
                    <a:pt x="1135" y="63"/>
                  </a:lnTo>
                  <a:lnTo>
                    <a:pt x="1112" y="52"/>
                  </a:lnTo>
                  <a:lnTo>
                    <a:pt x="1097" y="40"/>
                  </a:lnTo>
                  <a:lnTo>
                    <a:pt x="1079" y="37"/>
                  </a:lnTo>
                  <a:lnTo>
                    <a:pt x="1047" y="45"/>
                  </a:lnTo>
                  <a:lnTo>
                    <a:pt x="1006" y="68"/>
                  </a:lnTo>
                  <a:lnTo>
                    <a:pt x="972" y="47"/>
                  </a:lnTo>
                  <a:lnTo>
                    <a:pt x="943" y="53"/>
                  </a:lnTo>
                  <a:lnTo>
                    <a:pt x="916" y="82"/>
                  </a:lnTo>
                  <a:lnTo>
                    <a:pt x="866" y="61"/>
                  </a:lnTo>
                  <a:lnTo>
                    <a:pt x="829" y="71"/>
                  </a:lnTo>
                  <a:lnTo>
                    <a:pt x="804" y="61"/>
                  </a:lnTo>
                  <a:lnTo>
                    <a:pt x="767" y="66"/>
                  </a:lnTo>
                  <a:lnTo>
                    <a:pt x="730" y="82"/>
                  </a:lnTo>
                  <a:lnTo>
                    <a:pt x="704" y="76"/>
                  </a:lnTo>
                  <a:lnTo>
                    <a:pt x="652" y="71"/>
                  </a:lnTo>
                  <a:lnTo>
                    <a:pt x="619" y="82"/>
                  </a:lnTo>
                  <a:lnTo>
                    <a:pt x="563" y="73"/>
                  </a:lnTo>
                  <a:lnTo>
                    <a:pt x="517" y="66"/>
                  </a:lnTo>
                  <a:lnTo>
                    <a:pt x="468" y="52"/>
                  </a:lnTo>
                  <a:lnTo>
                    <a:pt x="422" y="66"/>
                  </a:lnTo>
                  <a:lnTo>
                    <a:pt x="369" y="37"/>
                  </a:lnTo>
                  <a:lnTo>
                    <a:pt x="329" y="37"/>
                  </a:lnTo>
                  <a:lnTo>
                    <a:pt x="301" y="55"/>
                  </a:lnTo>
                  <a:lnTo>
                    <a:pt x="284" y="41"/>
                  </a:lnTo>
                  <a:lnTo>
                    <a:pt x="262" y="50"/>
                  </a:lnTo>
                  <a:lnTo>
                    <a:pt x="233" y="52"/>
                  </a:lnTo>
                  <a:lnTo>
                    <a:pt x="205" y="57"/>
                  </a:lnTo>
                  <a:lnTo>
                    <a:pt x="171" y="69"/>
                  </a:lnTo>
                  <a:lnTo>
                    <a:pt x="143" y="55"/>
                  </a:lnTo>
                  <a:lnTo>
                    <a:pt x="116" y="62"/>
                  </a:lnTo>
                  <a:lnTo>
                    <a:pt x="80" y="68"/>
                  </a:lnTo>
                  <a:lnTo>
                    <a:pt x="58" y="62"/>
                  </a:lnTo>
                  <a:lnTo>
                    <a:pt x="16" y="59"/>
                  </a:lnTo>
                  <a:lnTo>
                    <a:pt x="0" y="73"/>
                  </a:lnTo>
                  <a:lnTo>
                    <a:pt x="2" y="116"/>
                  </a:lnTo>
                  <a:lnTo>
                    <a:pt x="4" y="153"/>
                  </a:lnTo>
                  <a:lnTo>
                    <a:pt x="13" y="184"/>
                  </a:lnTo>
                  <a:lnTo>
                    <a:pt x="23" y="191"/>
                  </a:lnTo>
                </a:path>
              </a:pathLst>
            </a:custGeom>
            <a:gradFill rotWithShape="0">
              <a:gsLst>
                <a:gs pos="0">
                  <a:srgbClr val="CC6600"/>
                </a:gs>
                <a:gs pos="100000">
                  <a:srgbClr val="000000"/>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22" name="Freeform 20"/>
            <p:cNvSpPr>
              <a:spLocks/>
            </p:cNvSpPr>
            <p:nvPr/>
          </p:nvSpPr>
          <p:spPr bwMode="auto">
            <a:xfrm>
              <a:off x="3943" y="152"/>
              <a:ext cx="1733" cy="254"/>
            </a:xfrm>
            <a:custGeom>
              <a:avLst/>
              <a:gdLst/>
              <a:ahLst/>
              <a:cxnLst>
                <a:cxn ang="0">
                  <a:pos x="0" y="191"/>
                </a:cxn>
                <a:cxn ang="0">
                  <a:pos x="4" y="203"/>
                </a:cxn>
                <a:cxn ang="0">
                  <a:pos x="7" y="92"/>
                </a:cxn>
                <a:cxn ang="0">
                  <a:pos x="22" y="46"/>
                </a:cxn>
                <a:cxn ang="0">
                  <a:pos x="82" y="40"/>
                </a:cxn>
                <a:cxn ang="0">
                  <a:pos x="198" y="46"/>
                </a:cxn>
                <a:cxn ang="0">
                  <a:pos x="308" y="44"/>
                </a:cxn>
                <a:cxn ang="0">
                  <a:pos x="437" y="46"/>
                </a:cxn>
                <a:cxn ang="0">
                  <a:pos x="525" y="40"/>
                </a:cxn>
                <a:cxn ang="0">
                  <a:pos x="598" y="40"/>
                </a:cxn>
                <a:cxn ang="0">
                  <a:pos x="708" y="53"/>
                </a:cxn>
                <a:cxn ang="0">
                  <a:pos x="788" y="55"/>
                </a:cxn>
                <a:cxn ang="0">
                  <a:pos x="878" y="46"/>
                </a:cxn>
                <a:cxn ang="0">
                  <a:pos x="986" y="63"/>
                </a:cxn>
                <a:cxn ang="0">
                  <a:pos x="1071" y="59"/>
                </a:cxn>
                <a:cxn ang="0">
                  <a:pos x="1150" y="51"/>
                </a:cxn>
                <a:cxn ang="0">
                  <a:pos x="1241" y="56"/>
                </a:cxn>
                <a:cxn ang="0">
                  <a:pos x="1319" y="51"/>
                </a:cxn>
                <a:cxn ang="0">
                  <a:pos x="1395" y="46"/>
                </a:cxn>
                <a:cxn ang="0">
                  <a:pos x="1449" y="50"/>
                </a:cxn>
                <a:cxn ang="0">
                  <a:pos x="1557" y="40"/>
                </a:cxn>
                <a:cxn ang="0">
                  <a:pos x="1665" y="53"/>
                </a:cxn>
                <a:cxn ang="0">
                  <a:pos x="1703" y="74"/>
                </a:cxn>
                <a:cxn ang="0">
                  <a:pos x="1721" y="107"/>
                </a:cxn>
                <a:cxn ang="0">
                  <a:pos x="1732" y="196"/>
                </a:cxn>
                <a:cxn ang="0">
                  <a:pos x="1732" y="65"/>
                </a:cxn>
                <a:cxn ang="0">
                  <a:pos x="1725" y="26"/>
                </a:cxn>
                <a:cxn ang="0">
                  <a:pos x="1606" y="9"/>
                </a:cxn>
                <a:cxn ang="0">
                  <a:pos x="1510" y="2"/>
                </a:cxn>
                <a:cxn ang="0">
                  <a:pos x="1443" y="6"/>
                </a:cxn>
                <a:cxn ang="0">
                  <a:pos x="1349" y="13"/>
                </a:cxn>
                <a:cxn ang="0">
                  <a:pos x="1182" y="9"/>
                </a:cxn>
                <a:cxn ang="0">
                  <a:pos x="1067" y="10"/>
                </a:cxn>
                <a:cxn ang="0">
                  <a:pos x="986" y="9"/>
                </a:cxn>
                <a:cxn ang="0">
                  <a:pos x="923" y="7"/>
                </a:cxn>
                <a:cxn ang="0">
                  <a:pos x="813" y="9"/>
                </a:cxn>
                <a:cxn ang="0">
                  <a:pos x="681" y="10"/>
                </a:cxn>
                <a:cxn ang="0">
                  <a:pos x="531" y="7"/>
                </a:cxn>
                <a:cxn ang="0">
                  <a:pos x="463" y="4"/>
                </a:cxn>
                <a:cxn ang="0">
                  <a:pos x="351" y="4"/>
                </a:cxn>
                <a:cxn ang="0">
                  <a:pos x="208" y="4"/>
                </a:cxn>
                <a:cxn ang="0">
                  <a:pos x="87" y="0"/>
                </a:cxn>
                <a:cxn ang="0">
                  <a:pos x="28" y="2"/>
                </a:cxn>
                <a:cxn ang="0">
                  <a:pos x="4" y="28"/>
                </a:cxn>
                <a:cxn ang="0">
                  <a:pos x="0" y="89"/>
                </a:cxn>
              </a:cxnLst>
              <a:rect l="0" t="0" r="r" b="b"/>
              <a:pathLst>
                <a:path w="1733" h="254">
                  <a:moveTo>
                    <a:pt x="0" y="123"/>
                  </a:moveTo>
                  <a:lnTo>
                    <a:pt x="0" y="191"/>
                  </a:lnTo>
                  <a:lnTo>
                    <a:pt x="0" y="253"/>
                  </a:lnTo>
                  <a:lnTo>
                    <a:pt x="4" y="203"/>
                  </a:lnTo>
                  <a:lnTo>
                    <a:pt x="5" y="163"/>
                  </a:lnTo>
                  <a:lnTo>
                    <a:pt x="7" y="92"/>
                  </a:lnTo>
                  <a:lnTo>
                    <a:pt x="12" y="57"/>
                  </a:lnTo>
                  <a:lnTo>
                    <a:pt x="22" y="46"/>
                  </a:lnTo>
                  <a:lnTo>
                    <a:pt x="48" y="38"/>
                  </a:lnTo>
                  <a:lnTo>
                    <a:pt x="82" y="40"/>
                  </a:lnTo>
                  <a:lnTo>
                    <a:pt x="162" y="40"/>
                  </a:lnTo>
                  <a:lnTo>
                    <a:pt x="198" y="46"/>
                  </a:lnTo>
                  <a:lnTo>
                    <a:pt x="249" y="40"/>
                  </a:lnTo>
                  <a:lnTo>
                    <a:pt x="308" y="44"/>
                  </a:lnTo>
                  <a:lnTo>
                    <a:pt x="351" y="42"/>
                  </a:lnTo>
                  <a:lnTo>
                    <a:pt x="437" y="46"/>
                  </a:lnTo>
                  <a:lnTo>
                    <a:pt x="467" y="46"/>
                  </a:lnTo>
                  <a:lnTo>
                    <a:pt x="525" y="40"/>
                  </a:lnTo>
                  <a:lnTo>
                    <a:pt x="544" y="48"/>
                  </a:lnTo>
                  <a:lnTo>
                    <a:pt x="598" y="40"/>
                  </a:lnTo>
                  <a:lnTo>
                    <a:pt x="680" y="46"/>
                  </a:lnTo>
                  <a:lnTo>
                    <a:pt x="708" y="53"/>
                  </a:lnTo>
                  <a:lnTo>
                    <a:pt x="751" y="46"/>
                  </a:lnTo>
                  <a:lnTo>
                    <a:pt x="788" y="55"/>
                  </a:lnTo>
                  <a:lnTo>
                    <a:pt x="818" y="55"/>
                  </a:lnTo>
                  <a:lnTo>
                    <a:pt x="878" y="46"/>
                  </a:lnTo>
                  <a:lnTo>
                    <a:pt x="935" y="53"/>
                  </a:lnTo>
                  <a:lnTo>
                    <a:pt x="986" y="63"/>
                  </a:lnTo>
                  <a:lnTo>
                    <a:pt x="1002" y="65"/>
                  </a:lnTo>
                  <a:lnTo>
                    <a:pt x="1071" y="59"/>
                  </a:lnTo>
                  <a:lnTo>
                    <a:pt x="1135" y="54"/>
                  </a:lnTo>
                  <a:lnTo>
                    <a:pt x="1150" y="51"/>
                  </a:lnTo>
                  <a:lnTo>
                    <a:pt x="1174" y="53"/>
                  </a:lnTo>
                  <a:lnTo>
                    <a:pt x="1241" y="56"/>
                  </a:lnTo>
                  <a:lnTo>
                    <a:pt x="1292" y="48"/>
                  </a:lnTo>
                  <a:lnTo>
                    <a:pt x="1319" y="51"/>
                  </a:lnTo>
                  <a:lnTo>
                    <a:pt x="1360" y="53"/>
                  </a:lnTo>
                  <a:lnTo>
                    <a:pt x="1395" y="46"/>
                  </a:lnTo>
                  <a:lnTo>
                    <a:pt x="1418" y="40"/>
                  </a:lnTo>
                  <a:lnTo>
                    <a:pt x="1449" y="50"/>
                  </a:lnTo>
                  <a:lnTo>
                    <a:pt x="1514" y="53"/>
                  </a:lnTo>
                  <a:lnTo>
                    <a:pt x="1557" y="40"/>
                  </a:lnTo>
                  <a:lnTo>
                    <a:pt x="1620" y="53"/>
                  </a:lnTo>
                  <a:lnTo>
                    <a:pt x="1665" y="53"/>
                  </a:lnTo>
                  <a:lnTo>
                    <a:pt x="1688" y="53"/>
                  </a:lnTo>
                  <a:lnTo>
                    <a:pt x="1703" y="74"/>
                  </a:lnTo>
                  <a:lnTo>
                    <a:pt x="1713" y="85"/>
                  </a:lnTo>
                  <a:lnTo>
                    <a:pt x="1721" y="107"/>
                  </a:lnTo>
                  <a:lnTo>
                    <a:pt x="1727" y="145"/>
                  </a:lnTo>
                  <a:lnTo>
                    <a:pt x="1732" y="196"/>
                  </a:lnTo>
                  <a:lnTo>
                    <a:pt x="1732" y="92"/>
                  </a:lnTo>
                  <a:lnTo>
                    <a:pt x="1732" y="65"/>
                  </a:lnTo>
                  <a:lnTo>
                    <a:pt x="1729" y="47"/>
                  </a:lnTo>
                  <a:lnTo>
                    <a:pt x="1725" y="26"/>
                  </a:lnTo>
                  <a:lnTo>
                    <a:pt x="1700" y="12"/>
                  </a:lnTo>
                  <a:lnTo>
                    <a:pt x="1606" y="9"/>
                  </a:lnTo>
                  <a:lnTo>
                    <a:pt x="1584" y="2"/>
                  </a:lnTo>
                  <a:lnTo>
                    <a:pt x="1510" y="2"/>
                  </a:lnTo>
                  <a:lnTo>
                    <a:pt x="1488" y="5"/>
                  </a:lnTo>
                  <a:lnTo>
                    <a:pt x="1443" y="6"/>
                  </a:lnTo>
                  <a:lnTo>
                    <a:pt x="1410" y="3"/>
                  </a:lnTo>
                  <a:lnTo>
                    <a:pt x="1349" y="13"/>
                  </a:lnTo>
                  <a:lnTo>
                    <a:pt x="1222" y="6"/>
                  </a:lnTo>
                  <a:lnTo>
                    <a:pt x="1182" y="9"/>
                  </a:lnTo>
                  <a:lnTo>
                    <a:pt x="1112" y="15"/>
                  </a:lnTo>
                  <a:lnTo>
                    <a:pt x="1067" y="10"/>
                  </a:lnTo>
                  <a:lnTo>
                    <a:pt x="1022" y="9"/>
                  </a:lnTo>
                  <a:lnTo>
                    <a:pt x="986" y="9"/>
                  </a:lnTo>
                  <a:lnTo>
                    <a:pt x="947" y="14"/>
                  </a:lnTo>
                  <a:lnTo>
                    <a:pt x="923" y="7"/>
                  </a:lnTo>
                  <a:lnTo>
                    <a:pt x="839" y="9"/>
                  </a:lnTo>
                  <a:lnTo>
                    <a:pt x="813" y="9"/>
                  </a:lnTo>
                  <a:lnTo>
                    <a:pt x="769" y="7"/>
                  </a:lnTo>
                  <a:lnTo>
                    <a:pt x="681" y="10"/>
                  </a:lnTo>
                  <a:lnTo>
                    <a:pt x="603" y="7"/>
                  </a:lnTo>
                  <a:lnTo>
                    <a:pt x="531" y="7"/>
                  </a:lnTo>
                  <a:lnTo>
                    <a:pt x="496" y="9"/>
                  </a:lnTo>
                  <a:lnTo>
                    <a:pt x="463" y="4"/>
                  </a:lnTo>
                  <a:lnTo>
                    <a:pt x="435" y="4"/>
                  </a:lnTo>
                  <a:lnTo>
                    <a:pt x="351" y="4"/>
                  </a:lnTo>
                  <a:lnTo>
                    <a:pt x="253" y="7"/>
                  </a:lnTo>
                  <a:lnTo>
                    <a:pt x="208" y="4"/>
                  </a:lnTo>
                  <a:lnTo>
                    <a:pt x="155" y="7"/>
                  </a:lnTo>
                  <a:lnTo>
                    <a:pt x="87" y="0"/>
                  </a:lnTo>
                  <a:lnTo>
                    <a:pt x="45" y="0"/>
                  </a:lnTo>
                  <a:lnTo>
                    <a:pt x="28" y="2"/>
                  </a:lnTo>
                  <a:lnTo>
                    <a:pt x="15" y="9"/>
                  </a:lnTo>
                  <a:lnTo>
                    <a:pt x="4" y="28"/>
                  </a:lnTo>
                  <a:lnTo>
                    <a:pt x="0" y="58"/>
                  </a:lnTo>
                  <a:lnTo>
                    <a:pt x="0" y="89"/>
                  </a:lnTo>
                  <a:lnTo>
                    <a:pt x="0" y="123"/>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23" name="Freeform 21"/>
            <p:cNvSpPr>
              <a:spLocks/>
            </p:cNvSpPr>
            <p:nvPr/>
          </p:nvSpPr>
          <p:spPr bwMode="auto">
            <a:xfrm>
              <a:off x="3946" y="556"/>
              <a:ext cx="1733" cy="103"/>
            </a:xfrm>
            <a:custGeom>
              <a:avLst/>
              <a:gdLst/>
              <a:ahLst/>
              <a:cxnLst>
                <a:cxn ang="0">
                  <a:pos x="0" y="24"/>
                </a:cxn>
                <a:cxn ang="0">
                  <a:pos x="4" y="20"/>
                </a:cxn>
                <a:cxn ang="0">
                  <a:pos x="6" y="65"/>
                </a:cxn>
                <a:cxn ang="0">
                  <a:pos x="22" y="83"/>
                </a:cxn>
                <a:cxn ang="0">
                  <a:pos x="48" y="78"/>
                </a:cxn>
                <a:cxn ang="0">
                  <a:pos x="90" y="78"/>
                </a:cxn>
                <a:cxn ang="0">
                  <a:pos x="132" y="80"/>
                </a:cxn>
                <a:cxn ang="0">
                  <a:pos x="156" y="82"/>
                </a:cxn>
                <a:cxn ang="0">
                  <a:pos x="202" y="77"/>
                </a:cxn>
                <a:cxn ang="0">
                  <a:pos x="266" y="82"/>
                </a:cxn>
                <a:cxn ang="0">
                  <a:pos x="336" y="82"/>
                </a:cxn>
                <a:cxn ang="0">
                  <a:pos x="390" y="85"/>
                </a:cxn>
                <a:cxn ang="0">
                  <a:pos x="421" y="83"/>
                </a:cxn>
                <a:cxn ang="0">
                  <a:pos x="525" y="85"/>
                </a:cxn>
                <a:cxn ang="0">
                  <a:pos x="590" y="78"/>
                </a:cxn>
                <a:cxn ang="0">
                  <a:pos x="656" y="80"/>
                </a:cxn>
                <a:cxn ang="0">
                  <a:pos x="708" y="80"/>
                </a:cxn>
                <a:cxn ang="0">
                  <a:pos x="788" y="79"/>
                </a:cxn>
                <a:cxn ang="0">
                  <a:pos x="850" y="74"/>
                </a:cxn>
                <a:cxn ang="0">
                  <a:pos x="942" y="75"/>
                </a:cxn>
                <a:cxn ang="0">
                  <a:pos x="1055" y="78"/>
                </a:cxn>
                <a:cxn ang="0">
                  <a:pos x="1121" y="74"/>
                </a:cxn>
                <a:cxn ang="0">
                  <a:pos x="1150" y="81"/>
                </a:cxn>
                <a:cxn ang="0">
                  <a:pos x="1237" y="81"/>
                </a:cxn>
                <a:cxn ang="0">
                  <a:pos x="1308" y="81"/>
                </a:cxn>
                <a:cxn ang="0">
                  <a:pos x="1332" y="77"/>
                </a:cxn>
                <a:cxn ang="0">
                  <a:pos x="1373" y="82"/>
                </a:cxn>
                <a:cxn ang="0">
                  <a:pos x="1394" y="83"/>
                </a:cxn>
                <a:cxn ang="0">
                  <a:pos x="1451" y="82"/>
                </a:cxn>
                <a:cxn ang="0">
                  <a:pos x="1499" y="80"/>
                </a:cxn>
                <a:cxn ang="0">
                  <a:pos x="1578" y="76"/>
                </a:cxn>
                <a:cxn ang="0">
                  <a:pos x="1687" y="75"/>
                </a:cxn>
                <a:cxn ang="0">
                  <a:pos x="1713" y="67"/>
                </a:cxn>
                <a:cxn ang="0">
                  <a:pos x="1727" y="43"/>
                </a:cxn>
                <a:cxn ang="0">
                  <a:pos x="1732" y="65"/>
                </a:cxn>
                <a:cxn ang="0">
                  <a:pos x="1730" y="82"/>
                </a:cxn>
                <a:cxn ang="0">
                  <a:pos x="1716" y="98"/>
                </a:cxn>
                <a:cxn ang="0">
                  <a:pos x="1606" y="98"/>
                </a:cxn>
                <a:cxn ang="0">
                  <a:pos x="1510" y="100"/>
                </a:cxn>
                <a:cxn ang="0">
                  <a:pos x="1466" y="102"/>
                </a:cxn>
                <a:cxn ang="0">
                  <a:pos x="1416" y="102"/>
                </a:cxn>
                <a:cxn ang="0">
                  <a:pos x="1325" y="96"/>
                </a:cxn>
                <a:cxn ang="0">
                  <a:pos x="1216" y="95"/>
                </a:cxn>
                <a:cxn ang="0">
                  <a:pos x="1125" y="97"/>
                </a:cxn>
                <a:cxn ang="0">
                  <a:pos x="1067" y="97"/>
                </a:cxn>
                <a:cxn ang="0">
                  <a:pos x="1022" y="98"/>
                </a:cxn>
                <a:cxn ang="0">
                  <a:pos x="987" y="100"/>
                </a:cxn>
                <a:cxn ang="0">
                  <a:pos x="947" y="96"/>
                </a:cxn>
                <a:cxn ang="0">
                  <a:pos x="901" y="100"/>
                </a:cxn>
                <a:cxn ang="0">
                  <a:pos x="839" y="100"/>
                </a:cxn>
                <a:cxn ang="0">
                  <a:pos x="791" y="98"/>
                </a:cxn>
                <a:cxn ang="0">
                  <a:pos x="720" y="102"/>
                </a:cxn>
                <a:cxn ang="0">
                  <a:pos x="638" y="102"/>
                </a:cxn>
                <a:cxn ang="0">
                  <a:pos x="563" y="102"/>
                </a:cxn>
                <a:cxn ang="0">
                  <a:pos x="496" y="98"/>
                </a:cxn>
                <a:cxn ang="0">
                  <a:pos x="435" y="100"/>
                </a:cxn>
                <a:cxn ang="0">
                  <a:pos x="326" y="100"/>
                </a:cxn>
                <a:cxn ang="0">
                  <a:pos x="208" y="100"/>
                </a:cxn>
                <a:cxn ang="0">
                  <a:pos x="15" y="98"/>
                </a:cxn>
                <a:cxn ang="0">
                  <a:pos x="0" y="78"/>
                </a:cxn>
                <a:cxn ang="0">
                  <a:pos x="0" y="52"/>
                </a:cxn>
              </a:cxnLst>
              <a:rect l="0" t="0" r="r" b="b"/>
              <a:pathLst>
                <a:path w="1733" h="103">
                  <a:moveTo>
                    <a:pt x="0" y="52"/>
                  </a:moveTo>
                  <a:lnTo>
                    <a:pt x="0" y="24"/>
                  </a:lnTo>
                  <a:lnTo>
                    <a:pt x="0" y="0"/>
                  </a:lnTo>
                  <a:lnTo>
                    <a:pt x="4" y="20"/>
                  </a:lnTo>
                  <a:lnTo>
                    <a:pt x="5" y="36"/>
                  </a:lnTo>
                  <a:lnTo>
                    <a:pt x="6" y="65"/>
                  </a:lnTo>
                  <a:lnTo>
                    <a:pt x="12" y="78"/>
                  </a:lnTo>
                  <a:lnTo>
                    <a:pt x="22" y="83"/>
                  </a:lnTo>
                  <a:lnTo>
                    <a:pt x="33" y="80"/>
                  </a:lnTo>
                  <a:lnTo>
                    <a:pt x="48" y="78"/>
                  </a:lnTo>
                  <a:lnTo>
                    <a:pt x="74" y="77"/>
                  </a:lnTo>
                  <a:lnTo>
                    <a:pt x="90" y="78"/>
                  </a:lnTo>
                  <a:lnTo>
                    <a:pt x="103" y="78"/>
                  </a:lnTo>
                  <a:lnTo>
                    <a:pt x="132" y="80"/>
                  </a:lnTo>
                  <a:lnTo>
                    <a:pt x="143" y="81"/>
                  </a:lnTo>
                  <a:lnTo>
                    <a:pt x="156" y="82"/>
                  </a:lnTo>
                  <a:lnTo>
                    <a:pt x="178" y="78"/>
                  </a:lnTo>
                  <a:lnTo>
                    <a:pt x="202" y="77"/>
                  </a:lnTo>
                  <a:lnTo>
                    <a:pt x="231" y="76"/>
                  </a:lnTo>
                  <a:lnTo>
                    <a:pt x="266" y="82"/>
                  </a:lnTo>
                  <a:lnTo>
                    <a:pt x="311" y="85"/>
                  </a:lnTo>
                  <a:lnTo>
                    <a:pt x="336" y="82"/>
                  </a:lnTo>
                  <a:lnTo>
                    <a:pt x="351" y="85"/>
                  </a:lnTo>
                  <a:lnTo>
                    <a:pt x="390" y="85"/>
                  </a:lnTo>
                  <a:lnTo>
                    <a:pt x="404" y="80"/>
                  </a:lnTo>
                  <a:lnTo>
                    <a:pt x="421" y="83"/>
                  </a:lnTo>
                  <a:lnTo>
                    <a:pt x="467" y="83"/>
                  </a:lnTo>
                  <a:lnTo>
                    <a:pt x="525" y="85"/>
                  </a:lnTo>
                  <a:lnTo>
                    <a:pt x="545" y="82"/>
                  </a:lnTo>
                  <a:lnTo>
                    <a:pt x="590" y="78"/>
                  </a:lnTo>
                  <a:lnTo>
                    <a:pt x="620" y="77"/>
                  </a:lnTo>
                  <a:lnTo>
                    <a:pt x="656" y="80"/>
                  </a:lnTo>
                  <a:lnTo>
                    <a:pt x="680" y="83"/>
                  </a:lnTo>
                  <a:lnTo>
                    <a:pt x="708" y="80"/>
                  </a:lnTo>
                  <a:lnTo>
                    <a:pt x="757" y="83"/>
                  </a:lnTo>
                  <a:lnTo>
                    <a:pt x="788" y="79"/>
                  </a:lnTo>
                  <a:lnTo>
                    <a:pt x="818" y="79"/>
                  </a:lnTo>
                  <a:lnTo>
                    <a:pt x="850" y="74"/>
                  </a:lnTo>
                  <a:lnTo>
                    <a:pt x="890" y="80"/>
                  </a:lnTo>
                  <a:lnTo>
                    <a:pt x="942" y="75"/>
                  </a:lnTo>
                  <a:lnTo>
                    <a:pt x="1002" y="75"/>
                  </a:lnTo>
                  <a:lnTo>
                    <a:pt x="1055" y="78"/>
                  </a:lnTo>
                  <a:lnTo>
                    <a:pt x="1086" y="73"/>
                  </a:lnTo>
                  <a:lnTo>
                    <a:pt x="1121" y="74"/>
                  </a:lnTo>
                  <a:lnTo>
                    <a:pt x="1135" y="80"/>
                  </a:lnTo>
                  <a:lnTo>
                    <a:pt x="1150" y="81"/>
                  </a:lnTo>
                  <a:lnTo>
                    <a:pt x="1196" y="78"/>
                  </a:lnTo>
                  <a:lnTo>
                    <a:pt x="1237" y="81"/>
                  </a:lnTo>
                  <a:lnTo>
                    <a:pt x="1292" y="82"/>
                  </a:lnTo>
                  <a:lnTo>
                    <a:pt x="1308" y="81"/>
                  </a:lnTo>
                  <a:lnTo>
                    <a:pt x="1319" y="81"/>
                  </a:lnTo>
                  <a:lnTo>
                    <a:pt x="1332" y="77"/>
                  </a:lnTo>
                  <a:lnTo>
                    <a:pt x="1360" y="80"/>
                  </a:lnTo>
                  <a:lnTo>
                    <a:pt x="1373" y="82"/>
                  </a:lnTo>
                  <a:lnTo>
                    <a:pt x="1382" y="80"/>
                  </a:lnTo>
                  <a:lnTo>
                    <a:pt x="1394" y="83"/>
                  </a:lnTo>
                  <a:lnTo>
                    <a:pt x="1416" y="78"/>
                  </a:lnTo>
                  <a:lnTo>
                    <a:pt x="1451" y="82"/>
                  </a:lnTo>
                  <a:lnTo>
                    <a:pt x="1485" y="76"/>
                  </a:lnTo>
                  <a:lnTo>
                    <a:pt x="1499" y="80"/>
                  </a:lnTo>
                  <a:lnTo>
                    <a:pt x="1514" y="80"/>
                  </a:lnTo>
                  <a:lnTo>
                    <a:pt x="1578" y="76"/>
                  </a:lnTo>
                  <a:lnTo>
                    <a:pt x="1639" y="80"/>
                  </a:lnTo>
                  <a:lnTo>
                    <a:pt x="1687" y="75"/>
                  </a:lnTo>
                  <a:lnTo>
                    <a:pt x="1703" y="72"/>
                  </a:lnTo>
                  <a:lnTo>
                    <a:pt x="1713" y="67"/>
                  </a:lnTo>
                  <a:lnTo>
                    <a:pt x="1721" y="58"/>
                  </a:lnTo>
                  <a:lnTo>
                    <a:pt x="1727" y="43"/>
                  </a:lnTo>
                  <a:lnTo>
                    <a:pt x="1732" y="23"/>
                  </a:lnTo>
                  <a:lnTo>
                    <a:pt x="1732" y="65"/>
                  </a:lnTo>
                  <a:lnTo>
                    <a:pt x="1732" y="75"/>
                  </a:lnTo>
                  <a:lnTo>
                    <a:pt x="1730" y="82"/>
                  </a:lnTo>
                  <a:lnTo>
                    <a:pt x="1725" y="91"/>
                  </a:lnTo>
                  <a:lnTo>
                    <a:pt x="1716" y="98"/>
                  </a:lnTo>
                  <a:lnTo>
                    <a:pt x="1652" y="102"/>
                  </a:lnTo>
                  <a:lnTo>
                    <a:pt x="1606" y="98"/>
                  </a:lnTo>
                  <a:lnTo>
                    <a:pt x="1583" y="100"/>
                  </a:lnTo>
                  <a:lnTo>
                    <a:pt x="1510" y="100"/>
                  </a:lnTo>
                  <a:lnTo>
                    <a:pt x="1488" y="100"/>
                  </a:lnTo>
                  <a:lnTo>
                    <a:pt x="1466" y="102"/>
                  </a:lnTo>
                  <a:lnTo>
                    <a:pt x="1443" y="99"/>
                  </a:lnTo>
                  <a:lnTo>
                    <a:pt x="1416" y="102"/>
                  </a:lnTo>
                  <a:lnTo>
                    <a:pt x="1346" y="100"/>
                  </a:lnTo>
                  <a:lnTo>
                    <a:pt x="1325" y="96"/>
                  </a:lnTo>
                  <a:lnTo>
                    <a:pt x="1260" y="100"/>
                  </a:lnTo>
                  <a:lnTo>
                    <a:pt x="1216" y="95"/>
                  </a:lnTo>
                  <a:lnTo>
                    <a:pt x="1165" y="100"/>
                  </a:lnTo>
                  <a:lnTo>
                    <a:pt x="1125" y="97"/>
                  </a:lnTo>
                  <a:lnTo>
                    <a:pt x="1088" y="100"/>
                  </a:lnTo>
                  <a:lnTo>
                    <a:pt x="1067" y="97"/>
                  </a:lnTo>
                  <a:lnTo>
                    <a:pt x="1048" y="98"/>
                  </a:lnTo>
                  <a:lnTo>
                    <a:pt x="1022" y="98"/>
                  </a:lnTo>
                  <a:lnTo>
                    <a:pt x="1006" y="95"/>
                  </a:lnTo>
                  <a:lnTo>
                    <a:pt x="987" y="100"/>
                  </a:lnTo>
                  <a:lnTo>
                    <a:pt x="967" y="95"/>
                  </a:lnTo>
                  <a:lnTo>
                    <a:pt x="947" y="96"/>
                  </a:lnTo>
                  <a:lnTo>
                    <a:pt x="923" y="98"/>
                  </a:lnTo>
                  <a:lnTo>
                    <a:pt x="901" y="100"/>
                  </a:lnTo>
                  <a:lnTo>
                    <a:pt x="875" y="100"/>
                  </a:lnTo>
                  <a:lnTo>
                    <a:pt x="839" y="100"/>
                  </a:lnTo>
                  <a:lnTo>
                    <a:pt x="813" y="100"/>
                  </a:lnTo>
                  <a:lnTo>
                    <a:pt x="791" y="98"/>
                  </a:lnTo>
                  <a:lnTo>
                    <a:pt x="769" y="98"/>
                  </a:lnTo>
                  <a:lnTo>
                    <a:pt x="720" y="102"/>
                  </a:lnTo>
                  <a:lnTo>
                    <a:pt x="681" y="97"/>
                  </a:lnTo>
                  <a:lnTo>
                    <a:pt x="638" y="102"/>
                  </a:lnTo>
                  <a:lnTo>
                    <a:pt x="603" y="98"/>
                  </a:lnTo>
                  <a:lnTo>
                    <a:pt x="563" y="102"/>
                  </a:lnTo>
                  <a:lnTo>
                    <a:pt x="531" y="98"/>
                  </a:lnTo>
                  <a:lnTo>
                    <a:pt x="496" y="98"/>
                  </a:lnTo>
                  <a:lnTo>
                    <a:pt x="463" y="100"/>
                  </a:lnTo>
                  <a:lnTo>
                    <a:pt x="435" y="100"/>
                  </a:lnTo>
                  <a:lnTo>
                    <a:pt x="351" y="100"/>
                  </a:lnTo>
                  <a:lnTo>
                    <a:pt x="326" y="100"/>
                  </a:lnTo>
                  <a:lnTo>
                    <a:pt x="254" y="98"/>
                  </a:lnTo>
                  <a:lnTo>
                    <a:pt x="208" y="100"/>
                  </a:lnTo>
                  <a:lnTo>
                    <a:pt x="84" y="97"/>
                  </a:lnTo>
                  <a:lnTo>
                    <a:pt x="15" y="98"/>
                  </a:lnTo>
                  <a:lnTo>
                    <a:pt x="3" y="90"/>
                  </a:lnTo>
                  <a:lnTo>
                    <a:pt x="0" y="78"/>
                  </a:lnTo>
                  <a:lnTo>
                    <a:pt x="0" y="65"/>
                  </a:lnTo>
                  <a:lnTo>
                    <a:pt x="0" y="52"/>
                  </a:lnTo>
                </a:path>
              </a:pathLst>
            </a:custGeom>
            <a:solidFill>
              <a:schemeClr val="bg1"/>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grpSp>
      <p:sp>
        <p:nvSpPr>
          <p:cNvPr id="6166" name="Rectangle 22"/>
          <p:cNvSpPr>
            <a:spLocks noGrp="1" noChangeArrowheads="1"/>
          </p:cNvSpPr>
          <p:nvPr>
            <p:ph type="ctrTitle" sz="quarter"/>
          </p:nvPr>
        </p:nvSpPr>
        <p:spPr>
          <a:xfrm>
            <a:off x="685800" y="2286000"/>
            <a:ext cx="7772400" cy="1143000"/>
          </a:xfrm>
          <a:ln w="12700" cap="sq">
            <a:headEnd type="none" w="sm" len="sm"/>
            <a:tailEnd type="none" w="sm" len="sm"/>
          </a:ln>
        </p:spPr>
        <p:txBody>
          <a:bodyPr lIns="91440" tIns="45720" rIns="91440" bIns="45720"/>
          <a:lstStyle>
            <a:lvl1pPr>
              <a:defRPr/>
            </a:lvl1pPr>
          </a:lstStyle>
          <a:p>
            <a:r>
              <a:rPr lang="ru-RU" smtClean="0"/>
              <a:t>Образец заголовка</a:t>
            </a:r>
            <a:endParaRPr lang="ru-RU"/>
          </a:p>
        </p:txBody>
      </p:sp>
      <p:sp>
        <p:nvSpPr>
          <p:cNvPr id="6167" name="Rectangle 23"/>
          <p:cNvSpPr>
            <a:spLocks noGrp="1" noChangeArrowheads="1"/>
          </p:cNvSpPr>
          <p:nvPr>
            <p:ph type="subTitle" sz="quarter" idx="1"/>
          </p:nvPr>
        </p:nvSpPr>
        <p:spPr>
          <a:xfrm>
            <a:off x="1371600" y="3886200"/>
            <a:ext cx="6400800" cy="1752600"/>
          </a:xfrm>
          <a:ln w="12700" cap="sq">
            <a:headEnd type="none" w="sm" len="sm"/>
            <a:tailEnd type="none" w="sm" len="sm"/>
          </a:ln>
        </p:spPr>
        <p:txBody>
          <a:bodyPr lIns="91440" tIns="45720" rIns="91440" bIns="45720"/>
          <a:lstStyle>
            <a:lvl1pPr marL="0" indent="0" algn="ctr">
              <a:buFont typeface="Wingdings" pitchFamily="2" charset="2"/>
              <a:buNone/>
              <a:defRPr/>
            </a:lvl1pPr>
          </a:lstStyle>
          <a:p>
            <a:r>
              <a:rPr lang="ru-RU" smtClean="0"/>
              <a:t>Образец подзаголовка</a:t>
            </a:r>
            <a:endParaRPr lang="ru-RU"/>
          </a:p>
        </p:txBody>
      </p:sp>
      <p:sp>
        <p:nvSpPr>
          <p:cNvPr id="24" name="Rectangle 24"/>
          <p:cNvSpPr>
            <a:spLocks noGrp="1" noChangeArrowheads="1"/>
          </p:cNvSpPr>
          <p:nvPr>
            <p:ph type="dt" sz="quarter" idx="10"/>
          </p:nvPr>
        </p:nvSpPr>
        <p:spPr/>
        <p:txBody>
          <a:bodyPr/>
          <a:lstStyle>
            <a:lvl1pPr>
              <a:defRPr/>
            </a:lvl1pPr>
          </a:lstStyle>
          <a:p>
            <a:pPr>
              <a:defRPr/>
            </a:pPr>
            <a:endParaRPr lang="ru-RU"/>
          </a:p>
        </p:txBody>
      </p:sp>
      <p:sp>
        <p:nvSpPr>
          <p:cNvPr id="25" name="Rectangle 25"/>
          <p:cNvSpPr>
            <a:spLocks noGrp="1" noChangeArrowheads="1"/>
          </p:cNvSpPr>
          <p:nvPr>
            <p:ph type="ftr" sz="quarter" idx="11"/>
          </p:nvPr>
        </p:nvSpPr>
        <p:spPr/>
        <p:txBody>
          <a:bodyPr/>
          <a:lstStyle>
            <a:lvl1pPr>
              <a:defRPr/>
            </a:lvl1pPr>
          </a:lstStyle>
          <a:p>
            <a:pPr>
              <a:defRPr/>
            </a:pPr>
            <a:endParaRPr lang="ru-RU"/>
          </a:p>
        </p:txBody>
      </p:sp>
      <p:sp>
        <p:nvSpPr>
          <p:cNvPr id="26" name="Rectangle 26"/>
          <p:cNvSpPr>
            <a:spLocks noGrp="1" noChangeArrowheads="1"/>
          </p:cNvSpPr>
          <p:nvPr>
            <p:ph type="sldNum" sz="quarter" idx="12"/>
          </p:nvPr>
        </p:nvSpPr>
        <p:spPr/>
        <p:txBody>
          <a:bodyPr/>
          <a:lstStyle>
            <a:lvl1pPr>
              <a:defRPr/>
            </a:lvl1pPr>
          </a:lstStyle>
          <a:p>
            <a:pPr>
              <a:defRPr/>
            </a:pPr>
            <a:fld id="{24B8F837-3376-41A8-8F45-E3FCB4237835}" type="slidenum">
              <a:rPr lang="ru-RU"/>
              <a:pPr>
                <a:defRPr/>
              </a:pPr>
              <a:t>‹#›</a:t>
            </a:fld>
            <a:endParaRPr lang="ru-RU"/>
          </a:p>
        </p:txBody>
      </p:sp>
    </p:spTree>
    <p:extLst>
      <p:ext uri="{BB962C8B-B14F-4D97-AF65-F5344CB8AC3E}">
        <p14:creationId xmlns:p14="http://schemas.microsoft.com/office/powerpoint/2010/main" val="1241704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4"/>
          <p:cNvSpPr>
            <a:spLocks noGrp="1" noChangeArrowheads="1"/>
          </p:cNvSpPr>
          <p:nvPr>
            <p:ph type="dt" sz="half" idx="10"/>
          </p:nvPr>
        </p:nvSpPr>
        <p:spPr>
          <a:ln/>
        </p:spPr>
        <p:txBody>
          <a:bodyPr/>
          <a:lstStyle>
            <a:lvl1pPr>
              <a:defRPr/>
            </a:lvl1pPr>
          </a:lstStyle>
          <a:p>
            <a:pPr>
              <a:defRPr/>
            </a:pPr>
            <a:endParaRPr lang="ru-RU"/>
          </a:p>
        </p:txBody>
      </p:sp>
      <p:sp>
        <p:nvSpPr>
          <p:cNvPr id="5" name="Rectangle 25"/>
          <p:cNvSpPr>
            <a:spLocks noGrp="1" noChangeArrowheads="1"/>
          </p:cNvSpPr>
          <p:nvPr>
            <p:ph type="ftr" sz="quarter" idx="11"/>
          </p:nvPr>
        </p:nvSpPr>
        <p:spPr>
          <a:ln/>
        </p:spPr>
        <p:txBody>
          <a:bodyPr/>
          <a:lstStyle>
            <a:lvl1pPr>
              <a:defRPr/>
            </a:lvl1pPr>
          </a:lstStyle>
          <a:p>
            <a:pPr>
              <a:defRPr/>
            </a:pPr>
            <a:endParaRPr lang="ru-RU"/>
          </a:p>
        </p:txBody>
      </p:sp>
      <p:sp>
        <p:nvSpPr>
          <p:cNvPr id="6" name="Rectangle 26"/>
          <p:cNvSpPr>
            <a:spLocks noGrp="1" noChangeArrowheads="1"/>
          </p:cNvSpPr>
          <p:nvPr>
            <p:ph type="sldNum" sz="quarter" idx="12"/>
          </p:nvPr>
        </p:nvSpPr>
        <p:spPr>
          <a:ln/>
        </p:spPr>
        <p:txBody>
          <a:bodyPr/>
          <a:lstStyle>
            <a:lvl1pPr>
              <a:defRPr/>
            </a:lvl1pPr>
          </a:lstStyle>
          <a:p>
            <a:pPr>
              <a:defRPr/>
            </a:pPr>
            <a:fld id="{8E4624BD-B2A1-4F6F-B1F0-245FF7B2839C}" type="slidenum">
              <a:rPr lang="ru-RU"/>
              <a:pPr>
                <a:defRPr/>
              </a:pPr>
              <a:t>‹#›</a:t>
            </a:fld>
            <a:endParaRPr lang="ru-RU"/>
          </a:p>
        </p:txBody>
      </p:sp>
    </p:spTree>
    <p:extLst>
      <p:ext uri="{BB962C8B-B14F-4D97-AF65-F5344CB8AC3E}">
        <p14:creationId xmlns:p14="http://schemas.microsoft.com/office/powerpoint/2010/main" val="2092115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4"/>
          <p:cNvSpPr>
            <a:spLocks noGrp="1" noChangeArrowheads="1"/>
          </p:cNvSpPr>
          <p:nvPr>
            <p:ph type="dt" sz="half" idx="10"/>
          </p:nvPr>
        </p:nvSpPr>
        <p:spPr>
          <a:ln/>
        </p:spPr>
        <p:txBody>
          <a:bodyPr/>
          <a:lstStyle>
            <a:lvl1pPr>
              <a:defRPr/>
            </a:lvl1pPr>
          </a:lstStyle>
          <a:p>
            <a:pPr>
              <a:defRPr/>
            </a:pPr>
            <a:endParaRPr lang="ru-RU"/>
          </a:p>
        </p:txBody>
      </p:sp>
      <p:sp>
        <p:nvSpPr>
          <p:cNvPr id="5" name="Rectangle 25"/>
          <p:cNvSpPr>
            <a:spLocks noGrp="1" noChangeArrowheads="1"/>
          </p:cNvSpPr>
          <p:nvPr>
            <p:ph type="ftr" sz="quarter" idx="11"/>
          </p:nvPr>
        </p:nvSpPr>
        <p:spPr>
          <a:ln/>
        </p:spPr>
        <p:txBody>
          <a:bodyPr/>
          <a:lstStyle>
            <a:lvl1pPr>
              <a:defRPr/>
            </a:lvl1pPr>
          </a:lstStyle>
          <a:p>
            <a:pPr>
              <a:defRPr/>
            </a:pPr>
            <a:endParaRPr lang="ru-RU"/>
          </a:p>
        </p:txBody>
      </p:sp>
      <p:sp>
        <p:nvSpPr>
          <p:cNvPr id="6" name="Rectangle 26"/>
          <p:cNvSpPr>
            <a:spLocks noGrp="1" noChangeArrowheads="1"/>
          </p:cNvSpPr>
          <p:nvPr>
            <p:ph type="sldNum" sz="quarter" idx="12"/>
          </p:nvPr>
        </p:nvSpPr>
        <p:spPr>
          <a:ln/>
        </p:spPr>
        <p:txBody>
          <a:bodyPr/>
          <a:lstStyle>
            <a:lvl1pPr>
              <a:defRPr/>
            </a:lvl1pPr>
          </a:lstStyle>
          <a:p>
            <a:pPr>
              <a:defRPr/>
            </a:pPr>
            <a:fld id="{1291DEB1-938D-4427-8C2E-63563E926198}" type="slidenum">
              <a:rPr lang="ru-RU"/>
              <a:pPr>
                <a:defRPr/>
              </a:pPr>
              <a:t>‹#›</a:t>
            </a:fld>
            <a:endParaRPr lang="ru-RU"/>
          </a:p>
        </p:txBody>
      </p:sp>
    </p:spTree>
    <p:extLst>
      <p:ext uri="{BB962C8B-B14F-4D97-AF65-F5344CB8AC3E}">
        <p14:creationId xmlns:p14="http://schemas.microsoft.com/office/powerpoint/2010/main" val="1017611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34938" y="2116138"/>
            <a:ext cx="4371975" cy="4135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59313" y="2116138"/>
            <a:ext cx="4371975" cy="4135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4"/>
          <p:cNvSpPr>
            <a:spLocks noGrp="1" noChangeArrowheads="1"/>
          </p:cNvSpPr>
          <p:nvPr>
            <p:ph type="dt" sz="half" idx="10"/>
          </p:nvPr>
        </p:nvSpPr>
        <p:spPr>
          <a:ln/>
        </p:spPr>
        <p:txBody>
          <a:bodyPr/>
          <a:lstStyle>
            <a:lvl1pPr>
              <a:defRPr/>
            </a:lvl1pPr>
          </a:lstStyle>
          <a:p>
            <a:pPr>
              <a:defRPr/>
            </a:pPr>
            <a:endParaRPr lang="ru-RU"/>
          </a:p>
        </p:txBody>
      </p:sp>
      <p:sp>
        <p:nvSpPr>
          <p:cNvPr id="6" name="Rectangle 25"/>
          <p:cNvSpPr>
            <a:spLocks noGrp="1" noChangeArrowheads="1"/>
          </p:cNvSpPr>
          <p:nvPr>
            <p:ph type="ftr" sz="quarter" idx="11"/>
          </p:nvPr>
        </p:nvSpPr>
        <p:spPr>
          <a:ln/>
        </p:spPr>
        <p:txBody>
          <a:bodyPr/>
          <a:lstStyle>
            <a:lvl1pPr>
              <a:defRPr/>
            </a:lvl1pPr>
          </a:lstStyle>
          <a:p>
            <a:pPr>
              <a:defRPr/>
            </a:pPr>
            <a:endParaRPr lang="ru-RU"/>
          </a:p>
        </p:txBody>
      </p:sp>
      <p:sp>
        <p:nvSpPr>
          <p:cNvPr id="7" name="Rectangle 26"/>
          <p:cNvSpPr>
            <a:spLocks noGrp="1" noChangeArrowheads="1"/>
          </p:cNvSpPr>
          <p:nvPr>
            <p:ph type="sldNum" sz="quarter" idx="12"/>
          </p:nvPr>
        </p:nvSpPr>
        <p:spPr>
          <a:ln/>
        </p:spPr>
        <p:txBody>
          <a:bodyPr/>
          <a:lstStyle>
            <a:lvl1pPr>
              <a:defRPr/>
            </a:lvl1pPr>
          </a:lstStyle>
          <a:p>
            <a:pPr>
              <a:defRPr/>
            </a:pPr>
            <a:fld id="{A29C4C01-FE34-4B41-8912-E47B39F677DD}" type="slidenum">
              <a:rPr lang="ru-RU"/>
              <a:pPr>
                <a:defRPr/>
              </a:pPr>
              <a:t>‹#›</a:t>
            </a:fld>
            <a:endParaRPr lang="ru-RU"/>
          </a:p>
        </p:txBody>
      </p:sp>
    </p:spTree>
    <p:extLst>
      <p:ext uri="{BB962C8B-B14F-4D97-AF65-F5344CB8AC3E}">
        <p14:creationId xmlns:p14="http://schemas.microsoft.com/office/powerpoint/2010/main" val="42444111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4"/>
          <p:cNvSpPr>
            <a:spLocks noGrp="1" noChangeArrowheads="1"/>
          </p:cNvSpPr>
          <p:nvPr>
            <p:ph type="dt" sz="half" idx="10"/>
          </p:nvPr>
        </p:nvSpPr>
        <p:spPr>
          <a:ln/>
        </p:spPr>
        <p:txBody>
          <a:bodyPr/>
          <a:lstStyle>
            <a:lvl1pPr>
              <a:defRPr/>
            </a:lvl1pPr>
          </a:lstStyle>
          <a:p>
            <a:pPr>
              <a:defRPr/>
            </a:pPr>
            <a:endParaRPr lang="ru-RU"/>
          </a:p>
        </p:txBody>
      </p:sp>
      <p:sp>
        <p:nvSpPr>
          <p:cNvPr id="8" name="Rectangle 25"/>
          <p:cNvSpPr>
            <a:spLocks noGrp="1" noChangeArrowheads="1"/>
          </p:cNvSpPr>
          <p:nvPr>
            <p:ph type="ftr" sz="quarter" idx="11"/>
          </p:nvPr>
        </p:nvSpPr>
        <p:spPr>
          <a:ln/>
        </p:spPr>
        <p:txBody>
          <a:bodyPr/>
          <a:lstStyle>
            <a:lvl1pPr>
              <a:defRPr/>
            </a:lvl1pPr>
          </a:lstStyle>
          <a:p>
            <a:pPr>
              <a:defRPr/>
            </a:pPr>
            <a:endParaRPr lang="ru-RU"/>
          </a:p>
        </p:txBody>
      </p:sp>
      <p:sp>
        <p:nvSpPr>
          <p:cNvPr id="9" name="Rectangle 26"/>
          <p:cNvSpPr>
            <a:spLocks noGrp="1" noChangeArrowheads="1"/>
          </p:cNvSpPr>
          <p:nvPr>
            <p:ph type="sldNum" sz="quarter" idx="12"/>
          </p:nvPr>
        </p:nvSpPr>
        <p:spPr>
          <a:ln/>
        </p:spPr>
        <p:txBody>
          <a:bodyPr/>
          <a:lstStyle>
            <a:lvl1pPr>
              <a:defRPr/>
            </a:lvl1pPr>
          </a:lstStyle>
          <a:p>
            <a:pPr>
              <a:defRPr/>
            </a:pPr>
            <a:fld id="{4DF63589-CBC2-418E-9958-FF815F978EB3}" type="slidenum">
              <a:rPr lang="ru-RU"/>
              <a:pPr>
                <a:defRPr/>
              </a:pPr>
              <a:t>‹#›</a:t>
            </a:fld>
            <a:endParaRPr lang="ru-RU"/>
          </a:p>
        </p:txBody>
      </p:sp>
    </p:spTree>
    <p:extLst>
      <p:ext uri="{BB962C8B-B14F-4D97-AF65-F5344CB8AC3E}">
        <p14:creationId xmlns:p14="http://schemas.microsoft.com/office/powerpoint/2010/main" val="3555065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4"/>
          <p:cNvSpPr>
            <a:spLocks noGrp="1" noChangeArrowheads="1"/>
          </p:cNvSpPr>
          <p:nvPr>
            <p:ph type="dt" sz="half" idx="10"/>
          </p:nvPr>
        </p:nvSpPr>
        <p:spPr>
          <a:ln/>
        </p:spPr>
        <p:txBody>
          <a:bodyPr/>
          <a:lstStyle>
            <a:lvl1pPr>
              <a:defRPr/>
            </a:lvl1pPr>
          </a:lstStyle>
          <a:p>
            <a:pPr>
              <a:defRPr/>
            </a:pPr>
            <a:endParaRPr lang="ru-RU"/>
          </a:p>
        </p:txBody>
      </p:sp>
      <p:sp>
        <p:nvSpPr>
          <p:cNvPr id="4" name="Rectangle 25"/>
          <p:cNvSpPr>
            <a:spLocks noGrp="1" noChangeArrowheads="1"/>
          </p:cNvSpPr>
          <p:nvPr>
            <p:ph type="ftr" sz="quarter" idx="11"/>
          </p:nvPr>
        </p:nvSpPr>
        <p:spPr>
          <a:ln/>
        </p:spPr>
        <p:txBody>
          <a:bodyPr/>
          <a:lstStyle>
            <a:lvl1pPr>
              <a:defRPr/>
            </a:lvl1pPr>
          </a:lstStyle>
          <a:p>
            <a:pPr>
              <a:defRPr/>
            </a:pPr>
            <a:endParaRPr lang="ru-RU"/>
          </a:p>
        </p:txBody>
      </p:sp>
      <p:sp>
        <p:nvSpPr>
          <p:cNvPr id="5" name="Rectangle 26"/>
          <p:cNvSpPr>
            <a:spLocks noGrp="1" noChangeArrowheads="1"/>
          </p:cNvSpPr>
          <p:nvPr>
            <p:ph type="sldNum" sz="quarter" idx="12"/>
          </p:nvPr>
        </p:nvSpPr>
        <p:spPr>
          <a:ln/>
        </p:spPr>
        <p:txBody>
          <a:bodyPr/>
          <a:lstStyle>
            <a:lvl1pPr>
              <a:defRPr/>
            </a:lvl1pPr>
          </a:lstStyle>
          <a:p>
            <a:pPr>
              <a:defRPr/>
            </a:pPr>
            <a:fld id="{9792441B-220B-414E-BCBF-E8DFA4BE653D}" type="slidenum">
              <a:rPr lang="ru-RU"/>
              <a:pPr>
                <a:defRPr/>
              </a:pPr>
              <a:t>‹#›</a:t>
            </a:fld>
            <a:endParaRPr lang="ru-RU"/>
          </a:p>
        </p:txBody>
      </p:sp>
    </p:spTree>
    <p:extLst>
      <p:ext uri="{BB962C8B-B14F-4D97-AF65-F5344CB8AC3E}">
        <p14:creationId xmlns:p14="http://schemas.microsoft.com/office/powerpoint/2010/main" val="15309475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ru-RU"/>
          </a:p>
        </p:txBody>
      </p:sp>
      <p:sp>
        <p:nvSpPr>
          <p:cNvPr id="3" name="Rectangle 25"/>
          <p:cNvSpPr>
            <a:spLocks noGrp="1" noChangeArrowheads="1"/>
          </p:cNvSpPr>
          <p:nvPr>
            <p:ph type="ftr" sz="quarter" idx="11"/>
          </p:nvPr>
        </p:nvSpPr>
        <p:spPr>
          <a:ln/>
        </p:spPr>
        <p:txBody>
          <a:bodyPr/>
          <a:lstStyle>
            <a:lvl1pPr>
              <a:defRPr/>
            </a:lvl1pPr>
          </a:lstStyle>
          <a:p>
            <a:pPr>
              <a:defRPr/>
            </a:pPr>
            <a:endParaRPr lang="ru-RU"/>
          </a:p>
        </p:txBody>
      </p:sp>
      <p:sp>
        <p:nvSpPr>
          <p:cNvPr id="4" name="Rectangle 26"/>
          <p:cNvSpPr>
            <a:spLocks noGrp="1" noChangeArrowheads="1"/>
          </p:cNvSpPr>
          <p:nvPr>
            <p:ph type="sldNum" sz="quarter" idx="12"/>
          </p:nvPr>
        </p:nvSpPr>
        <p:spPr>
          <a:ln/>
        </p:spPr>
        <p:txBody>
          <a:bodyPr/>
          <a:lstStyle>
            <a:lvl1pPr>
              <a:defRPr/>
            </a:lvl1pPr>
          </a:lstStyle>
          <a:p>
            <a:pPr>
              <a:defRPr/>
            </a:pPr>
            <a:fld id="{BCD70FEA-F3A5-4A75-B3D2-6337A1B7C36C}" type="slidenum">
              <a:rPr lang="ru-RU"/>
              <a:pPr>
                <a:defRPr/>
              </a:pPr>
              <a:t>‹#›</a:t>
            </a:fld>
            <a:endParaRPr lang="ru-RU"/>
          </a:p>
        </p:txBody>
      </p:sp>
    </p:spTree>
    <p:extLst>
      <p:ext uri="{BB962C8B-B14F-4D97-AF65-F5344CB8AC3E}">
        <p14:creationId xmlns:p14="http://schemas.microsoft.com/office/powerpoint/2010/main" val="10277933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4"/>
          <p:cNvSpPr>
            <a:spLocks noGrp="1" noChangeArrowheads="1"/>
          </p:cNvSpPr>
          <p:nvPr>
            <p:ph type="dt" sz="half" idx="10"/>
          </p:nvPr>
        </p:nvSpPr>
        <p:spPr>
          <a:ln/>
        </p:spPr>
        <p:txBody>
          <a:bodyPr/>
          <a:lstStyle>
            <a:lvl1pPr>
              <a:defRPr/>
            </a:lvl1pPr>
          </a:lstStyle>
          <a:p>
            <a:pPr>
              <a:defRPr/>
            </a:pPr>
            <a:endParaRPr lang="ru-RU"/>
          </a:p>
        </p:txBody>
      </p:sp>
      <p:sp>
        <p:nvSpPr>
          <p:cNvPr id="6" name="Rectangle 25"/>
          <p:cNvSpPr>
            <a:spLocks noGrp="1" noChangeArrowheads="1"/>
          </p:cNvSpPr>
          <p:nvPr>
            <p:ph type="ftr" sz="quarter" idx="11"/>
          </p:nvPr>
        </p:nvSpPr>
        <p:spPr>
          <a:ln/>
        </p:spPr>
        <p:txBody>
          <a:bodyPr/>
          <a:lstStyle>
            <a:lvl1pPr>
              <a:defRPr/>
            </a:lvl1pPr>
          </a:lstStyle>
          <a:p>
            <a:pPr>
              <a:defRPr/>
            </a:pPr>
            <a:endParaRPr lang="ru-RU"/>
          </a:p>
        </p:txBody>
      </p:sp>
      <p:sp>
        <p:nvSpPr>
          <p:cNvPr id="7" name="Rectangle 26"/>
          <p:cNvSpPr>
            <a:spLocks noGrp="1" noChangeArrowheads="1"/>
          </p:cNvSpPr>
          <p:nvPr>
            <p:ph type="sldNum" sz="quarter" idx="12"/>
          </p:nvPr>
        </p:nvSpPr>
        <p:spPr>
          <a:ln/>
        </p:spPr>
        <p:txBody>
          <a:bodyPr/>
          <a:lstStyle>
            <a:lvl1pPr>
              <a:defRPr/>
            </a:lvl1pPr>
          </a:lstStyle>
          <a:p>
            <a:pPr>
              <a:defRPr/>
            </a:pPr>
            <a:fld id="{78887D1E-9BB2-4600-AB9B-1CCBDE49ED1C}" type="slidenum">
              <a:rPr lang="ru-RU"/>
              <a:pPr>
                <a:defRPr/>
              </a:pPr>
              <a:t>‹#›</a:t>
            </a:fld>
            <a:endParaRPr lang="ru-RU"/>
          </a:p>
        </p:txBody>
      </p:sp>
    </p:spTree>
    <p:extLst>
      <p:ext uri="{BB962C8B-B14F-4D97-AF65-F5344CB8AC3E}">
        <p14:creationId xmlns:p14="http://schemas.microsoft.com/office/powerpoint/2010/main" val="9035687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4"/>
          <p:cNvSpPr>
            <a:spLocks noGrp="1" noChangeArrowheads="1"/>
          </p:cNvSpPr>
          <p:nvPr>
            <p:ph type="dt" sz="half" idx="10"/>
          </p:nvPr>
        </p:nvSpPr>
        <p:spPr>
          <a:ln/>
        </p:spPr>
        <p:txBody>
          <a:bodyPr/>
          <a:lstStyle>
            <a:lvl1pPr>
              <a:defRPr/>
            </a:lvl1pPr>
          </a:lstStyle>
          <a:p>
            <a:pPr>
              <a:defRPr/>
            </a:pPr>
            <a:endParaRPr lang="ru-RU"/>
          </a:p>
        </p:txBody>
      </p:sp>
      <p:sp>
        <p:nvSpPr>
          <p:cNvPr id="6" name="Rectangle 25"/>
          <p:cNvSpPr>
            <a:spLocks noGrp="1" noChangeArrowheads="1"/>
          </p:cNvSpPr>
          <p:nvPr>
            <p:ph type="ftr" sz="quarter" idx="11"/>
          </p:nvPr>
        </p:nvSpPr>
        <p:spPr>
          <a:ln/>
        </p:spPr>
        <p:txBody>
          <a:bodyPr/>
          <a:lstStyle>
            <a:lvl1pPr>
              <a:defRPr/>
            </a:lvl1pPr>
          </a:lstStyle>
          <a:p>
            <a:pPr>
              <a:defRPr/>
            </a:pPr>
            <a:endParaRPr lang="ru-RU"/>
          </a:p>
        </p:txBody>
      </p:sp>
      <p:sp>
        <p:nvSpPr>
          <p:cNvPr id="7" name="Rectangle 26"/>
          <p:cNvSpPr>
            <a:spLocks noGrp="1" noChangeArrowheads="1"/>
          </p:cNvSpPr>
          <p:nvPr>
            <p:ph type="sldNum" sz="quarter" idx="12"/>
          </p:nvPr>
        </p:nvSpPr>
        <p:spPr>
          <a:ln/>
        </p:spPr>
        <p:txBody>
          <a:bodyPr/>
          <a:lstStyle>
            <a:lvl1pPr>
              <a:defRPr/>
            </a:lvl1pPr>
          </a:lstStyle>
          <a:p>
            <a:pPr>
              <a:defRPr/>
            </a:pPr>
            <a:fld id="{FD1874C8-FD17-4BAA-B4DE-1C19B68E6E47}" type="slidenum">
              <a:rPr lang="ru-RU"/>
              <a:pPr>
                <a:defRPr/>
              </a:pPr>
              <a:t>‹#›</a:t>
            </a:fld>
            <a:endParaRPr lang="ru-RU"/>
          </a:p>
        </p:txBody>
      </p:sp>
    </p:spTree>
    <p:extLst>
      <p:ext uri="{BB962C8B-B14F-4D97-AF65-F5344CB8AC3E}">
        <p14:creationId xmlns:p14="http://schemas.microsoft.com/office/powerpoint/2010/main" val="11984179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4"/>
          <p:cNvSpPr>
            <a:spLocks noGrp="1" noChangeArrowheads="1"/>
          </p:cNvSpPr>
          <p:nvPr>
            <p:ph type="dt" sz="half" idx="10"/>
          </p:nvPr>
        </p:nvSpPr>
        <p:spPr>
          <a:ln/>
        </p:spPr>
        <p:txBody>
          <a:bodyPr/>
          <a:lstStyle>
            <a:lvl1pPr>
              <a:defRPr/>
            </a:lvl1pPr>
          </a:lstStyle>
          <a:p>
            <a:pPr>
              <a:defRPr/>
            </a:pPr>
            <a:endParaRPr lang="ru-RU"/>
          </a:p>
        </p:txBody>
      </p:sp>
      <p:sp>
        <p:nvSpPr>
          <p:cNvPr id="5" name="Rectangle 25"/>
          <p:cNvSpPr>
            <a:spLocks noGrp="1" noChangeArrowheads="1"/>
          </p:cNvSpPr>
          <p:nvPr>
            <p:ph type="ftr" sz="quarter" idx="11"/>
          </p:nvPr>
        </p:nvSpPr>
        <p:spPr>
          <a:ln/>
        </p:spPr>
        <p:txBody>
          <a:bodyPr/>
          <a:lstStyle>
            <a:lvl1pPr>
              <a:defRPr/>
            </a:lvl1pPr>
          </a:lstStyle>
          <a:p>
            <a:pPr>
              <a:defRPr/>
            </a:pPr>
            <a:endParaRPr lang="ru-RU"/>
          </a:p>
        </p:txBody>
      </p:sp>
      <p:sp>
        <p:nvSpPr>
          <p:cNvPr id="6" name="Rectangle 26"/>
          <p:cNvSpPr>
            <a:spLocks noGrp="1" noChangeArrowheads="1"/>
          </p:cNvSpPr>
          <p:nvPr>
            <p:ph type="sldNum" sz="quarter" idx="12"/>
          </p:nvPr>
        </p:nvSpPr>
        <p:spPr>
          <a:ln/>
        </p:spPr>
        <p:txBody>
          <a:bodyPr/>
          <a:lstStyle>
            <a:lvl1pPr>
              <a:defRPr/>
            </a:lvl1pPr>
          </a:lstStyle>
          <a:p>
            <a:pPr>
              <a:defRPr/>
            </a:pPr>
            <a:fld id="{C34EAF7B-49C7-4813-A248-ECA8E7CC5685}" type="slidenum">
              <a:rPr lang="ru-RU"/>
              <a:pPr>
                <a:defRPr/>
              </a:pPr>
              <a:t>‹#›</a:t>
            </a:fld>
            <a:endParaRPr lang="ru-RU"/>
          </a:p>
        </p:txBody>
      </p:sp>
    </p:spTree>
    <p:extLst>
      <p:ext uri="{BB962C8B-B14F-4D97-AF65-F5344CB8AC3E}">
        <p14:creationId xmlns:p14="http://schemas.microsoft.com/office/powerpoint/2010/main" val="4660548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07200" y="889000"/>
            <a:ext cx="2224088" cy="53625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34938" y="889000"/>
            <a:ext cx="6519862" cy="53625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4"/>
          <p:cNvSpPr>
            <a:spLocks noGrp="1" noChangeArrowheads="1"/>
          </p:cNvSpPr>
          <p:nvPr>
            <p:ph type="dt" sz="half" idx="10"/>
          </p:nvPr>
        </p:nvSpPr>
        <p:spPr>
          <a:ln/>
        </p:spPr>
        <p:txBody>
          <a:bodyPr/>
          <a:lstStyle>
            <a:lvl1pPr>
              <a:defRPr/>
            </a:lvl1pPr>
          </a:lstStyle>
          <a:p>
            <a:pPr>
              <a:defRPr/>
            </a:pPr>
            <a:endParaRPr lang="ru-RU"/>
          </a:p>
        </p:txBody>
      </p:sp>
      <p:sp>
        <p:nvSpPr>
          <p:cNvPr id="5" name="Rectangle 25"/>
          <p:cNvSpPr>
            <a:spLocks noGrp="1" noChangeArrowheads="1"/>
          </p:cNvSpPr>
          <p:nvPr>
            <p:ph type="ftr" sz="quarter" idx="11"/>
          </p:nvPr>
        </p:nvSpPr>
        <p:spPr>
          <a:ln/>
        </p:spPr>
        <p:txBody>
          <a:bodyPr/>
          <a:lstStyle>
            <a:lvl1pPr>
              <a:defRPr/>
            </a:lvl1pPr>
          </a:lstStyle>
          <a:p>
            <a:pPr>
              <a:defRPr/>
            </a:pPr>
            <a:endParaRPr lang="ru-RU"/>
          </a:p>
        </p:txBody>
      </p:sp>
      <p:sp>
        <p:nvSpPr>
          <p:cNvPr id="6" name="Rectangle 26"/>
          <p:cNvSpPr>
            <a:spLocks noGrp="1" noChangeArrowheads="1"/>
          </p:cNvSpPr>
          <p:nvPr>
            <p:ph type="sldNum" sz="quarter" idx="12"/>
          </p:nvPr>
        </p:nvSpPr>
        <p:spPr>
          <a:ln/>
        </p:spPr>
        <p:txBody>
          <a:bodyPr/>
          <a:lstStyle>
            <a:lvl1pPr>
              <a:defRPr/>
            </a:lvl1pPr>
          </a:lstStyle>
          <a:p>
            <a:pPr>
              <a:defRPr/>
            </a:pPr>
            <a:fld id="{7BDF7D4F-F5EE-4ADD-A8F6-7E25A7099BAB}" type="slidenum">
              <a:rPr lang="ru-RU"/>
              <a:pPr>
                <a:defRPr/>
              </a:pPr>
              <a:t>‹#›</a:t>
            </a:fld>
            <a:endParaRPr lang="ru-RU"/>
          </a:p>
        </p:txBody>
      </p:sp>
    </p:spTree>
    <p:extLst>
      <p:ext uri="{BB962C8B-B14F-4D97-AF65-F5344CB8AC3E}">
        <p14:creationId xmlns:p14="http://schemas.microsoft.com/office/powerpoint/2010/main" val="13446581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reserve="1">
  <p:cSld name="Заголовок, текст и клип">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938" y="889000"/>
            <a:ext cx="8885237" cy="11557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34938" y="2116138"/>
            <a:ext cx="4371975" cy="41354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Клип 3"/>
          <p:cNvSpPr>
            <a:spLocks noGrp="1"/>
          </p:cNvSpPr>
          <p:nvPr>
            <p:ph type="clipArt" sz="half" idx="2"/>
          </p:nvPr>
        </p:nvSpPr>
        <p:spPr>
          <a:xfrm>
            <a:off x="4659313" y="2116138"/>
            <a:ext cx="4371975" cy="4135437"/>
          </a:xfrm>
        </p:spPr>
        <p:txBody>
          <a:bodyPr/>
          <a:lstStyle/>
          <a:p>
            <a:pPr lvl="0"/>
            <a:r>
              <a:rPr lang="ru-RU" noProof="0" smtClean="0"/>
              <a:t>Вставка клипа</a:t>
            </a:r>
          </a:p>
        </p:txBody>
      </p:sp>
      <p:sp>
        <p:nvSpPr>
          <p:cNvPr id="5" name="Rectangle 24"/>
          <p:cNvSpPr>
            <a:spLocks noGrp="1" noChangeArrowheads="1"/>
          </p:cNvSpPr>
          <p:nvPr>
            <p:ph type="dt" sz="half" idx="10"/>
          </p:nvPr>
        </p:nvSpPr>
        <p:spPr>
          <a:ln/>
        </p:spPr>
        <p:txBody>
          <a:bodyPr/>
          <a:lstStyle>
            <a:lvl1pPr>
              <a:defRPr/>
            </a:lvl1pPr>
          </a:lstStyle>
          <a:p>
            <a:pPr>
              <a:defRPr/>
            </a:pPr>
            <a:endParaRPr lang="ru-RU"/>
          </a:p>
        </p:txBody>
      </p:sp>
      <p:sp>
        <p:nvSpPr>
          <p:cNvPr id="6" name="Rectangle 25"/>
          <p:cNvSpPr>
            <a:spLocks noGrp="1" noChangeArrowheads="1"/>
          </p:cNvSpPr>
          <p:nvPr>
            <p:ph type="ftr" sz="quarter" idx="11"/>
          </p:nvPr>
        </p:nvSpPr>
        <p:spPr>
          <a:ln/>
        </p:spPr>
        <p:txBody>
          <a:bodyPr/>
          <a:lstStyle>
            <a:lvl1pPr>
              <a:defRPr/>
            </a:lvl1pPr>
          </a:lstStyle>
          <a:p>
            <a:pPr>
              <a:defRPr/>
            </a:pPr>
            <a:endParaRPr lang="ru-RU"/>
          </a:p>
        </p:txBody>
      </p:sp>
      <p:sp>
        <p:nvSpPr>
          <p:cNvPr id="7" name="Rectangle 26"/>
          <p:cNvSpPr>
            <a:spLocks noGrp="1" noChangeArrowheads="1"/>
          </p:cNvSpPr>
          <p:nvPr>
            <p:ph type="sldNum" sz="quarter" idx="12"/>
          </p:nvPr>
        </p:nvSpPr>
        <p:spPr>
          <a:ln/>
        </p:spPr>
        <p:txBody>
          <a:bodyPr/>
          <a:lstStyle>
            <a:lvl1pPr>
              <a:defRPr/>
            </a:lvl1pPr>
          </a:lstStyle>
          <a:p>
            <a:pPr>
              <a:defRPr/>
            </a:pPr>
            <a:fld id="{BAC932E5-C6FB-49DF-BC66-94A1E6A1F207}" type="slidenum">
              <a:rPr lang="ru-RU"/>
              <a:pPr>
                <a:defRPr/>
              </a:pPr>
              <a:t>‹#›</a:t>
            </a:fld>
            <a:endParaRPr lang="ru-RU"/>
          </a:p>
        </p:txBody>
      </p:sp>
    </p:spTree>
    <p:extLst>
      <p:ext uri="{BB962C8B-B14F-4D97-AF65-F5344CB8AC3E}">
        <p14:creationId xmlns:p14="http://schemas.microsoft.com/office/powerpoint/2010/main" val="20388217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lipArtAndTx" preserve="1">
  <p:cSld name="Заголовок, клип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938" y="889000"/>
            <a:ext cx="8885237" cy="1155700"/>
          </a:xfrm>
        </p:spPr>
        <p:txBody>
          <a:bodyPr/>
          <a:lstStyle/>
          <a:p>
            <a:r>
              <a:rPr lang="ru-RU" smtClean="0"/>
              <a:t>Образец заголовка</a:t>
            </a:r>
            <a:endParaRPr lang="ru-RU"/>
          </a:p>
        </p:txBody>
      </p:sp>
      <p:sp>
        <p:nvSpPr>
          <p:cNvPr id="3" name="Клип 2"/>
          <p:cNvSpPr>
            <a:spLocks noGrp="1"/>
          </p:cNvSpPr>
          <p:nvPr>
            <p:ph type="clipArt" sz="half" idx="1"/>
          </p:nvPr>
        </p:nvSpPr>
        <p:spPr>
          <a:xfrm>
            <a:off x="134938" y="2116138"/>
            <a:ext cx="4371975" cy="4135437"/>
          </a:xfrm>
        </p:spPr>
        <p:txBody>
          <a:bodyPr/>
          <a:lstStyle/>
          <a:p>
            <a:pPr lvl="0"/>
            <a:r>
              <a:rPr lang="ru-RU" noProof="0" smtClean="0"/>
              <a:t>Вставка клипа</a:t>
            </a:r>
          </a:p>
        </p:txBody>
      </p:sp>
      <p:sp>
        <p:nvSpPr>
          <p:cNvPr id="4" name="Текст 3"/>
          <p:cNvSpPr>
            <a:spLocks noGrp="1"/>
          </p:cNvSpPr>
          <p:nvPr>
            <p:ph type="body" sz="half" idx="2"/>
          </p:nvPr>
        </p:nvSpPr>
        <p:spPr>
          <a:xfrm>
            <a:off x="4659313" y="2116138"/>
            <a:ext cx="4371975" cy="41354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4"/>
          <p:cNvSpPr>
            <a:spLocks noGrp="1" noChangeArrowheads="1"/>
          </p:cNvSpPr>
          <p:nvPr>
            <p:ph type="dt" sz="half" idx="10"/>
          </p:nvPr>
        </p:nvSpPr>
        <p:spPr>
          <a:ln/>
        </p:spPr>
        <p:txBody>
          <a:bodyPr/>
          <a:lstStyle>
            <a:lvl1pPr>
              <a:defRPr/>
            </a:lvl1pPr>
          </a:lstStyle>
          <a:p>
            <a:pPr>
              <a:defRPr/>
            </a:pPr>
            <a:endParaRPr lang="ru-RU"/>
          </a:p>
        </p:txBody>
      </p:sp>
      <p:sp>
        <p:nvSpPr>
          <p:cNvPr id="6" name="Rectangle 25"/>
          <p:cNvSpPr>
            <a:spLocks noGrp="1" noChangeArrowheads="1"/>
          </p:cNvSpPr>
          <p:nvPr>
            <p:ph type="ftr" sz="quarter" idx="11"/>
          </p:nvPr>
        </p:nvSpPr>
        <p:spPr>
          <a:ln/>
        </p:spPr>
        <p:txBody>
          <a:bodyPr/>
          <a:lstStyle>
            <a:lvl1pPr>
              <a:defRPr/>
            </a:lvl1pPr>
          </a:lstStyle>
          <a:p>
            <a:pPr>
              <a:defRPr/>
            </a:pPr>
            <a:endParaRPr lang="ru-RU"/>
          </a:p>
        </p:txBody>
      </p:sp>
      <p:sp>
        <p:nvSpPr>
          <p:cNvPr id="7" name="Rectangle 26"/>
          <p:cNvSpPr>
            <a:spLocks noGrp="1" noChangeArrowheads="1"/>
          </p:cNvSpPr>
          <p:nvPr>
            <p:ph type="sldNum" sz="quarter" idx="12"/>
          </p:nvPr>
        </p:nvSpPr>
        <p:spPr>
          <a:ln/>
        </p:spPr>
        <p:txBody>
          <a:bodyPr/>
          <a:lstStyle>
            <a:lvl1pPr>
              <a:defRPr/>
            </a:lvl1pPr>
          </a:lstStyle>
          <a:p>
            <a:pPr>
              <a:defRPr/>
            </a:pPr>
            <a:fld id="{2AFBE8DC-1F46-4A29-9B72-7EC76C87CB43}" type="slidenum">
              <a:rPr lang="ru-RU"/>
              <a:pPr>
                <a:defRPr/>
              </a:pPr>
              <a:t>‹#›</a:t>
            </a:fld>
            <a:endParaRPr lang="ru-RU"/>
          </a:p>
        </p:txBody>
      </p:sp>
    </p:spTree>
    <p:extLst>
      <p:ext uri="{BB962C8B-B14F-4D97-AF65-F5344CB8AC3E}">
        <p14:creationId xmlns:p14="http://schemas.microsoft.com/office/powerpoint/2010/main" val="31697579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88" name="Rectangle 16"/>
          <p:cNvSpPr>
            <a:spLocks noGrp="1" noChangeArrowheads="1"/>
          </p:cNvSpPr>
          <p:nvPr>
            <p:ph type="ctrTitle" sz="quarter"/>
          </p:nvPr>
        </p:nvSpPr>
        <p:spPr>
          <a:xfrm>
            <a:off x="2438400" y="2133600"/>
            <a:ext cx="5562600" cy="1774825"/>
          </a:xfrm>
        </p:spPr>
        <p:txBody>
          <a:bodyPr/>
          <a:lstStyle>
            <a:lvl1pPr>
              <a:lnSpc>
                <a:spcPct val="100000"/>
              </a:lnSpc>
              <a:defRPr sz="4800"/>
            </a:lvl1pPr>
          </a:lstStyle>
          <a:p>
            <a:r>
              <a:rPr lang="ru-RU" smtClean="0"/>
              <a:t>Образец заголовка</a:t>
            </a:r>
            <a:endParaRPr lang="ru-RU"/>
          </a:p>
        </p:txBody>
      </p:sp>
      <p:sp>
        <p:nvSpPr>
          <p:cNvPr id="3089" name="Rectangle 17"/>
          <p:cNvSpPr>
            <a:spLocks noGrp="1" noChangeArrowheads="1"/>
          </p:cNvSpPr>
          <p:nvPr>
            <p:ph type="subTitle" sz="quarter" idx="1"/>
          </p:nvPr>
        </p:nvSpPr>
        <p:spPr>
          <a:xfrm>
            <a:off x="2438400" y="3962400"/>
            <a:ext cx="5562600" cy="990600"/>
          </a:xfrm>
        </p:spPr>
        <p:txBody>
          <a:bodyPr/>
          <a:lstStyle>
            <a:lvl1pPr marL="0" indent="0">
              <a:buFontTx/>
              <a:buNone/>
              <a:defRPr/>
            </a:lvl1pPr>
          </a:lstStyle>
          <a:p>
            <a:r>
              <a:rPr lang="ru-RU" smtClean="0"/>
              <a:t>Образец подзаголовка</a:t>
            </a:r>
            <a:endParaRPr lang="ru-RU"/>
          </a:p>
        </p:txBody>
      </p:sp>
      <p:sp>
        <p:nvSpPr>
          <p:cNvPr id="4" name="Rectangle 21"/>
          <p:cNvSpPr>
            <a:spLocks noGrp="1" noChangeArrowheads="1"/>
          </p:cNvSpPr>
          <p:nvPr>
            <p:ph type="dt" sz="quarter" idx="10"/>
          </p:nvPr>
        </p:nvSpPr>
        <p:spPr/>
        <p:txBody>
          <a:bodyPr/>
          <a:lstStyle>
            <a:lvl1pPr>
              <a:defRPr/>
            </a:lvl1pPr>
          </a:lstStyle>
          <a:p>
            <a:pPr>
              <a:defRPr/>
            </a:pPr>
            <a:endParaRPr lang="ru-RU"/>
          </a:p>
        </p:txBody>
      </p:sp>
      <p:sp>
        <p:nvSpPr>
          <p:cNvPr id="5" name="Rectangle 22"/>
          <p:cNvSpPr>
            <a:spLocks noGrp="1" noChangeArrowheads="1"/>
          </p:cNvSpPr>
          <p:nvPr>
            <p:ph type="ftr" sz="quarter" idx="11"/>
          </p:nvPr>
        </p:nvSpPr>
        <p:spPr/>
        <p:txBody>
          <a:bodyPr/>
          <a:lstStyle>
            <a:lvl1pPr>
              <a:defRPr/>
            </a:lvl1pPr>
          </a:lstStyle>
          <a:p>
            <a:pPr>
              <a:defRPr/>
            </a:pPr>
            <a:endParaRPr lang="ru-RU"/>
          </a:p>
        </p:txBody>
      </p:sp>
      <p:sp>
        <p:nvSpPr>
          <p:cNvPr id="6" name="Rectangle 23"/>
          <p:cNvSpPr>
            <a:spLocks noGrp="1" noChangeArrowheads="1"/>
          </p:cNvSpPr>
          <p:nvPr>
            <p:ph type="sldNum" sz="quarter" idx="12"/>
          </p:nvPr>
        </p:nvSpPr>
        <p:spPr/>
        <p:txBody>
          <a:bodyPr/>
          <a:lstStyle>
            <a:lvl1pPr>
              <a:defRPr/>
            </a:lvl1pPr>
          </a:lstStyle>
          <a:p>
            <a:pPr>
              <a:defRPr/>
            </a:pPr>
            <a:fld id="{2966CAC8-6415-44B0-9025-D0287E2001BA}" type="slidenum">
              <a:rPr lang="ru-RU"/>
              <a:pPr>
                <a:defRPr/>
              </a:pPr>
              <a:t>‹#›</a:t>
            </a:fld>
            <a:endParaRPr lang="ru-RU"/>
          </a:p>
        </p:txBody>
      </p:sp>
    </p:spTree>
    <p:extLst>
      <p:ext uri="{BB962C8B-B14F-4D97-AF65-F5344CB8AC3E}">
        <p14:creationId xmlns:p14="http://schemas.microsoft.com/office/powerpoint/2010/main" val="160430079"/>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quarter"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1E8F16A5-801F-44CD-BDB4-E3266614BE2E}" type="slidenum">
              <a:rPr lang="ru-RU"/>
              <a:pPr>
                <a:defRPr/>
              </a:pPr>
              <a:t>‹#›</a:t>
            </a:fld>
            <a:endParaRPr lang="ru-RU"/>
          </a:p>
        </p:txBody>
      </p:sp>
    </p:spTree>
    <p:extLst>
      <p:ext uri="{BB962C8B-B14F-4D97-AF65-F5344CB8AC3E}">
        <p14:creationId xmlns:p14="http://schemas.microsoft.com/office/powerpoint/2010/main" val="2068968142"/>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7"/>
          <p:cNvSpPr>
            <a:spLocks noGrp="1" noChangeArrowheads="1"/>
          </p:cNvSpPr>
          <p:nvPr>
            <p:ph type="dt" sz="quarter"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2A7A46BC-93C8-414B-BC5D-EDACBB684E7E}" type="slidenum">
              <a:rPr lang="ru-RU"/>
              <a:pPr>
                <a:defRPr/>
              </a:pPr>
              <a:t>‹#›</a:t>
            </a:fld>
            <a:endParaRPr lang="ru-RU"/>
          </a:p>
        </p:txBody>
      </p:sp>
    </p:spTree>
    <p:extLst>
      <p:ext uri="{BB962C8B-B14F-4D97-AF65-F5344CB8AC3E}">
        <p14:creationId xmlns:p14="http://schemas.microsoft.com/office/powerpoint/2010/main" val="326977015"/>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066800" y="1600200"/>
            <a:ext cx="3581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800600" y="1600200"/>
            <a:ext cx="3581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quarter" idx="10"/>
          </p:nvPr>
        </p:nvSpPr>
        <p:spPr>
          <a:ln/>
        </p:spPr>
        <p:txBody>
          <a:bodyPr/>
          <a:lstStyle>
            <a:lvl1pPr>
              <a:defRPr/>
            </a:lvl1pPr>
          </a:lstStyle>
          <a:p>
            <a:pPr>
              <a:defRPr/>
            </a:pPr>
            <a:endParaRPr 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p>
        </p:txBody>
      </p:sp>
      <p:sp>
        <p:nvSpPr>
          <p:cNvPr id="7" name="Rectangle 19"/>
          <p:cNvSpPr>
            <a:spLocks noGrp="1" noChangeArrowheads="1"/>
          </p:cNvSpPr>
          <p:nvPr>
            <p:ph type="sldNum" sz="quarter" idx="12"/>
          </p:nvPr>
        </p:nvSpPr>
        <p:spPr>
          <a:ln/>
        </p:spPr>
        <p:txBody>
          <a:bodyPr/>
          <a:lstStyle>
            <a:lvl1pPr>
              <a:defRPr/>
            </a:lvl1pPr>
          </a:lstStyle>
          <a:p>
            <a:pPr>
              <a:defRPr/>
            </a:pPr>
            <a:fld id="{C2802CEA-E81E-4C6F-9FB1-3B446BE68F3B}" type="slidenum">
              <a:rPr lang="ru-RU"/>
              <a:pPr>
                <a:defRPr/>
              </a:pPr>
              <a:t>‹#›</a:t>
            </a:fld>
            <a:endParaRPr lang="ru-RU"/>
          </a:p>
        </p:txBody>
      </p:sp>
    </p:spTree>
    <p:extLst>
      <p:ext uri="{BB962C8B-B14F-4D97-AF65-F5344CB8AC3E}">
        <p14:creationId xmlns:p14="http://schemas.microsoft.com/office/powerpoint/2010/main" val="2362801118"/>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7"/>
          <p:cNvSpPr>
            <a:spLocks noGrp="1" noChangeArrowheads="1"/>
          </p:cNvSpPr>
          <p:nvPr>
            <p:ph type="dt" sz="quarter" idx="10"/>
          </p:nvPr>
        </p:nvSpPr>
        <p:spPr>
          <a:ln/>
        </p:spPr>
        <p:txBody>
          <a:bodyPr/>
          <a:lstStyle>
            <a:lvl1pPr>
              <a:defRPr/>
            </a:lvl1pPr>
          </a:lstStyle>
          <a:p>
            <a:pPr>
              <a:defRPr/>
            </a:pPr>
            <a:endParaRPr lang="ru-RU"/>
          </a:p>
        </p:txBody>
      </p:sp>
      <p:sp>
        <p:nvSpPr>
          <p:cNvPr id="8" name="Rectangle 18"/>
          <p:cNvSpPr>
            <a:spLocks noGrp="1" noChangeArrowheads="1"/>
          </p:cNvSpPr>
          <p:nvPr>
            <p:ph type="ftr" sz="quarter" idx="11"/>
          </p:nvPr>
        </p:nvSpPr>
        <p:spPr>
          <a:ln/>
        </p:spPr>
        <p:txBody>
          <a:bodyPr/>
          <a:lstStyle>
            <a:lvl1pPr>
              <a:defRPr/>
            </a:lvl1pPr>
          </a:lstStyle>
          <a:p>
            <a:pPr>
              <a:defRPr/>
            </a:pPr>
            <a:endParaRPr lang="ru-RU"/>
          </a:p>
        </p:txBody>
      </p:sp>
      <p:sp>
        <p:nvSpPr>
          <p:cNvPr id="9" name="Rectangle 19"/>
          <p:cNvSpPr>
            <a:spLocks noGrp="1" noChangeArrowheads="1"/>
          </p:cNvSpPr>
          <p:nvPr>
            <p:ph type="sldNum" sz="quarter" idx="12"/>
          </p:nvPr>
        </p:nvSpPr>
        <p:spPr>
          <a:ln/>
        </p:spPr>
        <p:txBody>
          <a:bodyPr/>
          <a:lstStyle>
            <a:lvl1pPr>
              <a:defRPr/>
            </a:lvl1pPr>
          </a:lstStyle>
          <a:p>
            <a:pPr>
              <a:defRPr/>
            </a:pPr>
            <a:fld id="{AC872DA5-E2ED-43E9-98A4-81E531EC4185}" type="slidenum">
              <a:rPr lang="ru-RU"/>
              <a:pPr>
                <a:defRPr/>
              </a:pPr>
              <a:t>‹#›</a:t>
            </a:fld>
            <a:endParaRPr lang="ru-RU"/>
          </a:p>
        </p:txBody>
      </p:sp>
    </p:spTree>
    <p:extLst>
      <p:ext uri="{BB962C8B-B14F-4D97-AF65-F5344CB8AC3E}">
        <p14:creationId xmlns:p14="http://schemas.microsoft.com/office/powerpoint/2010/main" val="145696026"/>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7"/>
          <p:cNvSpPr>
            <a:spLocks noGrp="1" noChangeArrowheads="1"/>
          </p:cNvSpPr>
          <p:nvPr>
            <p:ph type="dt" sz="quarter" idx="10"/>
          </p:nvPr>
        </p:nvSpPr>
        <p:spPr>
          <a:ln/>
        </p:spPr>
        <p:txBody>
          <a:bodyPr/>
          <a:lstStyle>
            <a:lvl1pPr>
              <a:defRPr/>
            </a:lvl1pPr>
          </a:lstStyle>
          <a:p>
            <a:pPr>
              <a:defRPr/>
            </a:pPr>
            <a:endParaRPr lang="ru-RU"/>
          </a:p>
        </p:txBody>
      </p:sp>
      <p:sp>
        <p:nvSpPr>
          <p:cNvPr id="4" name="Rectangle 18"/>
          <p:cNvSpPr>
            <a:spLocks noGrp="1" noChangeArrowheads="1"/>
          </p:cNvSpPr>
          <p:nvPr>
            <p:ph type="ftr" sz="quarter" idx="11"/>
          </p:nvPr>
        </p:nvSpPr>
        <p:spPr>
          <a:ln/>
        </p:spPr>
        <p:txBody>
          <a:bodyPr/>
          <a:lstStyle>
            <a:lvl1pPr>
              <a:defRPr/>
            </a:lvl1pPr>
          </a:lstStyle>
          <a:p>
            <a:pPr>
              <a:defRPr/>
            </a:pPr>
            <a:endParaRPr lang="ru-RU"/>
          </a:p>
        </p:txBody>
      </p:sp>
      <p:sp>
        <p:nvSpPr>
          <p:cNvPr id="5" name="Rectangle 19"/>
          <p:cNvSpPr>
            <a:spLocks noGrp="1" noChangeArrowheads="1"/>
          </p:cNvSpPr>
          <p:nvPr>
            <p:ph type="sldNum" sz="quarter" idx="12"/>
          </p:nvPr>
        </p:nvSpPr>
        <p:spPr>
          <a:ln/>
        </p:spPr>
        <p:txBody>
          <a:bodyPr/>
          <a:lstStyle>
            <a:lvl1pPr>
              <a:defRPr/>
            </a:lvl1pPr>
          </a:lstStyle>
          <a:p>
            <a:pPr>
              <a:defRPr/>
            </a:pPr>
            <a:fld id="{D85D3633-9A02-4ED4-8420-A395D95EF74E}" type="slidenum">
              <a:rPr lang="ru-RU"/>
              <a:pPr>
                <a:defRPr/>
              </a:pPr>
              <a:t>‹#›</a:t>
            </a:fld>
            <a:endParaRPr lang="ru-RU"/>
          </a:p>
        </p:txBody>
      </p:sp>
    </p:spTree>
    <p:extLst>
      <p:ext uri="{BB962C8B-B14F-4D97-AF65-F5344CB8AC3E}">
        <p14:creationId xmlns:p14="http://schemas.microsoft.com/office/powerpoint/2010/main" val="1296576984"/>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7"/>
          <p:cNvSpPr>
            <a:spLocks noGrp="1" noChangeArrowheads="1"/>
          </p:cNvSpPr>
          <p:nvPr>
            <p:ph type="dt" sz="quarter" idx="10"/>
          </p:nvPr>
        </p:nvSpPr>
        <p:spPr>
          <a:ln/>
        </p:spPr>
        <p:txBody>
          <a:bodyPr/>
          <a:lstStyle>
            <a:lvl1pPr>
              <a:defRPr/>
            </a:lvl1pPr>
          </a:lstStyle>
          <a:p>
            <a:pPr>
              <a:defRPr/>
            </a:pPr>
            <a:endParaRPr lang="ru-RU"/>
          </a:p>
        </p:txBody>
      </p:sp>
      <p:sp>
        <p:nvSpPr>
          <p:cNvPr id="3" name="Rectangle 18"/>
          <p:cNvSpPr>
            <a:spLocks noGrp="1" noChangeArrowheads="1"/>
          </p:cNvSpPr>
          <p:nvPr>
            <p:ph type="ftr" sz="quarter" idx="11"/>
          </p:nvPr>
        </p:nvSpPr>
        <p:spPr>
          <a:ln/>
        </p:spPr>
        <p:txBody>
          <a:bodyPr/>
          <a:lstStyle>
            <a:lvl1pPr>
              <a:defRPr/>
            </a:lvl1pPr>
          </a:lstStyle>
          <a:p>
            <a:pPr>
              <a:defRPr/>
            </a:pPr>
            <a:endParaRPr lang="ru-RU"/>
          </a:p>
        </p:txBody>
      </p:sp>
      <p:sp>
        <p:nvSpPr>
          <p:cNvPr id="4" name="Rectangle 19"/>
          <p:cNvSpPr>
            <a:spLocks noGrp="1" noChangeArrowheads="1"/>
          </p:cNvSpPr>
          <p:nvPr>
            <p:ph type="sldNum" sz="quarter" idx="12"/>
          </p:nvPr>
        </p:nvSpPr>
        <p:spPr>
          <a:ln/>
        </p:spPr>
        <p:txBody>
          <a:bodyPr/>
          <a:lstStyle>
            <a:lvl1pPr>
              <a:defRPr/>
            </a:lvl1pPr>
          </a:lstStyle>
          <a:p>
            <a:pPr>
              <a:defRPr/>
            </a:pPr>
            <a:fld id="{376AF06B-7576-4EAF-BE94-0B78D4366BDB}" type="slidenum">
              <a:rPr lang="ru-RU"/>
              <a:pPr>
                <a:defRPr/>
              </a:pPr>
              <a:t>‹#›</a:t>
            </a:fld>
            <a:endParaRPr lang="ru-RU"/>
          </a:p>
        </p:txBody>
      </p:sp>
    </p:spTree>
    <p:extLst>
      <p:ext uri="{BB962C8B-B14F-4D97-AF65-F5344CB8AC3E}">
        <p14:creationId xmlns:p14="http://schemas.microsoft.com/office/powerpoint/2010/main" val="2158610842"/>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quarter" idx="10"/>
          </p:nvPr>
        </p:nvSpPr>
        <p:spPr>
          <a:ln/>
        </p:spPr>
        <p:txBody>
          <a:bodyPr/>
          <a:lstStyle>
            <a:lvl1pPr>
              <a:defRPr/>
            </a:lvl1pPr>
          </a:lstStyle>
          <a:p>
            <a:pPr>
              <a:defRPr/>
            </a:pPr>
            <a:endParaRPr 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p>
        </p:txBody>
      </p:sp>
      <p:sp>
        <p:nvSpPr>
          <p:cNvPr id="7" name="Rectangle 19"/>
          <p:cNvSpPr>
            <a:spLocks noGrp="1" noChangeArrowheads="1"/>
          </p:cNvSpPr>
          <p:nvPr>
            <p:ph type="sldNum" sz="quarter" idx="12"/>
          </p:nvPr>
        </p:nvSpPr>
        <p:spPr>
          <a:ln/>
        </p:spPr>
        <p:txBody>
          <a:bodyPr/>
          <a:lstStyle>
            <a:lvl1pPr>
              <a:defRPr/>
            </a:lvl1pPr>
          </a:lstStyle>
          <a:p>
            <a:pPr>
              <a:defRPr/>
            </a:pPr>
            <a:fld id="{D1E71DC4-933D-4FEC-B771-E6E14BA2EFD2}" type="slidenum">
              <a:rPr lang="ru-RU"/>
              <a:pPr>
                <a:defRPr/>
              </a:pPr>
              <a:t>‹#›</a:t>
            </a:fld>
            <a:endParaRPr lang="ru-RU"/>
          </a:p>
        </p:txBody>
      </p:sp>
    </p:spTree>
    <p:extLst>
      <p:ext uri="{BB962C8B-B14F-4D97-AF65-F5344CB8AC3E}">
        <p14:creationId xmlns:p14="http://schemas.microsoft.com/office/powerpoint/2010/main" val="372161215"/>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quarter" idx="10"/>
          </p:nvPr>
        </p:nvSpPr>
        <p:spPr>
          <a:ln/>
        </p:spPr>
        <p:txBody>
          <a:bodyPr/>
          <a:lstStyle>
            <a:lvl1pPr>
              <a:defRPr/>
            </a:lvl1pPr>
          </a:lstStyle>
          <a:p>
            <a:pPr>
              <a:defRPr/>
            </a:pPr>
            <a:endParaRPr 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p>
        </p:txBody>
      </p:sp>
      <p:sp>
        <p:nvSpPr>
          <p:cNvPr id="7" name="Rectangle 19"/>
          <p:cNvSpPr>
            <a:spLocks noGrp="1" noChangeArrowheads="1"/>
          </p:cNvSpPr>
          <p:nvPr>
            <p:ph type="sldNum" sz="quarter" idx="12"/>
          </p:nvPr>
        </p:nvSpPr>
        <p:spPr>
          <a:ln/>
        </p:spPr>
        <p:txBody>
          <a:bodyPr/>
          <a:lstStyle>
            <a:lvl1pPr>
              <a:defRPr/>
            </a:lvl1pPr>
          </a:lstStyle>
          <a:p>
            <a:pPr>
              <a:defRPr/>
            </a:pPr>
            <a:fld id="{81A5447A-10E9-441D-AF38-F9A3DE2B02F7}" type="slidenum">
              <a:rPr lang="ru-RU"/>
              <a:pPr>
                <a:defRPr/>
              </a:pPr>
              <a:t>‹#›</a:t>
            </a:fld>
            <a:endParaRPr lang="ru-RU"/>
          </a:p>
        </p:txBody>
      </p:sp>
    </p:spTree>
    <p:extLst>
      <p:ext uri="{BB962C8B-B14F-4D97-AF65-F5344CB8AC3E}">
        <p14:creationId xmlns:p14="http://schemas.microsoft.com/office/powerpoint/2010/main" val="1141950530"/>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quarter"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9207EB84-BCA1-48E2-9F35-D5D4366E3897}" type="slidenum">
              <a:rPr lang="ru-RU"/>
              <a:pPr>
                <a:defRPr/>
              </a:pPr>
              <a:t>‹#›</a:t>
            </a:fld>
            <a:endParaRPr lang="ru-RU"/>
          </a:p>
        </p:txBody>
      </p:sp>
    </p:spTree>
    <p:extLst>
      <p:ext uri="{BB962C8B-B14F-4D97-AF65-F5344CB8AC3E}">
        <p14:creationId xmlns:p14="http://schemas.microsoft.com/office/powerpoint/2010/main" val="1349266829"/>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953250" y="274638"/>
            <a:ext cx="196215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274638"/>
            <a:ext cx="573405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quarter"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9C2A3DD4-1410-4B69-81D9-57393D889005}" type="slidenum">
              <a:rPr lang="ru-RU"/>
              <a:pPr>
                <a:defRPr/>
              </a:pPr>
              <a:t>‹#›</a:t>
            </a:fld>
            <a:endParaRPr lang="ru-RU"/>
          </a:p>
        </p:txBody>
      </p:sp>
    </p:spTree>
    <p:extLst>
      <p:ext uri="{BB962C8B-B14F-4D97-AF65-F5344CB8AC3E}">
        <p14:creationId xmlns:p14="http://schemas.microsoft.com/office/powerpoint/2010/main" val="3030416674"/>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74638"/>
            <a:ext cx="7848600" cy="1173162"/>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1066800" y="1600200"/>
            <a:ext cx="7315200" cy="4525963"/>
          </a:xfrm>
        </p:spPr>
        <p:txBody>
          <a:bodyPr/>
          <a:lstStyle/>
          <a:p>
            <a:pPr lvl="0"/>
            <a:r>
              <a:rPr lang="ru-RU" noProof="0" smtClean="0"/>
              <a:t>Вставка рисунка SmartArt</a:t>
            </a:r>
          </a:p>
        </p:txBody>
      </p:sp>
      <p:sp>
        <p:nvSpPr>
          <p:cNvPr id="4" name="Rectangle 17"/>
          <p:cNvSpPr>
            <a:spLocks noGrp="1" noChangeArrowheads="1"/>
          </p:cNvSpPr>
          <p:nvPr>
            <p:ph type="dt" sz="quarter"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61F953B1-325B-47F4-9004-53267437BFB0}" type="slidenum">
              <a:rPr lang="ru-RU"/>
              <a:pPr>
                <a:defRPr/>
              </a:pPr>
              <a:t>‹#›</a:t>
            </a:fld>
            <a:endParaRPr lang="ru-RU"/>
          </a:p>
        </p:txBody>
      </p:sp>
    </p:spTree>
    <p:extLst>
      <p:ext uri="{BB962C8B-B14F-4D97-AF65-F5344CB8AC3E}">
        <p14:creationId xmlns:p14="http://schemas.microsoft.com/office/powerpoint/2010/main" val="1436461567"/>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74638"/>
            <a:ext cx="7848600" cy="1173162"/>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1066800" y="1600200"/>
            <a:ext cx="7315200" cy="4525963"/>
          </a:xfrm>
        </p:spPr>
        <p:txBody>
          <a:bodyPr/>
          <a:lstStyle/>
          <a:p>
            <a:pPr lvl="0"/>
            <a:r>
              <a:rPr lang="ru-RU" noProof="0" smtClean="0"/>
              <a:t>Вставка диаграммы</a:t>
            </a:r>
          </a:p>
        </p:txBody>
      </p:sp>
      <p:sp>
        <p:nvSpPr>
          <p:cNvPr id="4" name="Rectangle 17"/>
          <p:cNvSpPr>
            <a:spLocks noGrp="1" noChangeArrowheads="1"/>
          </p:cNvSpPr>
          <p:nvPr>
            <p:ph type="dt" sz="quarter"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B9A16244-7522-4F50-8B2C-55BBE2A26610}" type="slidenum">
              <a:rPr lang="ru-RU"/>
              <a:pPr>
                <a:defRPr/>
              </a:pPr>
              <a:t>‹#›</a:t>
            </a:fld>
            <a:endParaRPr lang="ru-RU"/>
          </a:p>
        </p:txBody>
      </p:sp>
    </p:spTree>
    <p:extLst>
      <p:ext uri="{BB962C8B-B14F-4D97-AF65-F5344CB8AC3E}">
        <p14:creationId xmlns:p14="http://schemas.microsoft.com/office/powerpoint/2010/main" val="1045240189"/>
      </p:ext>
    </p:extLst>
  </p:cSld>
  <p:clrMapOvr>
    <a:masterClrMapping/>
  </p:clrMapOvr>
  <p:transition spd="med">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74638"/>
            <a:ext cx="7848600" cy="1173162"/>
          </a:xfrm>
        </p:spPr>
        <p:txBody>
          <a:bodyPr/>
          <a:lstStyle/>
          <a:p>
            <a:r>
              <a:rPr lang="ru-RU" smtClean="0"/>
              <a:t>Образец заголовка</a:t>
            </a:r>
            <a:endParaRPr lang="ru-RU"/>
          </a:p>
        </p:txBody>
      </p:sp>
      <p:sp>
        <p:nvSpPr>
          <p:cNvPr id="3" name="Таблица 2"/>
          <p:cNvSpPr>
            <a:spLocks noGrp="1"/>
          </p:cNvSpPr>
          <p:nvPr>
            <p:ph type="tbl" idx="1"/>
          </p:nvPr>
        </p:nvSpPr>
        <p:spPr>
          <a:xfrm>
            <a:off x="1066800" y="1600200"/>
            <a:ext cx="7315200" cy="4525963"/>
          </a:xfrm>
        </p:spPr>
        <p:txBody>
          <a:bodyPr/>
          <a:lstStyle/>
          <a:p>
            <a:pPr lvl="0"/>
            <a:r>
              <a:rPr lang="ru-RU" noProof="0" smtClean="0"/>
              <a:t>Вставка таблицы</a:t>
            </a:r>
          </a:p>
        </p:txBody>
      </p:sp>
      <p:sp>
        <p:nvSpPr>
          <p:cNvPr id="4" name="Rectangle 17"/>
          <p:cNvSpPr>
            <a:spLocks noGrp="1" noChangeArrowheads="1"/>
          </p:cNvSpPr>
          <p:nvPr>
            <p:ph type="dt" sz="quarter"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6EBB310B-7992-440A-8E1C-A7F652AEEC09}" type="slidenum">
              <a:rPr lang="ru-RU"/>
              <a:pPr>
                <a:defRPr/>
              </a:pPr>
              <a:t>‹#›</a:t>
            </a:fld>
            <a:endParaRPr lang="ru-RU"/>
          </a:p>
        </p:txBody>
      </p:sp>
    </p:spTree>
    <p:extLst>
      <p:ext uri="{BB962C8B-B14F-4D97-AF65-F5344CB8AC3E}">
        <p14:creationId xmlns:p14="http://schemas.microsoft.com/office/powerpoint/2010/main" val="937964789"/>
      </p:ext>
    </p:extLst>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FE797D7-5733-40DF-A460-EE6230DE23F9}" type="slidenum">
              <a:rPr lang="ru-RU"/>
              <a:pPr>
                <a:defRPr/>
              </a:pPr>
              <a:t>‹#›</a:t>
            </a:fld>
            <a:endParaRPr lang="ru-RU"/>
          </a:p>
        </p:txBody>
      </p:sp>
    </p:spTree>
    <p:extLst>
      <p:ext uri="{BB962C8B-B14F-4D97-AF65-F5344CB8AC3E}">
        <p14:creationId xmlns:p14="http://schemas.microsoft.com/office/powerpoint/2010/main" val="32320402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8C8A685B-8B87-4344-BCD8-0905CF0636EB}" type="slidenum">
              <a:rPr lang="ru-RU"/>
              <a:pPr>
                <a:defRPr/>
              </a:pPr>
              <a:t>‹#›</a:t>
            </a:fld>
            <a:endParaRPr lang="ru-RU"/>
          </a:p>
        </p:txBody>
      </p:sp>
    </p:spTree>
    <p:extLst>
      <p:ext uri="{BB962C8B-B14F-4D97-AF65-F5344CB8AC3E}">
        <p14:creationId xmlns:p14="http://schemas.microsoft.com/office/powerpoint/2010/main" val="34130264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27C3FB6-08AB-4A5A-8326-2452AD6DAEEE}" type="slidenum">
              <a:rPr lang="ru-RU"/>
              <a:pPr>
                <a:defRPr/>
              </a:pPr>
              <a:t>‹#›</a:t>
            </a:fld>
            <a:endParaRPr lang="ru-RU"/>
          </a:p>
        </p:txBody>
      </p:sp>
    </p:spTree>
    <p:extLst>
      <p:ext uri="{BB962C8B-B14F-4D97-AF65-F5344CB8AC3E}">
        <p14:creationId xmlns:p14="http://schemas.microsoft.com/office/powerpoint/2010/main" val="26533493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213307AE-F8F1-4C0B-B036-5DBF144AD349}" type="slidenum">
              <a:rPr lang="ru-RU"/>
              <a:pPr>
                <a:defRPr/>
              </a:pPr>
              <a:t>‹#›</a:t>
            </a:fld>
            <a:endParaRPr lang="ru-RU"/>
          </a:p>
        </p:txBody>
      </p:sp>
    </p:spTree>
    <p:extLst>
      <p:ext uri="{BB962C8B-B14F-4D97-AF65-F5344CB8AC3E}">
        <p14:creationId xmlns:p14="http://schemas.microsoft.com/office/powerpoint/2010/main" val="11746987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C45ED80E-E2E2-4F2A-B693-056A1D48B80C}" type="slidenum">
              <a:rPr lang="ru-RU"/>
              <a:pPr>
                <a:defRPr/>
              </a:pPr>
              <a:t>‹#›</a:t>
            </a:fld>
            <a:endParaRPr lang="ru-RU"/>
          </a:p>
        </p:txBody>
      </p:sp>
    </p:spTree>
    <p:extLst>
      <p:ext uri="{BB962C8B-B14F-4D97-AF65-F5344CB8AC3E}">
        <p14:creationId xmlns:p14="http://schemas.microsoft.com/office/powerpoint/2010/main" val="22736158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3822DF59-F3FD-44BE-8F03-DB43DEA375C1}" type="slidenum">
              <a:rPr lang="ru-RU"/>
              <a:pPr>
                <a:defRPr/>
              </a:pPr>
              <a:t>‹#›</a:t>
            </a:fld>
            <a:endParaRPr lang="ru-RU"/>
          </a:p>
        </p:txBody>
      </p:sp>
    </p:spTree>
    <p:extLst>
      <p:ext uri="{BB962C8B-B14F-4D97-AF65-F5344CB8AC3E}">
        <p14:creationId xmlns:p14="http://schemas.microsoft.com/office/powerpoint/2010/main" val="31334295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96A8DF9E-37A9-4E25-BDC9-B360FFA96872}" type="slidenum">
              <a:rPr lang="ru-RU"/>
              <a:pPr>
                <a:defRPr/>
              </a:pPr>
              <a:t>‹#›</a:t>
            </a:fld>
            <a:endParaRPr lang="ru-RU"/>
          </a:p>
        </p:txBody>
      </p:sp>
    </p:spTree>
    <p:extLst>
      <p:ext uri="{BB962C8B-B14F-4D97-AF65-F5344CB8AC3E}">
        <p14:creationId xmlns:p14="http://schemas.microsoft.com/office/powerpoint/2010/main" val="20328220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8E573C1-2EB1-4D6F-AC44-B519E79825EE}" type="slidenum">
              <a:rPr lang="ru-RU"/>
              <a:pPr>
                <a:defRPr/>
              </a:pPr>
              <a:t>‹#›</a:t>
            </a:fld>
            <a:endParaRPr lang="ru-RU"/>
          </a:p>
        </p:txBody>
      </p:sp>
    </p:spTree>
    <p:extLst>
      <p:ext uri="{BB962C8B-B14F-4D97-AF65-F5344CB8AC3E}">
        <p14:creationId xmlns:p14="http://schemas.microsoft.com/office/powerpoint/2010/main" val="41549453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4B63E8B-E9F4-43E4-AB72-86F089117D36}" type="slidenum">
              <a:rPr lang="ru-RU"/>
              <a:pPr>
                <a:defRPr/>
              </a:pPr>
              <a:t>‹#›</a:t>
            </a:fld>
            <a:endParaRPr lang="ru-RU"/>
          </a:p>
        </p:txBody>
      </p:sp>
    </p:spTree>
    <p:extLst>
      <p:ext uri="{BB962C8B-B14F-4D97-AF65-F5344CB8AC3E}">
        <p14:creationId xmlns:p14="http://schemas.microsoft.com/office/powerpoint/2010/main" val="3659718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8F91C8C9-D213-40BC-AB38-91C27247D6A6}" type="slidenum">
              <a:rPr lang="ru-RU"/>
              <a:pPr>
                <a:defRPr/>
              </a:pPr>
              <a:t>‹#›</a:t>
            </a:fld>
            <a:endParaRPr lang="ru-RU"/>
          </a:p>
        </p:txBody>
      </p:sp>
    </p:spTree>
    <p:extLst>
      <p:ext uri="{BB962C8B-B14F-4D97-AF65-F5344CB8AC3E}">
        <p14:creationId xmlns:p14="http://schemas.microsoft.com/office/powerpoint/2010/main" val="36806239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B319E251-58A7-4DF6-A3D5-AF06CE1D7E06}" type="slidenum">
              <a:rPr lang="ru-RU"/>
              <a:pPr>
                <a:defRPr/>
              </a:pPr>
              <a:t>‹#›</a:t>
            </a:fld>
            <a:endParaRPr lang="ru-RU"/>
          </a:p>
        </p:txBody>
      </p:sp>
    </p:spTree>
    <p:extLst>
      <p:ext uri="{BB962C8B-B14F-4D97-AF65-F5344CB8AC3E}">
        <p14:creationId xmlns:p14="http://schemas.microsoft.com/office/powerpoint/2010/main" val="25590484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3055938" cy="6862763"/>
            <a:chOff x="0" y="0"/>
            <a:chExt cx="1925" cy="4323"/>
          </a:xfrm>
        </p:grpSpPr>
        <p:sp>
          <p:nvSpPr>
            <p:cNvPr id="5" name="Freeform 3"/>
            <p:cNvSpPr>
              <a:spLocks/>
            </p:cNvSpPr>
            <p:nvPr/>
          </p:nvSpPr>
          <p:spPr bwMode="auto">
            <a:xfrm>
              <a:off x="894" y="139"/>
              <a:ext cx="1031" cy="4184"/>
            </a:xfrm>
            <a:custGeom>
              <a:avLst/>
              <a:gdLst/>
              <a:ahLst/>
              <a:cxnLst>
                <a:cxn ang="0">
                  <a:pos x="728" y="0"/>
                </a:cxn>
                <a:cxn ang="0">
                  <a:pos x="790" y="23"/>
                </a:cxn>
                <a:cxn ang="0">
                  <a:pos x="830" y="65"/>
                </a:cxn>
                <a:cxn ang="0">
                  <a:pos x="856" y="170"/>
                </a:cxn>
                <a:cxn ang="0">
                  <a:pos x="890" y="339"/>
                </a:cxn>
                <a:cxn ang="0">
                  <a:pos x="962" y="465"/>
                </a:cxn>
                <a:cxn ang="0">
                  <a:pos x="1030" y="518"/>
                </a:cxn>
                <a:cxn ang="0">
                  <a:pos x="1030" y="644"/>
                </a:cxn>
                <a:cxn ang="0">
                  <a:pos x="1030" y="749"/>
                </a:cxn>
                <a:cxn ang="0">
                  <a:pos x="1016" y="897"/>
                </a:cxn>
                <a:cxn ang="0">
                  <a:pos x="1003" y="1012"/>
                </a:cxn>
                <a:cxn ang="0">
                  <a:pos x="976" y="1055"/>
                </a:cxn>
                <a:cxn ang="0">
                  <a:pos x="923" y="1107"/>
                </a:cxn>
                <a:cxn ang="0">
                  <a:pos x="890" y="1160"/>
                </a:cxn>
                <a:cxn ang="0">
                  <a:pos x="809" y="1191"/>
                </a:cxn>
                <a:cxn ang="0">
                  <a:pos x="796" y="1339"/>
                </a:cxn>
                <a:cxn ang="0">
                  <a:pos x="796" y="1413"/>
                </a:cxn>
                <a:cxn ang="0">
                  <a:pos x="796" y="1549"/>
                </a:cxn>
                <a:cxn ang="0">
                  <a:pos x="796" y="1655"/>
                </a:cxn>
                <a:cxn ang="0">
                  <a:pos x="850" y="1844"/>
                </a:cxn>
                <a:cxn ang="0">
                  <a:pos x="863" y="1939"/>
                </a:cxn>
                <a:cxn ang="0">
                  <a:pos x="843" y="2023"/>
                </a:cxn>
                <a:cxn ang="0">
                  <a:pos x="816" y="2119"/>
                </a:cxn>
                <a:cxn ang="0">
                  <a:pos x="796" y="2245"/>
                </a:cxn>
                <a:cxn ang="0">
                  <a:pos x="776" y="2372"/>
                </a:cxn>
                <a:cxn ang="0">
                  <a:pos x="763" y="2466"/>
                </a:cxn>
                <a:cxn ang="0">
                  <a:pos x="663" y="2519"/>
                </a:cxn>
                <a:cxn ang="0">
                  <a:pos x="570" y="2635"/>
                </a:cxn>
                <a:cxn ang="0">
                  <a:pos x="510" y="2730"/>
                </a:cxn>
                <a:cxn ang="0">
                  <a:pos x="497" y="2835"/>
                </a:cxn>
                <a:cxn ang="0">
                  <a:pos x="497" y="2982"/>
                </a:cxn>
                <a:cxn ang="0">
                  <a:pos x="497" y="3130"/>
                </a:cxn>
                <a:cxn ang="0">
                  <a:pos x="516" y="3193"/>
                </a:cxn>
                <a:cxn ang="0">
                  <a:pos x="610" y="3235"/>
                </a:cxn>
                <a:cxn ang="0">
                  <a:pos x="637" y="3298"/>
                </a:cxn>
                <a:cxn ang="0">
                  <a:pos x="637" y="3424"/>
                </a:cxn>
                <a:cxn ang="0">
                  <a:pos x="663" y="3561"/>
                </a:cxn>
                <a:cxn ang="0">
                  <a:pos x="743" y="3645"/>
                </a:cxn>
                <a:cxn ang="0">
                  <a:pos x="750" y="3719"/>
                </a:cxn>
                <a:cxn ang="0">
                  <a:pos x="750" y="3793"/>
                </a:cxn>
                <a:cxn ang="0">
                  <a:pos x="750" y="3993"/>
                </a:cxn>
                <a:cxn ang="0">
                  <a:pos x="750" y="4056"/>
                </a:cxn>
                <a:cxn ang="0">
                  <a:pos x="756" y="4119"/>
                </a:cxn>
                <a:cxn ang="0">
                  <a:pos x="13" y="4183"/>
                </a:cxn>
              </a:cxnLst>
              <a:rect l="0" t="0" r="r" b="b"/>
              <a:pathLst>
                <a:path w="1031" h="4184">
                  <a:moveTo>
                    <a:pt x="0" y="0"/>
                  </a:moveTo>
                  <a:lnTo>
                    <a:pt x="728" y="0"/>
                  </a:lnTo>
                  <a:lnTo>
                    <a:pt x="743" y="0"/>
                  </a:lnTo>
                  <a:lnTo>
                    <a:pt x="790" y="23"/>
                  </a:lnTo>
                  <a:lnTo>
                    <a:pt x="809" y="54"/>
                  </a:lnTo>
                  <a:lnTo>
                    <a:pt x="830" y="65"/>
                  </a:lnTo>
                  <a:lnTo>
                    <a:pt x="843" y="128"/>
                  </a:lnTo>
                  <a:lnTo>
                    <a:pt x="856" y="170"/>
                  </a:lnTo>
                  <a:lnTo>
                    <a:pt x="876" y="254"/>
                  </a:lnTo>
                  <a:lnTo>
                    <a:pt x="890" y="339"/>
                  </a:lnTo>
                  <a:lnTo>
                    <a:pt x="909" y="423"/>
                  </a:lnTo>
                  <a:lnTo>
                    <a:pt x="962" y="465"/>
                  </a:lnTo>
                  <a:lnTo>
                    <a:pt x="1016" y="486"/>
                  </a:lnTo>
                  <a:lnTo>
                    <a:pt x="1030" y="518"/>
                  </a:lnTo>
                  <a:lnTo>
                    <a:pt x="1030" y="581"/>
                  </a:lnTo>
                  <a:lnTo>
                    <a:pt x="1030" y="644"/>
                  </a:lnTo>
                  <a:lnTo>
                    <a:pt x="1030" y="707"/>
                  </a:lnTo>
                  <a:lnTo>
                    <a:pt x="1030" y="749"/>
                  </a:lnTo>
                  <a:lnTo>
                    <a:pt x="1023" y="833"/>
                  </a:lnTo>
                  <a:lnTo>
                    <a:pt x="1016" y="897"/>
                  </a:lnTo>
                  <a:lnTo>
                    <a:pt x="1009" y="981"/>
                  </a:lnTo>
                  <a:lnTo>
                    <a:pt x="1003" y="1012"/>
                  </a:lnTo>
                  <a:lnTo>
                    <a:pt x="990" y="1034"/>
                  </a:lnTo>
                  <a:lnTo>
                    <a:pt x="976" y="1055"/>
                  </a:lnTo>
                  <a:lnTo>
                    <a:pt x="962" y="1086"/>
                  </a:lnTo>
                  <a:lnTo>
                    <a:pt x="923" y="1107"/>
                  </a:lnTo>
                  <a:lnTo>
                    <a:pt x="903" y="1128"/>
                  </a:lnTo>
                  <a:lnTo>
                    <a:pt x="890" y="1160"/>
                  </a:lnTo>
                  <a:lnTo>
                    <a:pt x="850" y="1170"/>
                  </a:lnTo>
                  <a:lnTo>
                    <a:pt x="809" y="1191"/>
                  </a:lnTo>
                  <a:lnTo>
                    <a:pt x="803" y="1255"/>
                  </a:lnTo>
                  <a:lnTo>
                    <a:pt x="796" y="1339"/>
                  </a:lnTo>
                  <a:lnTo>
                    <a:pt x="796" y="1370"/>
                  </a:lnTo>
                  <a:lnTo>
                    <a:pt x="796" y="1413"/>
                  </a:lnTo>
                  <a:lnTo>
                    <a:pt x="796" y="1518"/>
                  </a:lnTo>
                  <a:lnTo>
                    <a:pt x="796" y="1549"/>
                  </a:lnTo>
                  <a:lnTo>
                    <a:pt x="796" y="1613"/>
                  </a:lnTo>
                  <a:lnTo>
                    <a:pt x="796" y="1655"/>
                  </a:lnTo>
                  <a:lnTo>
                    <a:pt x="809" y="1760"/>
                  </a:lnTo>
                  <a:lnTo>
                    <a:pt x="850" y="1844"/>
                  </a:lnTo>
                  <a:lnTo>
                    <a:pt x="863" y="1876"/>
                  </a:lnTo>
                  <a:lnTo>
                    <a:pt x="863" y="1939"/>
                  </a:lnTo>
                  <a:lnTo>
                    <a:pt x="856" y="1981"/>
                  </a:lnTo>
                  <a:lnTo>
                    <a:pt x="843" y="2023"/>
                  </a:lnTo>
                  <a:lnTo>
                    <a:pt x="830" y="2086"/>
                  </a:lnTo>
                  <a:lnTo>
                    <a:pt x="816" y="2119"/>
                  </a:lnTo>
                  <a:lnTo>
                    <a:pt x="803" y="2150"/>
                  </a:lnTo>
                  <a:lnTo>
                    <a:pt x="796" y="2245"/>
                  </a:lnTo>
                  <a:lnTo>
                    <a:pt x="783" y="2308"/>
                  </a:lnTo>
                  <a:lnTo>
                    <a:pt x="776" y="2372"/>
                  </a:lnTo>
                  <a:lnTo>
                    <a:pt x="769" y="2435"/>
                  </a:lnTo>
                  <a:lnTo>
                    <a:pt x="763" y="2466"/>
                  </a:lnTo>
                  <a:lnTo>
                    <a:pt x="716" y="2498"/>
                  </a:lnTo>
                  <a:lnTo>
                    <a:pt x="663" y="2519"/>
                  </a:lnTo>
                  <a:lnTo>
                    <a:pt x="637" y="2551"/>
                  </a:lnTo>
                  <a:lnTo>
                    <a:pt x="570" y="2635"/>
                  </a:lnTo>
                  <a:lnTo>
                    <a:pt x="516" y="2698"/>
                  </a:lnTo>
                  <a:lnTo>
                    <a:pt x="510" y="2730"/>
                  </a:lnTo>
                  <a:lnTo>
                    <a:pt x="497" y="2772"/>
                  </a:lnTo>
                  <a:lnTo>
                    <a:pt x="497" y="2835"/>
                  </a:lnTo>
                  <a:lnTo>
                    <a:pt x="497" y="2919"/>
                  </a:lnTo>
                  <a:lnTo>
                    <a:pt x="497" y="2982"/>
                  </a:lnTo>
                  <a:lnTo>
                    <a:pt x="497" y="3066"/>
                  </a:lnTo>
                  <a:lnTo>
                    <a:pt x="497" y="3130"/>
                  </a:lnTo>
                  <a:lnTo>
                    <a:pt x="497" y="3161"/>
                  </a:lnTo>
                  <a:lnTo>
                    <a:pt x="516" y="3193"/>
                  </a:lnTo>
                  <a:lnTo>
                    <a:pt x="543" y="3214"/>
                  </a:lnTo>
                  <a:lnTo>
                    <a:pt x="610" y="3235"/>
                  </a:lnTo>
                  <a:lnTo>
                    <a:pt x="630" y="3266"/>
                  </a:lnTo>
                  <a:lnTo>
                    <a:pt x="637" y="3298"/>
                  </a:lnTo>
                  <a:lnTo>
                    <a:pt x="637" y="3340"/>
                  </a:lnTo>
                  <a:lnTo>
                    <a:pt x="637" y="3424"/>
                  </a:lnTo>
                  <a:lnTo>
                    <a:pt x="637" y="3456"/>
                  </a:lnTo>
                  <a:lnTo>
                    <a:pt x="663" y="3561"/>
                  </a:lnTo>
                  <a:lnTo>
                    <a:pt x="703" y="3582"/>
                  </a:lnTo>
                  <a:lnTo>
                    <a:pt x="743" y="3645"/>
                  </a:lnTo>
                  <a:lnTo>
                    <a:pt x="743" y="3677"/>
                  </a:lnTo>
                  <a:lnTo>
                    <a:pt x="750" y="3719"/>
                  </a:lnTo>
                  <a:lnTo>
                    <a:pt x="750" y="3761"/>
                  </a:lnTo>
                  <a:lnTo>
                    <a:pt x="750" y="3793"/>
                  </a:lnTo>
                  <a:lnTo>
                    <a:pt x="750" y="3877"/>
                  </a:lnTo>
                  <a:lnTo>
                    <a:pt x="750" y="3993"/>
                  </a:lnTo>
                  <a:lnTo>
                    <a:pt x="750" y="4024"/>
                  </a:lnTo>
                  <a:lnTo>
                    <a:pt x="750" y="4056"/>
                  </a:lnTo>
                  <a:lnTo>
                    <a:pt x="756" y="4088"/>
                  </a:lnTo>
                  <a:lnTo>
                    <a:pt x="756" y="4119"/>
                  </a:lnTo>
                  <a:lnTo>
                    <a:pt x="772" y="4183"/>
                  </a:lnTo>
                  <a:lnTo>
                    <a:pt x="13" y="4183"/>
                  </a:lnTo>
                  <a:lnTo>
                    <a:pt x="0" y="0"/>
                  </a:lnTo>
                </a:path>
              </a:pathLst>
            </a:custGeom>
            <a:gradFill rotWithShape="0">
              <a:gsLst>
                <a:gs pos="0">
                  <a:schemeClr val="bg2"/>
                </a:gs>
                <a:gs pos="100000">
                  <a:schemeClr val="bg1"/>
                </a:gs>
              </a:gsLst>
              <a:lin ang="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grpSp>
          <p:nvGrpSpPr>
            <p:cNvPr id="6" name="Group 4"/>
            <p:cNvGrpSpPr>
              <a:grpSpLocks/>
            </p:cNvGrpSpPr>
            <p:nvPr/>
          </p:nvGrpSpPr>
          <p:grpSpPr bwMode="auto">
            <a:xfrm>
              <a:off x="0" y="0"/>
              <a:ext cx="1846" cy="4323"/>
              <a:chOff x="0" y="0"/>
              <a:chExt cx="1846" cy="4323"/>
            </a:xfrm>
          </p:grpSpPr>
          <p:sp>
            <p:nvSpPr>
              <p:cNvPr id="7" name="Freeform 5"/>
              <p:cNvSpPr>
                <a:spLocks/>
              </p:cNvSpPr>
              <p:nvPr/>
            </p:nvSpPr>
            <p:spPr bwMode="auto">
              <a:xfrm>
                <a:off x="0" y="0"/>
                <a:ext cx="1826" cy="4320"/>
              </a:xfrm>
              <a:custGeom>
                <a:avLst/>
                <a:gdLst/>
                <a:ahLst/>
                <a:cxnLst>
                  <a:cxn ang="0">
                    <a:pos x="1527" y="0"/>
                  </a:cxn>
                  <a:cxn ang="0">
                    <a:pos x="1588" y="23"/>
                  </a:cxn>
                  <a:cxn ang="0">
                    <a:pos x="1627" y="65"/>
                  </a:cxn>
                  <a:cxn ang="0">
                    <a:pos x="1653" y="170"/>
                  </a:cxn>
                  <a:cxn ang="0">
                    <a:pos x="1687" y="339"/>
                  </a:cxn>
                  <a:cxn ang="0">
                    <a:pos x="1758" y="465"/>
                  </a:cxn>
                  <a:cxn ang="0">
                    <a:pos x="1825" y="518"/>
                  </a:cxn>
                  <a:cxn ang="0">
                    <a:pos x="1825" y="644"/>
                  </a:cxn>
                  <a:cxn ang="0">
                    <a:pos x="1825" y="749"/>
                  </a:cxn>
                  <a:cxn ang="0">
                    <a:pos x="1811" y="897"/>
                  </a:cxn>
                  <a:cxn ang="0">
                    <a:pos x="1798" y="1012"/>
                  </a:cxn>
                  <a:cxn ang="0">
                    <a:pos x="1771" y="1055"/>
                  </a:cxn>
                  <a:cxn ang="0">
                    <a:pos x="1719" y="1107"/>
                  </a:cxn>
                  <a:cxn ang="0">
                    <a:pos x="1687" y="1160"/>
                  </a:cxn>
                  <a:cxn ang="0">
                    <a:pos x="1607" y="1191"/>
                  </a:cxn>
                  <a:cxn ang="0">
                    <a:pos x="1594" y="1339"/>
                  </a:cxn>
                  <a:cxn ang="0">
                    <a:pos x="1594" y="1413"/>
                  </a:cxn>
                  <a:cxn ang="0">
                    <a:pos x="1594" y="1549"/>
                  </a:cxn>
                  <a:cxn ang="0">
                    <a:pos x="1594" y="1655"/>
                  </a:cxn>
                  <a:cxn ang="0">
                    <a:pos x="1647" y="1844"/>
                  </a:cxn>
                  <a:cxn ang="0">
                    <a:pos x="1660" y="1939"/>
                  </a:cxn>
                  <a:cxn ang="0">
                    <a:pos x="1640" y="2023"/>
                  </a:cxn>
                  <a:cxn ang="0">
                    <a:pos x="1614" y="2118"/>
                  </a:cxn>
                  <a:cxn ang="0">
                    <a:pos x="1594" y="2244"/>
                  </a:cxn>
                  <a:cxn ang="0">
                    <a:pos x="1575" y="2371"/>
                  </a:cxn>
                  <a:cxn ang="0">
                    <a:pos x="1562" y="2465"/>
                  </a:cxn>
                  <a:cxn ang="0">
                    <a:pos x="1463" y="2518"/>
                  </a:cxn>
                  <a:cxn ang="0">
                    <a:pos x="1371" y="2634"/>
                  </a:cxn>
                  <a:cxn ang="0">
                    <a:pos x="1312" y="2729"/>
                  </a:cxn>
                  <a:cxn ang="0">
                    <a:pos x="1299" y="2834"/>
                  </a:cxn>
                  <a:cxn ang="0">
                    <a:pos x="1299" y="2981"/>
                  </a:cxn>
                  <a:cxn ang="0">
                    <a:pos x="1299" y="3129"/>
                  </a:cxn>
                  <a:cxn ang="0">
                    <a:pos x="1318" y="3192"/>
                  </a:cxn>
                  <a:cxn ang="0">
                    <a:pos x="1411" y="3234"/>
                  </a:cxn>
                  <a:cxn ang="0">
                    <a:pos x="1437" y="3297"/>
                  </a:cxn>
                  <a:cxn ang="0">
                    <a:pos x="1437" y="3423"/>
                  </a:cxn>
                  <a:cxn ang="0">
                    <a:pos x="1463" y="3560"/>
                  </a:cxn>
                  <a:cxn ang="0">
                    <a:pos x="1542" y="3644"/>
                  </a:cxn>
                  <a:cxn ang="0">
                    <a:pos x="1549" y="3718"/>
                  </a:cxn>
                  <a:cxn ang="0">
                    <a:pos x="1549" y="3792"/>
                  </a:cxn>
                  <a:cxn ang="0">
                    <a:pos x="1549" y="3992"/>
                  </a:cxn>
                  <a:cxn ang="0">
                    <a:pos x="1549" y="4055"/>
                  </a:cxn>
                  <a:cxn ang="0">
                    <a:pos x="1555" y="4118"/>
                  </a:cxn>
                  <a:cxn ang="0">
                    <a:pos x="1562" y="4181"/>
                  </a:cxn>
                  <a:cxn ang="0">
                    <a:pos x="1542" y="4297"/>
                  </a:cxn>
                  <a:cxn ang="0">
                    <a:pos x="0" y="4318"/>
                  </a:cxn>
                </a:cxnLst>
                <a:rect l="0" t="0" r="r" b="b"/>
                <a:pathLst>
                  <a:path w="1826" h="4320">
                    <a:moveTo>
                      <a:pt x="0" y="0"/>
                    </a:moveTo>
                    <a:lnTo>
                      <a:pt x="1527" y="0"/>
                    </a:lnTo>
                    <a:lnTo>
                      <a:pt x="1542" y="0"/>
                    </a:lnTo>
                    <a:lnTo>
                      <a:pt x="1588" y="23"/>
                    </a:lnTo>
                    <a:lnTo>
                      <a:pt x="1607" y="54"/>
                    </a:lnTo>
                    <a:lnTo>
                      <a:pt x="1627" y="65"/>
                    </a:lnTo>
                    <a:lnTo>
                      <a:pt x="1640" y="128"/>
                    </a:lnTo>
                    <a:lnTo>
                      <a:pt x="1653" y="170"/>
                    </a:lnTo>
                    <a:lnTo>
                      <a:pt x="1673" y="254"/>
                    </a:lnTo>
                    <a:lnTo>
                      <a:pt x="1687" y="339"/>
                    </a:lnTo>
                    <a:lnTo>
                      <a:pt x="1706" y="423"/>
                    </a:lnTo>
                    <a:lnTo>
                      <a:pt x="1758" y="465"/>
                    </a:lnTo>
                    <a:lnTo>
                      <a:pt x="1811" y="486"/>
                    </a:lnTo>
                    <a:lnTo>
                      <a:pt x="1825" y="518"/>
                    </a:lnTo>
                    <a:lnTo>
                      <a:pt x="1825" y="581"/>
                    </a:lnTo>
                    <a:lnTo>
                      <a:pt x="1825" y="644"/>
                    </a:lnTo>
                    <a:lnTo>
                      <a:pt x="1825" y="707"/>
                    </a:lnTo>
                    <a:lnTo>
                      <a:pt x="1825" y="749"/>
                    </a:lnTo>
                    <a:lnTo>
                      <a:pt x="1818" y="833"/>
                    </a:lnTo>
                    <a:lnTo>
                      <a:pt x="1811" y="897"/>
                    </a:lnTo>
                    <a:lnTo>
                      <a:pt x="1805" y="981"/>
                    </a:lnTo>
                    <a:lnTo>
                      <a:pt x="1798" y="1012"/>
                    </a:lnTo>
                    <a:lnTo>
                      <a:pt x="1785" y="1034"/>
                    </a:lnTo>
                    <a:lnTo>
                      <a:pt x="1771" y="1055"/>
                    </a:lnTo>
                    <a:lnTo>
                      <a:pt x="1758" y="1086"/>
                    </a:lnTo>
                    <a:lnTo>
                      <a:pt x="1719" y="1107"/>
                    </a:lnTo>
                    <a:lnTo>
                      <a:pt x="1700" y="1128"/>
                    </a:lnTo>
                    <a:lnTo>
                      <a:pt x="1687" y="1160"/>
                    </a:lnTo>
                    <a:lnTo>
                      <a:pt x="1647" y="1170"/>
                    </a:lnTo>
                    <a:lnTo>
                      <a:pt x="1607" y="1191"/>
                    </a:lnTo>
                    <a:lnTo>
                      <a:pt x="1601" y="1255"/>
                    </a:lnTo>
                    <a:lnTo>
                      <a:pt x="1594" y="1339"/>
                    </a:lnTo>
                    <a:lnTo>
                      <a:pt x="1594" y="1370"/>
                    </a:lnTo>
                    <a:lnTo>
                      <a:pt x="1594" y="1413"/>
                    </a:lnTo>
                    <a:lnTo>
                      <a:pt x="1594" y="1518"/>
                    </a:lnTo>
                    <a:lnTo>
                      <a:pt x="1594" y="1549"/>
                    </a:lnTo>
                    <a:lnTo>
                      <a:pt x="1594" y="1613"/>
                    </a:lnTo>
                    <a:lnTo>
                      <a:pt x="1594" y="1655"/>
                    </a:lnTo>
                    <a:lnTo>
                      <a:pt x="1607" y="1760"/>
                    </a:lnTo>
                    <a:lnTo>
                      <a:pt x="1647" y="1844"/>
                    </a:lnTo>
                    <a:lnTo>
                      <a:pt x="1660" y="1876"/>
                    </a:lnTo>
                    <a:lnTo>
                      <a:pt x="1660" y="1939"/>
                    </a:lnTo>
                    <a:lnTo>
                      <a:pt x="1653" y="1981"/>
                    </a:lnTo>
                    <a:lnTo>
                      <a:pt x="1640" y="2023"/>
                    </a:lnTo>
                    <a:lnTo>
                      <a:pt x="1627" y="2086"/>
                    </a:lnTo>
                    <a:lnTo>
                      <a:pt x="1614" y="2118"/>
                    </a:lnTo>
                    <a:lnTo>
                      <a:pt x="1601" y="2149"/>
                    </a:lnTo>
                    <a:lnTo>
                      <a:pt x="1594" y="2244"/>
                    </a:lnTo>
                    <a:lnTo>
                      <a:pt x="1581" y="2307"/>
                    </a:lnTo>
                    <a:lnTo>
                      <a:pt x="1575" y="2371"/>
                    </a:lnTo>
                    <a:lnTo>
                      <a:pt x="1568" y="2434"/>
                    </a:lnTo>
                    <a:lnTo>
                      <a:pt x="1562" y="2465"/>
                    </a:lnTo>
                    <a:lnTo>
                      <a:pt x="1515" y="2497"/>
                    </a:lnTo>
                    <a:lnTo>
                      <a:pt x="1463" y="2518"/>
                    </a:lnTo>
                    <a:lnTo>
                      <a:pt x="1437" y="2550"/>
                    </a:lnTo>
                    <a:lnTo>
                      <a:pt x="1371" y="2634"/>
                    </a:lnTo>
                    <a:lnTo>
                      <a:pt x="1318" y="2697"/>
                    </a:lnTo>
                    <a:lnTo>
                      <a:pt x="1312" y="2729"/>
                    </a:lnTo>
                    <a:lnTo>
                      <a:pt x="1299" y="2771"/>
                    </a:lnTo>
                    <a:lnTo>
                      <a:pt x="1299" y="2834"/>
                    </a:lnTo>
                    <a:lnTo>
                      <a:pt x="1299" y="2918"/>
                    </a:lnTo>
                    <a:lnTo>
                      <a:pt x="1299" y="2981"/>
                    </a:lnTo>
                    <a:lnTo>
                      <a:pt x="1299" y="3065"/>
                    </a:lnTo>
                    <a:lnTo>
                      <a:pt x="1299" y="3129"/>
                    </a:lnTo>
                    <a:lnTo>
                      <a:pt x="1299" y="3160"/>
                    </a:lnTo>
                    <a:lnTo>
                      <a:pt x="1318" y="3192"/>
                    </a:lnTo>
                    <a:lnTo>
                      <a:pt x="1344" y="3213"/>
                    </a:lnTo>
                    <a:lnTo>
                      <a:pt x="1411" y="3234"/>
                    </a:lnTo>
                    <a:lnTo>
                      <a:pt x="1430" y="3265"/>
                    </a:lnTo>
                    <a:lnTo>
                      <a:pt x="1437" y="3297"/>
                    </a:lnTo>
                    <a:lnTo>
                      <a:pt x="1437" y="3339"/>
                    </a:lnTo>
                    <a:lnTo>
                      <a:pt x="1437" y="3423"/>
                    </a:lnTo>
                    <a:lnTo>
                      <a:pt x="1437" y="3455"/>
                    </a:lnTo>
                    <a:lnTo>
                      <a:pt x="1463" y="3560"/>
                    </a:lnTo>
                    <a:lnTo>
                      <a:pt x="1502" y="3581"/>
                    </a:lnTo>
                    <a:lnTo>
                      <a:pt x="1542" y="3644"/>
                    </a:lnTo>
                    <a:lnTo>
                      <a:pt x="1542" y="3676"/>
                    </a:lnTo>
                    <a:lnTo>
                      <a:pt x="1549" y="3718"/>
                    </a:lnTo>
                    <a:lnTo>
                      <a:pt x="1549" y="3760"/>
                    </a:lnTo>
                    <a:lnTo>
                      <a:pt x="1549" y="3792"/>
                    </a:lnTo>
                    <a:lnTo>
                      <a:pt x="1549" y="3876"/>
                    </a:lnTo>
                    <a:lnTo>
                      <a:pt x="1549" y="3992"/>
                    </a:lnTo>
                    <a:lnTo>
                      <a:pt x="1549" y="4023"/>
                    </a:lnTo>
                    <a:lnTo>
                      <a:pt x="1549" y="4055"/>
                    </a:lnTo>
                    <a:lnTo>
                      <a:pt x="1555" y="4087"/>
                    </a:lnTo>
                    <a:lnTo>
                      <a:pt x="1555" y="4118"/>
                    </a:lnTo>
                    <a:lnTo>
                      <a:pt x="1562" y="4150"/>
                    </a:lnTo>
                    <a:lnTo>
                      <a:pt x="1562" y="4181"/>
                    </a:lnTo>
                    <a:lnTo>
                      <a:pt x="1549" y="4266"/>
                    </a:lnTo>
                    <a:lnTo>
                      <a:pt x="1542" y="4297"/>
                    </a:lnTo>
                    <a:lnTo>
                      <a:pt x="1529" y="4319"/>
                    </a:lnTo>
                    <a:lnTo>
                      <a:pt x="0" y="4318"/>
                    </a:lnTo>
                    <a:lnTo>
                      <a:pt x="0" y="0"/>
                    </a:lnTo>
                  </a:path>
                </a:pathLst>
              </a:custGeom>
              <a:blipFill dpi="0" rotWithShape="0">
                <a:blip r:embed="rId2"/>
                <a:srcRect/>
                <a:tile tx="0" ty="0" sx="100000" sy="100000" flip="none" algn="tl"/>
              </a:blip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8" name="Freeform 6"/>
              <p:cNvSpPr>
                <a:spLocks/>
              </p:cNvSpPr>
              <p:nvPr/>
            </p:nvSpPr>
            <p:spPr bwMode="auto">
              <a:xfrm>
                <a:off x="1477" y="478"/>
                <a:ext cx="369" cy="1338"/>
              </a:xfrm>
              <a:custGeom>
                <a:avLst/>
                <a:gdLst/>
                <a:ahLst/>
                <a:cxnLst>
                  <a:cxn ang="0">
                    <a:pos x="306" y="72"/>
                  </a:cxn>
                  <a:cxn ang="0">
                    <a:pos x="299" y="135"/>
                  </a:cxn>
                  <a:cxn ang="0">
                    <a:pos x="299" y="199"/>
                  </a:cxn>
                  <a:cxn ang="0">
                    <a:pos x="285" y="262"/>
                  </a:cxn>
                  <a:cxn ang="0">
                    <a:pos x="285" y="325"/>
                  </a:cxn>
                  <a:cxn ang="0">
                    <a:pos x="279" y="378"/>
                  </a:cxn>
                  <a:cxn ang="0">
                    <a:pos x="266" y="441"/>
                  </a:cxn>
                  <a:cxn ang="0">
                    <a:pos x="219" y="462"/>
                  </a:cxn>
                  <a:cxn ang="0">
                    <a:pos x="179" y="462"/>
                  </a:cxn>
                  <a:cxn ang="0">
                    <a:pos x="139" y="525"/>
                  </a:cxn>
                  <a:cxn ang="0">
                    <a:pos x="99" y="535"/>
                  </a:cxn>
                  <a:cxn ang="0">
                    <a:pos x="60" y="578"/>
                  </a:cxn>
                  <a:cxn ang="0">
                    <a:pos x="39" y="641"/>
                  </a:cxn>
                  <a:cxn ang="0">
                    <a:pos x="53" y="703"/>
                  </a:cxn>
                  <a:cxn ang="0">
                    <a:pos x="26" y="756"/>
                  </a:cxn>
                  <a:cxn ang="0">
                    <a:pos x="0" y="840"/>
                  </a:cxn>
                  <a:cxn ang="0">
                    <a:pos x="39" y="882"/>
                  </a:cxn>
                  <a:cxn ang="0">
                    <a:pos x="53" y="935"/>
                  </a:cxn>
                  <a:cxn ang="0">
                    <a:pos x="39" y="1008"/>
                  </a:cxn>
                  <a:cxn ang="0">
                    <a:pos x="26" y="1071"/>
                  </a:cxn>
                  <a:cxn ang="0">
                    <a:pos x="26" y="1135"/>
                  </a:cxn>
                  <a:cxn ang="0">
                    <a:pos x="73" y="1187"/>
                  </a:cxn>
                  <a:cxn ang="0">
                    <a:pos x="86" y="1250"/>
                  </a:cxn>
                  <a:cxn ang="0">
                    <a:pos x="126" y="1282"/>
                  </a:cxn>
                  <a:cxn ang="0">
                    <a:pos x="151" y="1310"/>
                  </a:cxn>
                  <a:cxn ang="0">
                    <a:pos x="134" y="1226"/>
                  </a:cxn>
                  <a:cxn ang="0">
                    <a:pos x="130" y="1127"/>
                  </a:cxn>
                  <a:cxn ang="0">
                    <a:pos x="127" y="995"/>
                  </a:cxn>
                  <a:cxn ang="0">
                    <a:pos x="134" y="821"/>
                  </a:cxn>
                  <a:cxn ang="0">
                    <a:pos x="142" y="734"/>
                  </a:cxn>
                  <a:cxn ang="0">
                    <a:pos x="185" y="698"/>
                  </a:cxn>
                  <a:cxn ang="0">
                    <a:pos x="242" y="651"/>
                  </a:cxn>
                  <a:cxn ang="0">
                    <a:pos x="290" y="618"/>
                  </a:cxn>
                  <a:cxn ang="0">
                    <a:pos x="340" y="537"/>
                  </a:cxn>
                  <a:cxn ang="0">
                    <a:pos x="352" y="429"/>
                  </a:cxn>
                  <a:cxn ang="0">
                    <a:pos x="364" y="297"/>
                  </a:cxn>
                  <a:cxn ang="0">
                    <a:pos x="364" y="225"/>
                  </a:cxn>
                  <a:cxn ang="0">
                    <a:pos x="368" y="123"/>
                  </a:cxn>
                  <a:cxn ang="0">
                    <a:pos x="338" y="51"/>
                  </a:cxn>
                  <a:cxn ang="0">
                    <a:pos x="326" y="0"/>
                  </a:cxn>
                </a:cxnLst>
                <a:rect l="0" t="0" r="r" b="b"/>
                <a:pathLst>
                  <a:path w="369" h="1338">
                    <a:moveTo>
                      <a:pt x="361" y="57"/>
                    </a:moveTo>
                    <a:lnTo>
                      <a:pt x="306" y="72"/>
                    </a:lnTo>
                    <a:lnTo>
                      <a:pt x="306" y="104"/>
                    </a:lnTo>
                    <a:lnTo>
                      <a:pt x="299" y="135"/>
                    </a:lnTo>
                    <a:lnTo>
                      <a:pt x="299" y="167"/>
                    </a:lnTo>
                    <a:lnTo>
                      <a:pt x="299" y="199"/>
                    </a:lnTo>
                    <a:lnTo>
                      <a:pt x="292" y="230"/>
                    </a:lnTo>
                    <a:lnTo>
                      <a:pt x="285" y="262"/>
                    </a:lnTo>
                    <a:lnTo>
                      <a:pt x="285" y="293"/>
                    </a:lnTo>
                    <a:lnTo>
                      <a:pt x="285" y="325"/>
                    </a:lnTo>
                    <a:lnTo>
                      <a:pt x="285" y="356"/>
                    </a:lnTo>
                    <a:lnTo>
                      <a:pt x="279" y="378"/>
                    </a:lnTo>
                    <a:lnTo>
                      <a:pt x="272" y="409"/>
                    </a:lnTo>
                    <a:lnTo>
                      <a:pt x="266" y="441"/>
                    </a:lnTo>
                    <a:lnTo>
                      <a:pt x="239" y="462"/>
                    </a:lnTo>
                    <a:lnTo>
                      <a:pt x="219" y="462"/>
                    </a:lnTo>
                    <a:lnTo>
                      <a:pt x="199" y="462"/>
                    </a:lnTo>
                    <a:lnTo>
                      <a:pt x="179" y="462"/>
                    </a:lnTo>
                    <a:lnTo>
                      <a:pt x="159" y="504"/>
                    </a:lnTo>
                    <a:lnTo>
                      <a:pt x="139" y="525"/>
                    </a:lnTo>
                    <a:lnTo>
                      <a:pt x="119" y="525"/>
                    </a:lnTo>
                    <a:lnTo>
                      <a:pt x="99" y="535"/>
                    </a:lnTo>
                    <a:lnTo>
                      <a:pt x="79" y="557"/>
                    </a:lnTo>
                    <a:lnTo>
                      <a:pt x="60" y="578"/>
                    </a:lnTo>
                    <a:lnTo>
                      <a:pt x="46" y="609"/>
                    </a:lnTo>
                    <a:lnTo>
                      <a:pt x="39" y="641"/>
                    </a:lnTo>
                    <a:lnTo>
                      <a:pt x="39" y="671"/>
                    </a:lnTo>
                    <a:lnTo>
                      <a:pt x="53" y="703"/>
                    </a:lnTo>
                    <a:lnTo>
                      <a:pt x="39" y="734"/>
                    </a:lnTo>
                    <a:lnTo>
                      <a:pt x="26" y="756"/>
                    </a:lnTo>
                    <a:lnTo>
                      <a:pt x="6" y="798"/>
                    </a:lnTo>
                    <a:lnTo>
                      <a:pt x="0" y="840"/>
                    </a:lnTo>
                    <a:lnTo>
                      <a:pt x="19" y="871"/>
                    </a:lnTo>
                    <a:lnTo>
                      <a:pt x="39" y="882"/>
                    </a:lnTo>
                    <a:lnTo>
                      <a:pt x="46" y="913"/>
                    </a:lnTo>
                    <a:lnTo>
                      <a:pt x="53" y="935"/>
                    </a:lnTo>
                    <a:lnTo>
                      <a:pt x="53" y="966"/>
                    </a:lnTo>
                    <a:lnTo>
                      <a:pt x="39" y="1008"/>
                    </a:lnTo>
                    <a:lnTo>
                      <a:pt x="39" y="1040"/>
                    </a:lnTo>
                    <a:lnTo>
                      <a:pt x="26" y="1071"/>
                    </a:lnTo>
                    <a:lnTo>
                      <a:pt x="19" y="1103"/>
                    </a:lnTo>
                    <a:lnTo>
                      <a:pt x="26" y="1135"/>
                    </a:lnTo>
                    <a:lnTo>
                      <a:pt x="53" y="1156"/>
                    </a:lnTo>
                    <a:lnTo>
                      <a:pt x="73" y="1187"/>
                    </a:lnTo>
                    <a:lnTo>
                      <a:pt x="79" y="1219"/>
                    </a:lnTo>
                    <a:lnTo>
                      <a:pt x="86" y="1250"/>
                    </a:lnTo>
                    <a:lnTo>
                      <a:pt x="106" y="1261"/>
                    </a:lnTo>
                    <a:lnTo>
                      <a:pt x="126" y="1282"/>
                    </a:lnTo>
                    <a:lnTo>
                      <a:pt x="161" y="1337"/>
                    </a:lnTo>
                    <a:lnTo>
                      <a:pt x="151" y="1310"/>
                    </a:lnTo>
                    <a:lnTo>
                      <a:pt x="142" y="1259"/>
                    </a:lnTo>
                    <a:lnTo>
                      <a:pt x="134" y="1226"/>
                    </a:lnTo>
                    <a:lnTo>
                      <a:pt x="127" y="1163"/>
                    </a:lnTo>
                    <a:lnTo>
                      <a:pt x="130" y="1127"/>
                    </a:lnTo>
                    <a:lnTo>
                      <a:pt x="127" y="1085"/>
                    </a:lnTo>
                    <a:lnTo>
                      <a:pt x="127" y="995"/>
                    </a:lnTo>
                    <a:lnTo>
                      <a:pt x="130" y="908"/>
                    </a:lnTo>
                    <a:lnTo>
                      <a:pt x="134" y="821"/>
                    </a:lnTo>
                    <a:lnTo>
                      <a:pt x="134" y="785"/>
                    </a:lnTo>
                    <a:lnTo>
                      <a:pt x="142" y="734"/>
                    </a:lnTo>
                    <a:lnTo>
                      <a:pt x="158" y="707"/>
                    </a:lnTo>
                    <a:lnTo>
                      <a:pt x="185" y="698"/>
                    </a:lnTo>
                    <a:lnTo>
                      <a:pt x="223" y="686"/>
                    </a:lnTo>
                    <a:lnTo>
                      <a:pt x="242" y="651"/>
                    </a:lnTo>
                    <a:lnTo>
                      <a:pt x="263" y="627"/>
                    </a:lnTo>
                    <a:lnTo>
                      <a:pt x="290" y="618"/>
                    </a:lnTo>
                    <a:lnTo>
                      <a:pt x="304" y="591"/>
                    </a:lnTo>
                    <a:lnTo>
                      <a:pt x="340" y="537"/>
                    </a:lnTo>
                    <a:lnTo>
                      <a:pt x="340" y="495"/>
                    </a:lnTo>
                    <a:lnTo>
                      <a:pt x="352" y="429"/>
                    </a:lnTo>
                    <a:lnTo>
                      <a:pt x="359" y="357"/>
                    </a:lnTo>
                    <a:lnTo>
                      <a:pt x="364" y="297"/>
                    </a:lnTo>
                    <a:lnTo>
                      <a:pt x="364" y="261"/>
                    </a:lnTo>
                    <a:lnTo>
                      <a:pt x="364" y="225"/>
                    </a:lnTo>
                    <a:lnTo>
                      <a:pt x="368" y="183"/>
                    </a:lnTo>
                    <a:lnTo>
                      <a:pt x="368" y="123"/>
                    </a:lnTo>
                    <a:lnTo>
                      <a:pt x="364" y="93"/>
                    </a:lnTo>
                    <a:lnTo>
                      <a:pt x="338" y="51"/>
                    </a:lnTo>
                    <a:lnTo>
                      <a:pt x="345" y="9"/>
                    </a:lnTo>
                    <a:lnTo>
                      <a:pt x="326" y="0"/>
                    </a:lnTo>
                    <a:lnTo>
                      <a:pt x="338" y="3"/>
                    </a:lnTo>
                  </a:path>
                </a:pathLst>
              </a:custGeom>
              <a:solidFill>
                <a:srgbClr val="393939">
                  <a:alpha val="50000"/>
                </a:srgb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9" name="Freeform 7"/>
              <p:cNvSpPr>
                <a:spLocks/>
              </p:cNvSpPr>
              <p:nvPr/>
            </p:nvSpPr>
            <p:spPr bwMode="auto">
              <a:xfrm>
                <a:off x="1165" y="1821"/>
                <a:ext cx="513" cy="1374"/>
              </a:xfrm>
              <a:custGeom>
                <a:avLst/>
                <a:gdLst/>
                <a:ahLst/>
                <a:cxnLst>
                  <a:cxn ang="0">
                    <a:pos x="477" y="61"/>
                  </a:cxn>
                  <a:cxn ang="0">
                    <a:pos x="451" y="114"/>
                  </a:cxn>
                  <a:cxn ang="0">
                    <a:pos x="444" y="167"/>
                  </a:cxn>
                  <a:cxn ang="0">
                    <a:pos x="444" y="230"/>
                  </a:cxn>
                  <a:cxn ang="0">
                    <a:pos x="424" y="281"/>
                  </a:cxn>
                  <a:cxn ang="0">
                    <a:pos x="385" y="302"/>
                  </a:cxn>
                  <a:cxn ang="0">
                    <a:pos x="358" y="345"/>
                  </a:cxn>
                  <a:cxn ang="0">
                    <a:pos x="358" y="408"/>
                  </a:cxn>
                  <a:cxn ang="0">
                    <a:pos x="318" y="439"/>
                  </a:cxn>
                  <a:cxn ang="0">
                    <a:pos x="265" y="492"/>
                  </a:cxn>
                  <a:cxn ang="0">
                    <a:pos x="186" y="565"/>
                  </a:cxn>
                  <a:cxn ang="0">
                    <a:pos x="179" y="670"/>
                  </a:cxn>
                  <a:cxn ang="0">
                    <a:pos x="133" y="680"/>
                  </a:cxn>
                  <a:cxn ang="0">
                    <a:pos x="73" y="723"/>
                  </a:cxn>
                  <a:cxn ang="0">
                    <a:pos x="33" y="807"/>
                  </a:cxn>
                  <a:cxn ang="0">
                    <a:pos x="13" y="932"/>
                  </a:cxn>
                  <a:cxn ang="0">
                    <a:pos x="0" y="1027"/>
                  </a:cxn>
                  <a:cxn ang="0">
                    <a:pos x="13" y="1152"/>
                  </a:cxn>
                  <a:cxn ang="0">
                    <a:pos x="33" y="1300"/>
                  </a:cxn>
                  <a:cxn ang="0">
                    <a:pos x="73" y="1373"/>
                  </a:cxn>
                  <a:cxn ang="0">
                    <a:pos x="133" y="1373"/>
                  </a:cxn>
                  <a:cxn ang="0">
                    <a:pos x="146" y="1309"/>
                  </a:cxn>
                  <a:cxn ang="0">
                    <a:pos x="146" y="1174"/>
                  </a:cxn>
                  <a:cxn ang="0">
                    <a:pos x="143" y="1046"/>
                  </a:cxn>
                  <a:cxn ang="0">
                    <a:pos x="155" y="920"/>
                  </a:cxn>
                  <a:cxn ang="0">
                    <a:pos x="196" y="839"/>
                  </a:cxn>
                  <a:cxn ang="0">
                    <a:pos x="238" y="777"/>
                  </a:cxn>
                  <a:cxn ang="0">
                    <a:pos x="286" y="726"/>
                  </a:cxn>
                  <a:cxn ang="0">
                    <a:pos x="341" y="687"/>
                  </a:cxn>
                  <a:cxn ang="0">
                    <a:pos x="380" y="663"/>
                  </a:cxn>
                  <a:cxn ang="0">
                    <a:pos x="416" y="618"/>
                  </a:cxn>
                  <a:cxn ang="0">
                    <a:pos x="421" y="547"/>
                  </a:cxn>
                  <a:cxn ang="0">
                    <a:pos x="443" y="418"/>
                  </a:cxn>
                  <a:cxn ang="0">
                    <a:pos x="455" y="319"/>
                  </a:cxn>
                  <a:cxn ang="0">
                    <a:pos x="481" y="266"/>
                  </a:cxn>
                  <a:cxn ang="0">
                    <a:pos x="491" y="206"/>
                  </a:cxn>
                  <a:cxn ang="0">
                    <a:pos x="512" y="128"/>
                  </a:cxn>
                  <a:cxn ang="0">
                    <a:pos x="498" y="0"/>
                  </a:cxn>
                </a:cxnLst>
                <a:rect l="0" t="0" r="r" b="b"/>
                <a:pathLst>
                  <a:path w="513" h="1374">
                    <a:moveTo>
                      <a:pt x="498" y="0"/>
                    </a:moveTo>
                    <a:lnTo>
                      <a:pt x="477" y="61"/>
                    </a:lnTo>
                    <a:lnTo>
                      <a:pt x="471" y="93"/>
                    </a:lnTo>
                    <a:lnTo>
                      <a:pt x="451" y="114"/>
                    </a:lnTo>
                    <a:lnTo>
                      <a:pt x="444" y="145"/>
                    </a:lnTo>
                    <a:lnTo>
                      <a:pt x="444" y="167"/>
                    </a:lnTo>
                    <a:lnTo>
                      <a:pt x="451" y="198"/>
                    </a:lnTo>
                    <a:lnTo>
                      <a:pt x="444" y="230"/>
                    </a:lnTo>
                    <a:lnTo>
                      <a:pt x="444" y="261"/>
                    </a:lnTo>
                    <a:lnTo>
                      <a:pt x="424" y="281"/>
                    </a:lnTo>
                    <a:lnTo>
                      <a:pt x="404" y="292"/>
                    </a:lnTo>
                    <a:lnTo>
                      <a:pt x="385" y="302"/>
                    </a:lnTo>
                    <a:lnTo>
                      <a:pt x="358" y="323"/>
                    </a:lnTo>
                    <a:lnTo>
                      <a:pt x="358" y="345"/>
                    </a:lnTo>
                    <a:lnTo>
                      <a:pt x="358" y="376"/>
                    </a:lnTo>
                    <a:lnTo>
                      <a:pt x="358" y="408"/>
                    </a:lnTo>
                    <a:lnTo>
                      <a:pt x="344" y="418"/>
                    </a:lnTo>
                    <a:lnTo>
                      <a:pt x="318" y="439"/>
                    </a:lnTo>
                    <a:lnTo>
                      <a:pt x="285" y="492"/>
                    </a:lnTo>
                    <a:lnTo>
                      <a:pt x="265" y="492"/>
                    </a:lnTo>
                    <a:lnTo>
                      <a:pt x="225" y="513"/>
                    </a:lnTo>
                    <a:lnTo>
                      <a:pt x="186" y="565"/>
                    </a:lnTo>
                    <a:lnTo>
                      <a:pt x="186" y="596"/>
                    </a:lnTo>
                    <a:lnTo>
                      <a:pt x="179" y="670"/>
                    </a:lnTo>
                    <a:lnTo>
                      <a:pt x="152" y="680"/>
                    </a:lnTo>
                    <a:lnTo>
                      <a:pt x="133" y="680"/>
                    </a:lnTo>
                    <a:lnTo>
                      <a:pt x="112" y="701"/>
                    </a:lnTo>
                    <a:lnTo>
                      <a:pt x="73" y="723"/>
                    </a:lnTo>
                    <a:lnTo>
                      <a:pt x="33" y="775"/>
                    </a:lnTo>
                    <a:lnTo>
                      <a:pt x="33" y="807"/>
                    </a:lnTo>
                    <a:lnTo>
                      <a:pt x="39" y="869"/>
                    </a:lnTo>
                    <a:lnTo>
                      <a:pt x="13" y="932"/>
                    </a:lnTo>
                    <a:lnTo>
                      <a:pt x="0" y="964"/>
                    </a:lnTo>
                    <a:lnTo>
                      <a:pt x="0" y="1027"/>
                    </a:lnTo>
                    <a:lnTo>
                      <a:pt x="6" y="1090"/>
                    </a:lnTo>
                    <a:lnTo>
                      <a:pt x="13" y="1152"/>
                    </a:lnTo>
                    <a:lnTo>
                      <a:pt x="13" y="1236"/>
                    </a:lnTo>
                    <a:lnTo>
                      <a:pt x="33" y="1300"/>
                    </a:lnTo>
                    <a:lnTo>
                      <a:pt x="33" y="1363"/>
                    </a:lnTo>
                    <a:lnTo>
                      <a:pt x="73" y="1373"/>
                    </a:lnTo>
                    <a:lnTo>
                      <a:pt x="93" y="1373"/>
                    </a:lnTo>
                    <a:lnTo>
                      <a:pt x="133" y="1373"/>
                    </a:lnTo>
                    <a:lnTo>
                      <a:pt x="143" y="1354"/>
                    </a:lnTo>
                    <a:lnTo>
                      <a:pt x="146" y="1309"/>
                    </a:lnTo>
                    <a:lnTo>
                      <a:pt x="146" y="1243"/>
                    </a:lnTo>
                    <a:lnTo>
                      <a:pt x="146" y="1174"/>
                    </a:lnTo>
                    <a:lnTo>
                      <a:pt x="146" y="1111"/>
                    </a:lnTo>
                    <a:lnTo>
                      <a:pt x="143" y="1046"/>
                    </a:lnTo>
                    <a:lnTo>
                      <a:pt x="148" y="974"/>
                    </a:lnTo>
                    <a:lnTo>
                      <a:pt x="155" y="920"/>
                    </a:lnTo>
                    <a:lnTo>
                      <a:pt x="163" y="875"/>
                    </a:lnTo>
                    <a:lnTo>
                      <a:pt x="196" y="839"/>
                    </a:lnTo>
                    <a:lnTo>
                      <a:pt x="220" y="810"/>
                    </a:lnTo>
                    <a:lnTo>
                      <a:pt x="238" y="777"/>
                    </a:lnTo>
                    <a:lnTo>
                      <a:pt x="269" y="750"/>
                    </a:lnTo>
                    <a:lnTo>
                      <a:pt x="286" y="726"/>
                    </a:lnTo>
                    <a:lnTo>
                      <a:pt x="310" y="696"/>
                    </a:lnTo>
                    <a:lnTo>
                      <a:pt x="341" y="687"/>
                    </a:lnTo>
                    <a:lnTo>
                      <a:pt x="361" y="675"/>
                    </a:lnTo>
                    <a:lnTo>
                      <a:pt x="380" y="663"/>
                    </a:lnTo>
                    <a:lnTo>
                      <a:pt x="409" y="648"/>
                    </a:lnTo>
                    <a:lnTo>
                      <a:pt x="416" y="618"/>
                    </a:lnTo>
                    <a:lnTo>
                      <a:pt x="421" y="579"/>
                    </a:lnTo>
                    <a:lnTo>
                      <a:pt x="421" y="547"/>
                    </a:lnTo>
                    <a:lnTo>
                      <a:pt x="431" y="478"/>
                    </a:lnTo>
                    <a:lnTo>
                      <a:pt x="443" y="418"/>
                    </a:lnTo>
                    <a:lnTo>
                      <a:pt x="445" y="370"/>
                    </a:lnTo>
                    <a:lnTo>
                      <a:pt x="455" y="319"/>
                    </a:lnTo>
                    <a:lnTo>
                      <a:pt x="467" y="295"/>
                    </a:lnTo>
                    <a:lnTo>
                      <a:pt x="481" y="266"/>
                    </a:lnTo>
                    <a:lnTo>
                      <a:pt x="481" y="236"/>
                    </a:lnTo>
                    <a:lnTo>
                      <a:pt x="491" y="206"/>
                    </a:lnTo>
                    <a:lnTo>
                      <a:pt x="496" y="176"/>
                    </a:lnTo>
                    <a:lnTo>
                      <a:pt x="512" y="128"/>
                    </a:lnTo>
                    <a:lnTo>
                      <a:pt x="508" y="74"/>
                    </a:lnTo>
                    <a:lnTo>
                      <a:pt x="498" y="0"/>
                    </a:lnTo>
                    <a:lnTo>
                      <a:pt x="498" y="0"/>
                    </a:lnTo>
                  </a:path>
                </a:pathLst>
              </a:custGeom>
              <a:solidFill>
                <a:srgbClr val="393939">
                  <a:alpha val="50000"/>
                </a:srgb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10" name="Freeform 8"/>
              <p:cNvSpPr>
                <a:spLocks/>
              </p:cNvSpPr>
              <p:nvPr/>
            </p:nvSpPr>
            <p:spPr bwMode="auto">
              <a:xfrm>
                <a:off x="1401" y="3247"/>
                <a:ext cx="178" cy="1076"/>
              </a:xfrm>
              <a:custGeom>
                <a:avLst/>
                <a:gdLst/>
                <a:ahLst/>
                <a:cxnLst>
                  <a:cxn ang="0">
                    <a:pos x="0" y="27"/>
                  </a:cxn>
                  <a:cxn ang="0">
                    <a:pos x="20" y="0"/>
                  </a:cxn>
                  <a:cxn ang="0">
                    <a:pos x="47" y="39"/>
                  </a:cxn>
                  <a:cxn ang="0">
                    <a:pos x="50" y="78"/>
                  </a:cxn>
                  <a:cxn ang="0">
                    <a:pos x="45" y="135"/>
                  </a:cxn>
                  <a:cxn ang="0">
                    <a:pos x="45" y="210"/>
                  </a:cxn>
                  <a:cxn ang="0">
                    <a:pos x="60" y="258"/>
                  </a:cxn>
                  <a:cxn ang="0">
                    <a:pos x="69" y="282"/>
                  </a:cxn>
                  <a:cxn ang="0">
                    <a:pos x="80" y="305"/>
                  </a:cxn>
                  <a:cxn ang="0">
                    <a:pos x="119" y="339"/>
                  </a:cxn>
                  <a:cxn ang="0">
                    <a:pos x="158" y="399"/>
                  </a:cxn>
                  <a:cxn ang="0">
                    <a:pos x="161" y="438"/>
                  </a:cxn>
                  <a:cxn ang="0">
                    <a:pos x="165" y="480"/>
                  </a:cxn>
                  <a:cxn ang="0">
                    <a:pos x="161" y="543"/>
                  </a:cxn>
                  <a:cxn ang="0">
                    <a:pos x="167" y="588"/>
                  </a:cxn>
                  <a:cxn ang="0">
                    <a:pos x="158" y="654"/>
                  </a:cxn>
                  <a:cxn ang="0">
                    <a:pos x="161" y="687"/>
                  </a:cxn>
                  <a:cxn ang="0">
                    <a:pos x="161" y="720"/>
                  </a:cxn>
                  <a:cxn ang="0">
                    <a:pos x="165" y="750"/>
                  </a:cxn>
                  <a:cxn ang="0">
                    <a:pos x="160" y="790"/>
                  </a:cxn>
                  <a:cxn ang="0">
                    <a:pos x="166" y="832"/>
                  </a:cxn>
                  <a:cxn ang="0">
                    <a:pos x="166" y="863"/>
                  </a:cxn>
                  <a:cxn ang="0">
                    <a:pos x="173" y="895"/>
                  </a:cxn>
                  <a:cxn ang="0">
                    <a:pos x="177" y="930"/>
                  </a:cxn>
                  <a:cxn ang="0">
                    <a:pos x="173" y="958"/>
                  </a:cxn>
                  <a:cxn ang="0">
                    <a:pos x="173" y="990"/>
                  </a:cxn>
                  <a:cxn ang="0">
                    <a:pos x="166" y="1021"/>
                  </a:cxn>
                  <a:cxn ang="0">
                    <a:pos x="146" y="1075"/>
                  </a:cxn>
                  <a:cxn ang="0">
                    <a:pos x="26" y="1073"/>
                  </a:cxn>
                  <a:cxn ang="0">
                    <a:pos x="48" y="1042"/>
                  </a:cxn>
                  <a:cxn ang="0">
                    <a:pos x="61" y="1011"/>
                  </a:cxn>
                  <a:cxn ang="0">
                    <a:pos x="80" y="990"/>
                  </a:cxn>
                  <a:cxn ang="0">
                    <a:pos x="94" y="968"/>
                  </a:cxn>
                  <a:cxn ang="0">
                    <a:pos x="101" y="937"/>
                  </a:cxn>
                  <a:cxn ang="0">
                    <a:pos x="94" y="895"/>
                  </a:cxn>
                  <a:cxn ang="0">
                    <a:pos x="94" y="853"/>
                  </a:cxn>
                  <a:cxn ang="0">
                    <a:pos x="80" y="811"/>
                  </a:cxn>
                  <a:cxn ang="0">
                    <a:pos x="74" y="779"/>
                  </a:cxn>
                  <a:cxn ang="0">
                    <a:pos x="61" y="747"/>
                  </a:cxn>
                  <a:cxn ang="0">
                    <a:pos x="74" y="716"/>
                  </a:cxn>
                  <a:cxn ang="0">
                    <a:pos x="80" y="642"/>
                  </a:cxn>
                  <a:cxn ang="0">
                    <a:pos x="87" y="611"/>
                  </a:cxn>
                  <a:cxn ang="0">
                    <a:pos x="87" y="589"/>
                  </a:cxn>
                  <a:cxn ang="0">
                    <a:pos x="87" y="547"/>
                  </a:cxn>
                  <a:cxn ang="0">
                    <a:pos x="80" y="516"/>
                  </a:cxn>
                  <a:cxn ang="0">
                    <a:pos x="80" y="442"/>
                  </a:cxn>
                  <a:cxn ang="0">
                    <a:pos x="67" y="411"/>
                  </a:cxn>
                  <a:cxn ang="0">
                    <a:pos x="61" y="389"/>
                  </a:cxn>
                  <a:cxn ang="0">
                    <a:pos x="54" y="305"/>
                  </a:cxn>
                  <a:cxn ang="0">
                    <a:pos x="45" y="303"/>
                  </a:cxn>
                  <a:cxn ang="0">
                    <a:pos x="24" y="252"/>
                  </a:cxn>
                  <a:cxn ang="0">
                    <a:pos x="18" y="210"/>
                  </a:cxn>
                  <a:cxn ang="0">
                    <a:pos x="15" y="120"/>
                  </a:cxn>
                </a:cxnLst>
                <a:rect l="0" t="0" r="r" b="b"/>
                <a:pathLst>
                  <a:path w="178" h="1076">
                    <a:moveTo>
                      <a:pt x="0" y="27"/>
                    </a:moveTo>
                    <a:lnTo>
                      <a:pt x="20" y="0"/>
                    </a:lnTo>
                    <a:lnTo>
                      <a:pt x="47" y="39"/>
                    </a:lnTo>
                    <a:lnTo>
                      <a:pt x="50" y="78"/>
                    </a:lnTo>
                    <a:lnTo>
                      <a:pt x="45" y="135"/>
                    </a:lnTo>
                    <a:lnTo>
                      <a:pt x="45" y="210"/>
                    </a:lnTo>
                    <a:lnTo>
                      <a:pt x="60" y="258"/>
                    </a:lnTo>
                    <a:lnTo>
                      <a:pt x="69" y="282"/>
                    </a:lnTo>
                    <a:lnTo>
                      <a:pt x="80" y="305"/>
                    </a:lnTo>
                    <a:lnTo>
                      <a:pt x="119" y="339"/>
                    </a:lnTo>
                    <a:lnTo>
                      <a:pt x="158" y="399"/>
                    </a:lnTo>
                    <a:lnTo>
                      <a:pt x="161" y="438"/>
                    </a:lnTo>
                    <a:lnTo>
                      <a:pt x="165" y="480"/>
                    </a:lnTo>
                    <a:lnTo>
                      <a:pt x="161" y="543"/>
                    </a:lnTo>
                    <a:lnTo>
                      <a:pt x="167" y="588"/>
                    </a:lnTo>
                    <a:lnTo>
                      <a:pt x="158" y="654"/>
                    </a:lnTo>
                    <a:lnTo>
                      <a:pt x="161" y="687"/>
                    </a:lnTo>
                    <a:lnTo>
                      <a:pt x="161" y="720"/>
                    </a:lnTo>
                    <a:lnTo>
                      <a:pt x="165" y="750"/>
                    </a:lnTo>
                    <a:lnTo>
                      <a:pt x="160" y="790"/>
                    </a:lnTo>
                    <a:lnTo>
                      <a:pt x="166" y="832"/>
                    </a:lnTo>
                    <a:lnTo>
                      <a:pt x="166" y="863"/>
                    </a:lnTo>
                    <a:lnTo>
                      <a:pt x="173" y="895"/>
                    </a:lnTo>
                    <a:lnTo>
                      <a:pt x="177" y="930"/>
                    </a:lnTo>
                    <a:lnTo>
                      <a:pt x="173" y="958"/>
                    </a:lnTo>
                    <a:lnTo>
                      <a:pt x="173" y="990"/>
                    </a:lnTo>
                    <a:lnTo>
                      <a:pt x="166" y="1021"/>
                    </a:lnTo>
                    <a:lnTo>
                      <a:pt x="146" y="1075"/>
                    </a:lnTo>
                    <a:lnTo>
                      <a:pt x="26" y="1073"/>
                    </a:lnTo>
                    <a:lnTo>
                      <a:pt x="48" y="1042"/>
                    </a:lnTo>
                    <a:lnTo>
                      <a:pt x="61" y="1011"/>
                    </a:lnTo>
                    <a:lnTo>
                      <a:pt x="80" y="990"/>
                    </a:lnTo>
                    <a:lnTo>
                      <a:pt x="94" y="968"/>
                    </a:lnTo>
                    <a:lnTo>
                      <a:pt x="101" y="937"/>
                    </a:lnTo>
                    <a:lnTo>
                      <a:pt x="94" y="895"/>
                    </a:lnTo>
                    <a:lnTo>
                      <a:pt x="94" y="853"/>
                    </a:lnTo>
                    <a:lnTo>
                      <a:pt x="80" y="811"/>
                    </a:lnTo>
                    <a:lnTo>
                      <a:pt x="74" y="779"/>
                    </a:lnTo>
                    <a:lnTo>
                      <a:pt x="61" y="747"/>
                    </a:lnTo>
                    <a:lnTo>
                      <a:pt x="74" y="716"/>
                    </a:lnTo>
                    <a:lnTo>
                      <a:pt x="80" y="642"/>
                    </a:lnTo>
                    <a:lnTo>
                      <a:pt x="87" y="611"/>
                    </a:lnTo>
                    <a:lnTo>
                      <a:pt x="87" y="589"/>
                    </a:lnTo>
                    <a:lnTo>
                      <a:pt x="87" y="547"/>
                    </a:lnTo>
                    <a:lnTo>
                      <a:pt x="80" y="516"/>
                    </a:lnTo>
                    <a:lnTo>
                      <a:pt x="80" y="442"/>
                    </a:lnTo>
                    <a:lnTo>
                      <a:pt x="67" y="411"/>
                    </a:lnTo>
                    <a:lnTo>
                      <a:pt x="61" y="389"/>
                    </a:lnTo>
                    <a:lnTo>
                      <a:pt x="54" y="305"/>
                    </a:lnTo>
                    <a:lnTo>
                      <a:pt x="45" y="303"/>
                    </a:lnTo>
                    <a:lnTo>
                      <a:pt x="24" y="252"/>
                    </a:lnTo>
                    <a:lnTo>
                      <a:pt x="18" y="210"/>
                    </a:lnTo>
                    <a:lnTo>
                      <a:pt x="15" y="120"/>
                    </a:lnTo>
                  </a:path>
                </a:pathLst>
              </a:custGeom>
              <a:solidFill>
                <a:srgbClr val="393939">
                  <a:alpha val="50000"/>
                </a:srgb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11" name="Freeform 9"/>
              <p:cNvSpPr>
                <a:spLocks/>
              </p:cNvSpPr>
              <p:nvPr/>
            </p:nvSpPr>
            <p:spPr bwMode="auto">
              <a:xfrm>
                <a:off x="1440" y="0"/>
                <a:ext cx="274" cy="384"/>
              </a:xfrm>
              <a:custGeom>
                <a:avLst/>
                <a:gdLst/>
                <a:ahLst/>
                <a:cxnLst>
                  <a:cxn ang="0">
                    <a:pos x="0" y="0"/>
                  </a:cxn>
                  <a:cxn ang="0">
                    <a:pos x="111" y="0"/>
                  </a:cxn>
                  <a:cxn ang="0">
                    <a:pos x="147" y="17"/>
                  </a:cxn>
                  <a:cxn ang="0">
                    <a:pos x="171" y="38"/>
                  </a:cxn>
                  <a:cxn ang="0">
                    <a:pos x="201" y="71"/>
                  </a:cxn>
                  <a:cxn ang="0">
                    <a:pos x="219" y="131"/>
                  </a:cxn>
                  <a:cxn ang="0">
                    <a:pos x="234" y="164"/>
                  </a:cxn>
                  <a:cxn ang="0">
                    <a:pos x="239" y="221"/>
                  </a:cxn>
                  <a:cxn ang="0">
                    <a:pos x="255" y="287"/>
                  </a:cxn>
                  <a:cxn ang="0">
                    <a:pos x="273" y="383"/>
                  </a:cxn>
                  <a:cxn ang="0">
                    <a:pos x="217" y="369"/>
                  </a:cxn>
                  <a:cxn ang="0">
                    <a:pos x="203" y="338"/>
                  </a:cxn>
                  <a:cxn ang="0">
                    <a:pos x="183" y="306"/>
                  </a:cxn>
                  <a:cxn ang="0">
                    <a:pos x="170" y="274"/>
                  </a:cxn>
                  <a:cxn ang="0">
                    <a:pos x="156" y="201"/>
                  </a:cxn>
                  <a:cxn ang="0">
                    <a:pos x="143" y="169"/>
                  </a:cxn>
                  <a:cxn ang="0">
                    <a:pos x="130" y="138"/>
                  </a:cxn>
                  <a:cxn ang="0">
                    <a:pos x="76" y="96"/>
                  </a:cxn>
                  <a:cxn ang="0">
                    <a:pos x="63" y="74"/>
                  </a:cxn>
                  <a:cxn ang="0">
                    <a:pos x="43" y="64"/>
                  </a:cxn>
                  <a:cxn ang="0">
                    <a:pos x="27" y="20"/>
                  </a:cxn>
                </a:cxnLst>
                <a:rect l="0" t="0" r="r" b="b"/>
                <a:pathLst>
                  <a:path w="274" h="384">
                    <a:moveTo>
                      <a:pt x="0" y="0"/>
                    </a:moveTo>
                    <a:lnTo>
                      <a:pt x="111" y="0"/>
                    </a:lnTo>
                    <a:lnTo>
                      <a:pt x="147" y="17"/>
                    </a:lnTo>
                    <a:lnTo>
                      <a:pt x="171" y="38"/>
                    </a:lnTo>
                    <a:lnTo>
                      <a:pt x="201" y="71"/>
                    </a:lnTo>
                    <a:lnTo>
                      <a:pt x="219" y="131"/>
                    </a:lnTo>
                    <a:lnTo>
                      <a:pt x="234" y="164"/>
                    </a:lnTo>
                    <a:lnTo>
                      <a:pt x="239" y="221"/>
                    </a:lnTo>
                    <a:lnTo>
                      <a:pt x="255" y="287"/>
                    </a:lnTo>
                    <a:lnTo>
                      <a:pt x="273" y="383"/>
                    </a:lnTo>
                    <a:lnTo>
                      <a:pt x="217" y="369"/>
                    </a:lnTo>
                    <a:lnTo>
                      <a:pt x="203" y="338"/>
                    </a:lnTo>
                    <a:lnTo>
                      <a:pt x="183" y="306"/>
                    </a:lnTo>
                    <a:lnTo>
                      <a:pt x="170" y="274"/>
                    </a:lnTo>
                    <a:lnTo>
                      <a:pt x="156" y="201"/>
                    </a:lnTo>
                    <a:lnTo>
                      <a:pt x="143" y="169"/>
                    </a:lnTo>
                    <a:lnTo>
                      <a:pt x="130" y="138"/>
                    </a:lnTo>
                    <a:lnTo>
                      <a:pt x="76" y="96"/>
                    </a:lnTo>
                    <a:lnTo>
                      <a:pt x="63" y="74"/>
                    </a:lnTo>
                    <a:lnTo>
                      <a:pt x="43" y="64"/>
                    </a:lnTo>
                    <a:lnTo>
                      <a:pt x="27" y="20"/>
                    </a:lnTo>
                  </a:path>
                </a:pathLst>
              </a:custGeom>
              <a:solidFill>
                <a:srgbClr val="393939">
                  <a:alpha val="50000"/>
                </a:srgb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12" name="Freeform 10"/>
              <p:cNvSpPr>
                <a:spLocks/>
              </p:cNvSpPr>
              <p:nvPr/>
            </p:nvSpPr>
            <p:spPr bwMode="auto">
              <a:xfrm>
                <a:off x="1252" y="2250"/>
                <a:ext cx="230" cy="336"/>
              </a:xfrm>
              <a:custGeom>
                <a:avLst/>
                <a:gdLst/>
                <a:ahLst/>
                <a:cxnLst>
                  <a:cxn ang="0">
                    <a:pos x="229" y="0"/>
                  </a:cxn>
                  <a:cxn ang="0">
                    <a:pos x="191" y="61"/>
                  </a:cxn>
                  <a:cxn ang="0">
                    <a:pos x="165" y="82"/>
                  </a:cxn>
                  <a:cxn ang="0">
                    <a:pos x="145" y="93"/>
                  </a:cxn>
                  <a:cxn ang="0">
                    <a:pos x="118" y="135"/>
                  </a:cxn>
                  <a:cxn ang="0">
                    <a:pos x="118" y="166"/>
                  </a:cxn>
                  <a:cxn ang="0">
                    <a:pos x="118" y="198"/>
                  </a:cxn>
                  <a:cxn ang="0">
                    <a:pos x="118" y="230"/>
                  </a:cxn>
                  <a:cxn ang="0">
                    <a:pos x="105" y="261"/>
                  </a:cxn>
                  <a:cxn ang="0">
                    <a:pos x="86" y="272"/>
                  </a:cxn>
                  <a:cxn ang="0">
                    <a:pos x="66" y="282"/>
                  </a:cxn>
                  <a:cxn ang="0">
                    <a:pos x="45" y="303"/>
                  </a:cxn>
                  <a:cxn ang="0">
                    <a:pos x="26" y="314"/>
                  </a:cxn>
                  <a:cxn ang="0">
                    <a:pos x="6" y="335"/>
                  </a:cxn>
                  <a:cxn ang="0">
                    <a:pos x="0" y="303"/>
                  </a:cxn>
                  <a:cxn ang="0">
                    <a:pos x="19" y="272"/>
                  </a:cxn>
                  <a:cxn ang="0">
                    <a:pos x="45" y="251"/>
                  </a:cxn>
                  <a:cxn ang="0">
                    <a:pos x="59" y="219"/>
                  </a:cxn>
                  <a:cxn ang="0">
                    <a:pos x="72" y="177"/>
                  </a:cxn>
                  <a:cxn ang="0">
                    <a:pos x="79" y="135"/>
                  </a:cxn>
                  <a:cxn ang="0">
                    <a:pos x="79" y="103"/>
                  </a:cxn>
                  <a:cxn ang="0">
                    <a:pos x="132" y="72"/>
                  </a:cxn>
                  <a:cxn ang="0">
                    <a:pos x="152" y="72"/>
                  </a:cxn>
                  <a:cxn ang="0">
                    <a:pos x="178" y="29"/>
                  </a:cxn>
                  <a:cxn ang="0">
                    <a:pos x="198" y="8"/>
                  </a:cxn>
                  <a:cxn ang="0">
                    <a:pos x="229" y="0"/>
                  </a:cxn>
                  <a:cxn ang="0">
                    <a:pos x="229" y="0"/>
                  </a:cxn>
                </a:cxnLst>
                <a:rect l="0" t="0" r="r" b="b"/>
                <a:pathLst>
                  <a:path w="230" h="336">
                    <a:moveTo>
                      <a:pt x="229" y="0"/>
                    </a:moveTo>
                    <a:lnTo>
                      <a:pt x="191" y="61"/>
                    </a:lnTo>
                    <a:lnTo>
                      <a:pt x="165" y="82"/>
                    </a:lnTo>
                    <a:lnTo>
                      <a:pt x="145" y="93"/>
                    </a:lnTo>
                    <a:lnTo>
                      <a:pt x="118" y="135"/>
                    </a:lnTo>
                    <a:lnTo>
                      <a:pt x="118" y="166"/>
                    </a:lnTo>
                    <a:lnTo>
                      <a:pt x="118" y="198"/>
                    </a:lnTo>
                    <a:lnTo>
                      <a:pt x="118" y="230"/>
                    </a:lnTo>
                    <a:lnTo>
                      <a:pt x="105" y="261"/>
                    </a:lnTo>
                    <a:lnTo>
                      <a:pt x="86" y="272"/>
                    </a:lnTo>
                    <a:lnTo>
                      <a:pt x="66" y="282"/>
                    </a:lnTo>
                    <a:lnTo>
                      <a:pt x="45" y="303"/>
                    </a:lnTo>
                    <a:lnTo>
                      <a:pt x="26" y="314"/>
                    </a:lnTo>
                    <a:lnTo>
                      <a:pt x="6" y="335"/>
                    </a:lnTo>
                    <a:lnTo>
                      <a:pt x="0" y="303"/>
                    </a:lnTo>
                    <a:lnTo>
                      <a:pt x="19" y="272"/>
                    </a:lnTo>
                    <a:lnTo>
                      <a:pt x="45" y="251"/>
                    </a:lnTo>
                    <a:lnTo>
                      <a:pt x="59" y="219"/>
                    </a:lnTo>
                    <a:lnTo>
                      <a:pt x="72" y="177"/>
                    </a:lnTo>
                    <a:lnTo>
                      <a:pt x="79" y="135"/>
                    </a:lnTo>
                    <a:lnTo>
                      <a:pt x="79" y="103"/>
                    </a:lnTo>
                    <a:lnTo>
                      <a:pt x="132" y="72"/>
                    </a:lnTo>
                    <a:lnTo>
                      <a:pt x="152" y="72"/>
                    </a:lnTo>
                    <a:lnTo>
                      <a:pt x="178" y="29"/>
                    </a:lnTo>
                    <a:lnTo>
                      <a:pt x="198" y="8"/>
                    </a:lnTo>
                    <a:lnTo>
                      <a:pt x="229" y="0"/>
                    </a:lnTo>
                    <a:lnTo>
                      <a:pt x="229" y="0"/>
                    </a:lnTo>
                  </a:path>
                </a:pathLst>
              </a:custGeom>
              <a:solidFill>
                <a:srgbClr val="DDDDDD">
                  <a:alpha val="50000"/>
                </a:srgb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13" name="Freeform 11"/>
              <p:cNvSpPr>
                <a:spLocks/>
              </p:cNvSpPr>
              <p:nvPr/>
            </p:nvSpPr>
            <p:spPr bwMode="auto">
              <a:xfrm>
                <a:off x="1643" y="338"/>
                <a:ext cx="155" cy="232"/>
              </a:xfrm>
              <a:custGeom>
                <a:avLst/>
                <a:gdLst/>
                <a:ahLst/>
                <a:cxnLst>
                  <a:cxn ang="0">
                    <a:pos x="20" y="10"/>
                  </a:cxn>
                  <a:cxn ang="0">
                    <a:pos x="20" y="52"/>
                  </a:cxn>
                  <a:cxn ang="0">
                    <a:pos x="20" y="84"/>
                  </a:cxn>
                  <a:cxn ang="0">
                    <a:pos x="6" y="94"/>
                  </a:cxn>
                  <a:cxn ang="0">
                    <a:pos x="0" y="126"/>
                  </a:cxn>
                  <a:cxn ang="0">
                    <a:pos x="6" y="158"/>
                  </a:cxn>
                  <a:cxn ang="0">
                    <a:pos x="20" y="158"/>
                  </a:cxn>
                  <a:cxn ang="0">
                    <a:pos x="39" y="168"/>
                  </a:cxn>
                  <a:cxn ang="0">
                    <a:pos x="59" y="189"/>
                  </a:cxn>
                  <a:cxn ang="0">
                    <a:pos x="79" y="221"/>
                  </a:cxn>
                  <a:cxn ang="0">
                    <a:pos x="99" y="231"/>
                  </a:cxn>
                  <a:cxn ang="0">
                    <a:pos x="118" y="231"/>
                  </a:cxn>
                  <a:cxn ang="0">
                    <a:pos x="154" y="228"/>
                  </a:cxn>
                  <a:cxn ang="0">
                    <a:pos x="154" y="189"/>
                  </a:cxn>
                  <a:cxn ang="0">
                    <a:pos x="150" y="138"/>
                  </a:cxn>
                  <a:cxn ang="0">
                    <a:pos x="132" y="126"/>
                  </a:cxn>
                  <a:cxn ang="0">
                    <a:pos x="118" y="117"/>
                  </a:cxn>
                  <a:cxn ang="0">
                    <a:pos x="96" y="105"/>
                  </a:cxn>
                  <a:cxn ang="0">
                    <a:pos x="72" y="75"/>
                  </a:cxn>
                  <a:cxn ang="0">
                    <a:pos x="64" y="33"/>
                  </a:cxn>
                  <a:cxn ang="0">
                    <a:pos x="52" y="0"/>
                  </a:cxn>
                  <a:cxn ang="0">
                    <a:pos x="20" y="10"/>
                  </a:cxn>
                </a:cxnLst>
                <a:rect l="0" t="0" r="r" b="b"/>
                <a:pathLst>
                  <a:path w="155" h="232">
                    <a:moveTo>
                      <a:pt x="20" y="10"/>
                    </a:moveTo>
                    <a:lnTo>
                      <a:pt x="20" y="52"/>
                    </a:lnTo>
                    <a:lnTo>
                      <a:pt x="20" y="84"/>
                    </a:lnTo>
                    <a:lnTo>
                      <a:pt x="6" y="94"/>
                    </a:lnTo>
                    <a:lnTo>
                      <a:pt x="0" y="126"/>
                    </a:lnTo>
                    <a:lnTo>
                      <a:pt x="6" y="158"/>
                    </a:lnTo>
                    <a:lnTo>
                      <a:pt x="20" y="158"/>
                    </a:lnTo>
                    <a:lnTo>
                      <a:pt x="39" y="168"/>
                    </a:lnTo>
                    <a:lnTo>
                      <a:pt x="59" y="189"/>
                    </a:lnTo>
                    <a:lnTo>
                      <a:pt x="79" y="221"/>
                    </a:lnTo>
                    <a:lnTo>
                      <a:pt x="99" y="231"/>
                    </a:lnTo>
                    <a:lnTo>
                      <a:pt x="118" y="231"/>
                    </a:lnTo>
                    <a:lnTo>
                      <a:pt x="154" y="228"/>
                    </a:lnTo>
                    <a:lnTo>
                      <a:pt x="154" y="189"/>
                    </a:lnTo>
                    <a:lnTo>
                      <a:pt x="150" y="138"/>
                    </a:lnTo>
                    <a:lnTo>
                      <a:pt x="132" y="126"/>
                    </a:lnTo>
                    <a:lnTo>
                      <a:pt x="118" y="117"/>
                    </a:lnTo>
                    <a:lnTo>
                      <a:pt x="96" y="105"/>
                    </a:lnTo>
                    <a:lnTo>
                      <a:pt x="72" y="75"/>
                    </a:lnTo>
                    <a:lnTo>
                      <a:pt x="64" y="33"/>
                    </a:lnTo>
                    <a:lnTo>
                      <a:pt x="52" y="0"/>
                    </a:lnTo>
                    <a:lnTo>
                      <a:pt x="20" y="10"/>
                    </a:lnTo>
                  </a:path>
                </a:pathLst>
              </a:custGeom>
              <a:solidFill>
                <a:srgbClr val="DDDDDD">
                  <a:alpha val="50000"/>
                </a:srgb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grpSp>
      </p:grpSp>
      <p:sp>
        <p:nvSpPr>
          <p:cNvPr id="62476" name="Rectangle 12"/>
          <p:cNvSpPr>
            <a:spLocks noGrp="1" noChangeArrowheads="1"/>
          </p:cNvSpPr>
          <p:nvPr>
            <p:ph type="ctrTitle" sz="quarter"/>
          </p:nvPr>
        </p:nvSpPr>
        <p:spPr>
          <a:xfrm>
            <a:off x="2667000" y="1219200"/>
            <a:ext cx="6399213" cy="2438400"/>
          </a:xfrm>
        </p:spPr>
        <p:txBody>
          <a:bodyPr/>
          <a:lstStyle>
            <a:lvl1pPr>
              <a:defRPr b="1">
                <a:latin typeface="Arial" charset="0"/>
              </a:defRPr>
            </a:lvl1pPr>
          </a:lstStyle>
          <a:p>
            <a:r>
              <a:rPr lang="ru-RU" smtClean="0"/>
              <a:t>Образец заголовка</a:t>
            </a:r>
            <a:endParaRPr lang="ru-RU"/>
          </a:p>
        </p:txBody>
      </p:sp>
      <p:sp>
        <p:nvSpPr>
          <p:cNvPr id="62477" name="Rectangle 13"/>
          <p:cNvSpPr>
            <a:spLocks noGrp="1" noChangeArrowheads="1"/>
          </p:cNvSpPr>
          <p:nvPr>
            <p:ph type="subTitle" sz="quarter" idx="1"/>
          </p:nvPr>
        </p:nvSpPr>
        <p:spPr>
          <a:xfrm>
            <a:off x="2665413" y="3886200"/>
            <a:ext cx="6400800" cy="1752600"/>
          </a:xfrm>
        </p:spPr>
        <p:txBody>
          <a:bodyPr/>
          <a:lstStyle>
            <a:lvl1pPr marL="0" indent="0" algn="ctr">
              <a:buFontTx/>
              <a:buNone/>
              <a:defRPr/>
            </a:lvl1pPr>
          </a:lstStyle>
          <a:p>
            <a:r>
              <a:rPr lang="ru-RU" smtClean="0"/>
              <a:t>Образец подзаголовка</a:t>
            </a:r>
            <a:endParaRPr lang="ru-RU"/>
          </a:p>
        </p:txBody>
      </p:sp>
      <p:sp>
        <p:nvSpPr>
          <p:cNvPr id="14" name="Rectangle 14"/>
          <p:cNvSpPr>
            <a:spLocks noGrp="1" noChangeArrowheads="1"/>
          </p:cNvSpPr>
          <p:nvPr>
            <p:ph type="dt" sz="quarter" idx="10"/>
          </p:nvPr>
        </p:nvSpPr>
        <p:spPr/>
        <p:txBody>
          <a:bodyPr/>
          <a:lstStyle>
            <a:lvl1pPr>
              <a:defRPr>
                <a:solidFill>
                  <a:srgbClr val="EAEAEA"/>
                </a:solidFill>
              </a:defRPr>
            </a:lvl1pPr>
          </a:lstStyle>
          <a:p>
            <a:pPr>
              <a:defRPr/>
            </a:pPr>
            <a:endParaRPr lang="ru-RU"/>
          </a:p>
        </p:txBody>
      </p:sp>
      <p:sp>
        <p:nvSpPr>
          <p:cNvPr id="15" name="Rectangle 15"/>
          <p:cNvSpPr>
            <a:spLocks noGrp="1" noChangeArrowheads="1"/>
          </p:cNvSpPr>
          <p:nvPr>
            <p:ph type="ftr" sz="quarter" idx="11"/>
          </p:nvPr>
        </p:nvSpPr>
        <p:spPr/>
        <p:txBody>
          <a:bodyPr/>
          <a:lstStyle>
            <a:lvl1pPr>
              <a:defRPr>
                <a:solidFill>
                  <a:srgbClr val="EAEAEA"/>
                </a:solidFill>
              </a:defRPr>
            </a:lvl1pPr>
          </a:lstStyle>
          <a:p>
            <a:pPr>
              <a:defRPr/>
            </a:pPr>
            <a:endParaRPr lang="ru-RU"/>
          </a:p>
        </p:txBody>
      </p:sp>
      <p:sp>
        <p:nvSpPr>
          <p:cNvPr id="16" name="Rectangle 16"/>
          <p:cNvSpPr>
            <a:spLocks noGrp="1" noChangeArrowheads="1"/>
          </p:cNvSpPr>
          <p:nvPr>
            <p:ph type="sldNum" sz="quarter" idx="12"/>
          </p:nvPr>
        </p:nvSpPr>
        <p:spPr/>
        <p:txBody>
          <a:bodyPr/>
          <a:lstStyle>
            <a:lvl1pPr>
              <a:defRPr>
                <a:solidFill>
                  <a:srgbClr val="EAEAEA"/>
                </a:solidFill>
              </a:defRPr>
            </a:lvl1pPr>
          </a:lstStyle>
          <a:p>
            <a:pPr>
              <a:defRPr/>
            </a:pPr>
            <a:fld id="{89C96792-003E-4A98-9A2F-7F5F4F495141}" type="slidenum">
              <a:rPr lang="ru-RU"/>
              <a:pPr>
                <a:defRPr/>
              </a:pPr>
              <a:t>‹#›</a:t>
            </a:fld>
            <a:endParaRPr lang="ru-RU"/>
          </a:p>
        </p:txBody>
      </p:sp>
    </p:spTree>
    <p:extLst>
      <p:ext uri="{BB962C8B-B14F-4D97-AF65-F5344CB8AC3E}">
        <p14:creationId xmlns:p14="http://schemas.microsoft.com/office/powerpoint/2010/main" val="24151427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4"/>
          <p:cNvSpPr>
            <a:spLocks noGrp="1" noChangeArrowheads="1"/>
          </p:cNvSpPr>
          <p:nvPr>
            <p:ph type="dt" sz="half" idx="10"/>
          </p:nvPr>
        </p:nvSpPr>
        <p:spPr>
          <a:ln/>
        </p:spPr>
        <p:txBody>
          <a:bodyPr/>
          <a:lstStyle>
            <a:lvl1pPr>
              <a:defRPr/>
            </a:lvl1pPr>
          </a:lstStyle>
          <a:p>
            <a:pPr>
              <a:defRPr/>
            </a:pPr>
            <a:endParaRPr lang="ru-RU"/>
          </a:p>
        </p:txBody>
      </p:sp>
      <p:sp>
        <p:nvSpPr>
          <p:cNvPr id="5" name="Rectangle 15"/>
          <p:cNvSpPr>
            <a:spLocks noGrp="1" noChangeArrowheads="1"/>
          </p:cNvSpPr>
          <p:nvPr>
            <p:ph type="ftr" sz="quarter" idx="11"/>
          </p:nvPr>
        </p:nvSpPr>
        <p:spPr>
          <a:ln/>
        </p:spPr>
        <p:txBody>
          <a:bodyPr/>
          <a:lstStyle>
            <a:lvl1pPr>
              <a:defRPr/>
            </a:lvl1pPr>
          </a:lstStyle>
          <a:p>
            <a:pPr>
              <a:defRPr/>
            </a:pPr>
            <a:endParaRPr lang="ru-RU"/>
          </a:p>
        </p:txBody>
      </p:sp>
      <p:sp>
        <p:nvSpPr>
          <p:cNvPr id="6" name="Rectangle 16"/>
          <p:cNvSpPr>
            <a:spLocks noGrp="1" noChangeArrowheads="1"/>
          </p:cNvSpPr>
          <p:nvPr>
            <p:ph type="sldNum" sz="quarter" idx="12"/>
          </p:nvPr>
        </p:nvSpPr>
        <p:spPr>
          <a:ln/>
        </p:spPr>
        <p:txBody>
          <a:bodyPr/>
          <a:lstStyle>
            <a:lvl1pPr>
              <a:defRPr/>
            </a:lvl1pPr>
          </a:lstStyle>
          <a:p>
            <a:pPr>
              <a:defRPr/>
            </a:pPr>
            <a:fld id="{167AC359-6ED8-4B69-9A70-54A99985B5DB}" type="slidenum">
              <a:rPr lang="ru-RU"/>
              <a:pPr>
                <a:defRPr/>
              </a:pPr>
              <a:t>‹#›</a:t>
            </a:fld>
            <a:endParaRPr lang="ru-RU"/>
          </a:p>
        </p:txBody>
      </p:sp>
    </p:spTree>
    <p:extLst>
      <p:ext uri="{BB962C8B-B14F-4D97-AF65-F5344CB8AC3E}">
        <p14:creationId xmlns:p14="http://schemas.microsoft.com/office/powerpoint/2010/main" val="16056570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4"/>
          <p:cNvSpPr>
            <a:spLocks noGrp="1" noChangeArrowheads="1"/>
          </p:cNvSpPr>
          <p:nvPr>
            <p:ph type="dt" sz="half" idx="10"/>
          </p:nvPr>
        </p:nvSpPr>
        <p:spPr>
          <a:ln/>
        </p:spPr>
        <p:txBody>
          <a:bodyPr/>
          <a:lstStyle>
            <a:lvl1pPr>
              <a:defRPr/>
            </a:lvl1pPr>
          </a:lstStyle>
          <a:p>
            <a:pPr>
              <a:defRPr/>
            </a:pPr>
            <a:endParaRPr lang="ru-RU"/>
          </a:p>
        </p:txBody>
      </p:sp>
      <p:sp>
        <p:nvSpPr>
          <p:cNvPr id="5" name="Rectangle 15"/>
          <p:cNvSpPr>
            <a:spLocks noGrp="1" noChangeArrowheads="1"/>
          </p:cNvSpPr>
          <p:nvPr>
            <p:ph type="ftr" sz="quarter" idx="11"/>
          </p:nvPr>
        </p:nvSpPr>
        <p:spPr>
          <a:ln/>
        </p:spPr>
        <p:txBody>
          <a:bodyPr/>
          <a:lstStyle>
            <a:lvl1pPr>
              <a:defRPr/>
            </a:lvl1pPr>
          </a:lstStyle>
          <a:p>
            <a:pPr>
              <a:defRPr/>
            </a:pPr>
            <a:endParaRPr lang="ru-RU"/>
          </a:p>
        </p:txBody>
      </p:sp>
      <p:sp>
        <p:nvSpPr>
          <p:cNvPr id="6" name="Rectangle 16"/>
          <p:cNvSpPr>
            <a:spLocks noGrp="1" noChangeArrowheads="1"/>
          </p:cNvSpPr>
          <p:nvPr>
            <p:ph type="sldNum" sz="quarter" idx="12"/>
          </p:nvPr>
        </p:nvSpPr>
        <p:spPr>
          <a:ln/>
        </p:spPr>
        <p:txBody>
          <a:bodyPr/>
          <a:lstStyle>
            <a:lvl1pPr>
              <a:defRPr/>
            </a:lvl1pPr>
          </a:lstStyle>
          <a:p>
            <a:pPr>
              <a:defRPr/>
            </a:pPr>
            <a:fld id="{11560DC7-03B0-4B30-864B-1F5EA4411517}" type="slidenum">
              <a:rPr lang="ru-RU"/>
              <a:pPr>
                <a:defRPr/>
              </a:pPr>
              <a:t>‹#›</a:t>
            </a:fld>
            <a:endParaRPr lang="ru-RU"/>
          </a:p>
        </p:txBody>
      </p:sp>
    </p:spTree>
    <p:extLst>
      <p:ext uri="{BB962C8B-B14F-4D97-AF65-F5344CB8AC3E}">
        <p14:creationId xmlns:p14="http://schemas.microsoft.com/office/powerpoint/2010/main" val="30741600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3700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3324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4"/>
          <p:cNvSpPr>
            <a:spLocks noGrp="1" noChangeArrowheads="1"/>
          </p:cNvSpPr>
          <p:nvPr>
            <p:ph type="dt" sz="half" idx="10"/>
          </p:nvPr>
        </p:nvSpPr>
        <p:spPr>
          <a:ln/>
        </p:spPr>
        <p:txBody>
          <a:bodyPr/>
          <a:lstStyle>
            <a:lvl1pPr>
              <a:defRPr/>
            </a:lvl1pPr>
          </a:lstStyle>
          <a:p>
            <a:pPr>
              <a:defRPr/>
            </a:pPr>
            <a:endParaRPr lang="ru-RU"/>
          </a:p>
        </p:txBody>
      </p:sp>
      <p:sp>
        <p:nvSpPr>
          <p:cNvPr id="6" name="Rectangle 15"/>
          <p:cNvSpPr>
            <a:spLocks noGrp="1" noChangeArrowheads="1"/>
          </p:cNvSpPr>
          <p:nvPr>
            <p:ph type="ftr" sz="quarter" idx="11"/>
          </p:nvPr>
        </p:nvSpPr>
        <p:spPr>
          <a:ln/>
        </p:spPr>
        <p:txBody>
          <a:bodyPr/>
          <a:lstStyle>
            <a:lvl1pPr>
              <a:defRPr/>
            </a:lvl1pPr>
          </a:lstStyle>
          <a:p>
            <a:pPr>
              <a:defRPr/>
            </a:pPr>
            <a:endParaRPr lang="ru-RU"/>
          </a:p>
        </p:txBody>
      </p:sp>
      <p:sp>
        <p:nvSpPr>
          <p:cNvPr id="7" name="Rectangle 16"/>
          <p:cNvSpPr>
            <a:spLocks noGrp="1" noChangeArrowheads="1"/>
          </p:cNvSpPr>
          <p:nvPr>
            <p:ph type="sldNum" sz="quarter" idx="12"/>
          </p:nvPr>
        </p:nvSpPr>
        <p:spPr>
          <a:ln/>
        </p:spPr>
        <p:txBody>
          <a:bodyPr/>
          <a:lstStyle>
            <a:lvl1pPr>
              <a:defRPr/>
            </a:lvl1pPr>
          </a:lstStyle>
          <a:p>
            <a:pPr>
              <a:defRPr/>
            </a:pPr>
            <a:fld id="{389E2E1F-CDFF-4F7E-A2AB-B03C018E5E15}" type="slidenum">
              <a:rPr lang="ru-RU"/>
              <a:pPr>
                <a:defRPr/>
              </a:pPr>
              <a:t>‹#›</a:t>
            </a:fld>
            <a:endParaRPr lang="ru-RU"/>
          </a:p>
        </p:txBody>
      </p:sp>
    </p:spTree>
    <p:extLst>
      <p:ext uri="{BB962C8B-B14F-4D97-AF65-F5344CB8AC3E}">
        <p14:creationId xmlns:p14="http://schemas.microsoft.com/office/powerpoint/2010/main" val="21119650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4"/>
          <p:cNvSpPr>
            <a:spLocks noGrp="1" noChangeArrowheads="1"/>
          </p:cNvSpPr>
          <p:nvPr>
            <p:ph type="dt" sz="half" idx="10"/>
          </p:nvPr>
        </p:nvSpPr>
        <p:spPr>
          <a:ln/>
        </p:spPr>
        <p:txBody>
          <a:bodyPr/>
          <a:lstStyle>
            <a:lvl1pPr>
              <a:defRPr/>
            </a:lvl1pPr>
          </a:lstStyle>
          <a:p>
            <a:pPr>
              <a:defRPr/>
            </a:pPr>
            <a:endParaRPr lang="ru-RU"/>
          </a:p>
        </p:txBody>
      </p:sp>
      <p:sp>
        <p:nvSpPr>
          <p:cNvPr id="8" name="Rectangle 15"/>
          <p:cNvSpPr>
            <a:spLocks noGrp="1" noChangeArrowheads="1"/>
          </p:cNvSpPr>
          <p:nvPr>
            <p:ph type="ftr" sz="quarter" idx="11"/>
          </p:nvPr>
        </p:nvSpPr>
        <p:spPr>
          <a:ln/>
        </p:spPr>
        <p:txBody>
          <a:bodyPr/>
          <a:lstStyle>
            <a:lvl1pPr>
              <a:defRPr/>
            </a:lvl1pPr>
          </a:lstStyle>
          <a:p>
            <a:pPr>
              <a:defRPr/>
            </a:pPr>
            <a:endParaRPr lang="ru-RU"/>
          </a:p>
        </p:txBody>
      </p:sp>
      <p:sp>
        <p:nvSpPr>
          <p:cNvPr id="9" name="Rectangle 16"/>
          <p:cNvSpPr>
            <a:spLocks noGrp="1" noChangeArrowheads="1"/>
          </p:cNvSpPr>
          <p:nvPr>
            <p:ph type="sldNum" sz="quarter" idx="12"/>
          </p:nvPr>
        </p:nvSpPr>
        <p:spPr>
          <a:ln/>
        </p:spPr>
        <p:txBody>
          <a:bodyPr/>
          <a:lstStyle>
            <a:lvl1pPr>
              <a:defRPr/>
            </a:lvl1pPr>
          </a:lstStyle>
          <a:p>
            <a:pPr>
              <a:defRPr/>
            </a:pPr>
            <a:fld id="{53F751E7-F9C8-4523-93BD-08E055520DA7}" type="slidenum">
              <a:rPr lang="ru-RU"/>
              <a:pPr>
                <a:defRPr/>
              </a:pPr>
              <a:t>‹#›</a:t>
            </a:fld>
            <a:endParaRPr lang="ru-RU"/>
          </a:p>
        </p:txBody>
      </p:sp>
    </p:spTree>
    <p:extLst>
      <p:ext uri="{BB962C8B-B14F-4D97-AF65-F5344CB8AC3E}">
        <p14:creationId xmlns:p14="http://schemas.microsoft.com/office/powerpoint/2010/main" val="34289742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4"/>
          <p:cNvSpPr>
            <a:spLocks noGrp="1" noChangeArrowheads="1"/>
          </p:cNvSpPr>
          <p:nvPr>
            <p:ph type="dt" sz="half" idx="10"/>
          </p:nvPr>
        </p:nvSpPr>
        <p:spPr>
          <a:ln/>
        </p:spPr>
        <p:txBody>
          <a:bodyPr/>
          <a:lstStyle>
            <a:lvl1pPr>
              <a:defRPr/>
            </a:lvl1pPr>
          </a:lstStyle>
          <a:p>
            <a:pPr>
              <a:defRPr/>
            </a:pPr>
            <a:endParaRPr lang="ru-RU"/>
          </a:p>
        </p:txBody>
      </p:sp>
      <p:sp>
        <p:nvSpPr>
          <p:cNvPr id="4" name="Rectangle 15"/>
          <p:cNvSpPr>
            <a:spLocks noGrp="1" noChangeArrowheads="1"/>
          </p:cNvSpPr>
          <p:nvPr>
            <p:ph type="ftr" sz="quarter" idx="11"/>
          </p:nvPr>
        </p:nvSpPr>
        <p:spPr>
          <a:ln/>
        </p:spPr>
        <p:txBody>
          <a:bodyPr/>
          <a:lstStyle>
            <a:lvl1pPr>
              <a:defRPr/>
            </a:lvl1pPr>
          </a:lstStyle>
          <a:p>
            <a:pPr>
              <a:defRPr/>
            </a:pPr>
            <a:endParaRPr lang="ru-RU"/>
          </a:p>
        </p:txBody>
      </p:sp>
      <p:sp>
        <p:nvSpPr>
          <p:cNvPr id="5" name="Rectangle 16"/>
          <p:cNvSpPr>
            <a:spLocks noGrp="1" noChangeArrowheads="1"/>
          </p:cNvSpPr>
          <p:nvPr>
            <p:ph type="sldNum" sz="quarter" idx="12"/>
          </p:nvPr>
        </p:nvSpPr>
        <p:spPr>
          <a:ln/>
        </p:spPr>
        <p:txBody>
          <a:bodyPr/>
          <a:lstStyle>
            <a:lvl1pPr>
              <a:defRPr/>
            </a:lvl1pPr>
          </a:lstStyle>
          <a:p>
            <a:pPr>
              <a:defRPr/>
            </a:pPr>
            <a:fld id="{A9ABDF22-9A40-499E-B28D-CEEFD2A6C3AF}" type="slidenum">
              <a:rPr lang="ru-RU"/>
              <a:pPr>
                <a:defRPr/>
              </a:pPr>
              <a:t>‹#›</a:t>
            </a:fld>
            <a:endParaRPr lang="ru-RU"/>
          </a:p>
        </p:txBody>
      </p:sp>
    </p:spTree>
    <p:extLst>
      <p:ext uri="{BB962C8B-B14F-4D97-AF65-F5344CB8AC3E}">
        <p14:creationId xmlns:p14="http://schemas.microsoft.com/office/powerpoint/2010/main" val="8932825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endParaRPr lang="ru-RU"/>
          </a:p>
        </p:txBody>
      </p:sp>
      <p:sp>
        <p:nvSpPr>
          <p:cNvPr id="3" name="Rectangle 15"/>
          <p:cNvSpPr>
            <a:spLocks noGrp="1" noChangeArrowheads="1"/>
          </p:cNvSpPr>
          <p:nvPr>
            <p:ph type="ftr" sz="quarter" idx="11"/>
          </p:nvPr>
        </p:nvSpPr>
        <p:spPr>
          <a:ln/>
        </p:spPr>
        <p:txBody>
          <a:bodyPr/>
          <a:lstStyle>
            <a:lvl1pPr>
              <a:defRPr/>
            </a:lvl1pPr>
          </a:lstStyle>
          <a:p>
            <a:pPr>
              <a:defRPr/>
            </a:pPr>
            <a:endParaRPr lang="ru-RU"/>
          </a:p>
        </p:txBody>
      </p:sp>
      <p:sp>
        <p:nvSpPr>
          <p:cNvPr id="4" name="Rectangle 16"/>
          <p:cNvSpPr>
            <a:spLocks noGrp="1" noChangeArrowheads="1"/>
          </p:cNvSpPr>
          <p:nvPr>
            <p:ph type="sldNum" sz="quarter" idx="12"/>
          </p:nvPr>
        </p:nvSpPr>
        <p:spPr>
          <a:ln/>
        </p:spPr>
        <p:txBody>
          <a:bodyPr/>
          <a:lstStyle>
            <a:lvl1pPr>
              <a:defRPr/>
            </a:lvl1pPr>
          </a:lstStyle>
          <a:p>
            <a:pPr>
              <a:defRPr/>
            </a:pPr>
            <a:fld id="{F4D53A02-E3F2-4DC7-8655-433D9B31B9F0}" type="slidenum">
              <a:rPr lang="ru-RU"/>
              <a:pPr>
                <a:defRPr/>
              </a:pPr>
              <a:t>‹#›</a:t>
            </a:fld>
            <a:endParaRPr lang="ru-RU"/>
          </a:p>
        </p:txBody>
      </p:sp>
    </p:spTree>
    <p:extLst>
      <p:ext uri="{BB962C8B-B14F-4D97-AF65-F5344CB8AC3E}">
        <p14:creationId xmlns:p14="http://schemas.microsoft.com/office/powerpoint/2010/main" val="30421059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4"/>
          <p:cNvSpPr>
            <a:spLocks noGrp="1" noChangeArrowheads="1"/>
          </p:cNvSpPr>
          <p:nvPr>
            <p:ph type="dt" sz="half" idx="10"/>
          </p:nvPr>
        </p:nvSpPr>
        <p:spPr>
          <a:ln/>
        </p:spPr>
        <p:txBody>
          <a:bodyPr/>
          <a:lstStyle>
            <a:lvl1pPr>
              <a:defRPr/>
            </a:lvl1pPr>
          </a:lstStyle>
          <a:p>
            <a:pPr>
              <a:defRPr/>
            </a:pPr>
            <a:endParaRPr lang="ru-RU"/>
          </a:p>
        </p:txBody>
      </p:sp>
      <p:sp>
        <p:nvSpPr>
          <p:cNvPr id="6" name="Rectangle 15"/>
          <p:cNvSpPr>
            <a:spLocks noGrp="1" noChangeArrowheads="1"/>
          </p:cNvSpPr>
          <p:nvPr>
            <p:ph type="ftr" sz="quarter" idx="11"/>
          </p:nvPr>
        </p:nvSpPr>
        <p:spPr>
          <a:ln/>
        </p:spPr>
        <p:txBody>
          <a:bodyPr/>
          <a:lstStyle>
            <a:lvl1pPr>
              <a:defRPr/>
            </a:lvl1pPr>
          </a:lstStyle>
          <a:p>
            <a:pPr>
              <a:defRPr/>
            </a:pPr>
            <a:endParaRPr lang="ru-RU"/>
          </a:p>
        </p:txBody>
      </p:sp>
      <p:sp>
        <p:nvSpPr>
          <p:cNvPr id="7" name="Rectangle 16"/>
          <p:cNvSpPr>
            <a:spLocks noGrp="1" noChangeArrowheads="1"/>
          </p:cNvSpPr>
          <p:nvPr>
            <p:ph type="sldNum" sz="quarter" idx="12"/>
          </p:nvPr>
        </p:nvSpPr>
        <p:spPr>
          <a:ln/>
        </p:spPr>
        <p:txBody>
          <a:bodyPr/>
          <a:lstStyle>
            <a:lvl1pPr>
              <a:defRPr/>
            </a:lvl1pPr>
          </a:lstStyle>
          <a:p>
            <a:pPr>
              <a:defRPr/>
            </a:pPr>
            <a:fld id="{28EE93BA-5B93-45F6-BD42-833BCD1D6C81}" type="slidenum">
              <a:rPr lang="ru-RU"/>
              <a:pPr>
                <a:defRPr/>
              </a:pPr>
              <a:t>‹#›</a:t>
            </a:fld>
            <a:endParaRPr lang="ru-RU"/>
          </a:p>
        </p:txBody>
      </p:sp>
    </p:spTree>
    <p:extLst>
      <p:ext uri="{BB962C8B-B14F-4D97-AF65-F5344CB8AC3E}">
        <p14:creationId xmlns:p14="http://schemas.microsoft.com/office/powerpoint/2010/main" val="1306516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4"/>
          <p:cNvSpPr>
            <a:spLocks noGrp="1" noChangeArrowheads="1"/>
          </p:cNvSpPr>
          <p:nvPr>
            <p:ph type="dt" sz="half" idx="10"/>
          </p:nvPr>
        </p:nvSpPr>
        <p:spPr>
          <a:ln/>
        </p:spPr>
        <p:txBody>
          <a:bodyPr/>
          <a:lstStyle>
            <a:lvl1pPr>
              <a:defRPr/>
            </a:lvl1pPr>
          </a:lstStyle>
          <a:p>
            <a:pPr>
              <a:defRPr/>
            </a:pPr>
            <a:endParaRPr lang="ru-RU"/>
          </a:p>
        </p:txBody>
      </p:sp>
      <p:sp>
        <p:nvSpPr>
          <p:cNvPr id="6" name="Rectangle 15"/>
          <p:cNvSpPr>
            <a:spLocks noGrp="1" noChangeArrowheads="1"/>
          </p:cNvSpPr>
          <p:nvPr>
            <p:ph type="ftr" sz="quarter" idx="11"/>
          </p:nvPr>
        </p:nvSpPr>
        <p:spPr>
          <a:ln/>
        </p:spPr>
        <p:txBody>
          <a:bodyPr/>
          <a:lstStyle>
            <a:lvl1pPr>
              <a:defRPr/>
            </a:lvl1pPr>
          </a:lstStyle>
          <a:p>
            <a:pPr>
              <a:defRPr/>
            </a:pPr>
            <a:endParaRPr lang="ru-RU"/>
          </a:p>
        </p:txBody>
      </p:sp>
      <p:sp>
        <p:nvSpPr>
          <p:cNvPr id="7" name="Rectangle 16"/>
          <p:cNvSpPr>
            <a:spLocks noGrp="1" noChangeArrowheads="1"/>
          </p:cNvSpPr>
          <p:nvPr>
            <p:ph type="sldNum" sz="quarter" idx="12"/>
          </p:nvPr>
        </p:nvSpPr>
        <p:spPr>
          <a:ln/>
        </p:spPr>
        <p:txBody>
          <a:bodyPr/>
          <a:lstStyle>
            <a:lvl1pPr>
              <a:defRPr/>
            </a:lvl1pPr>
          </a:lstStyle>
          <a:p>
            <a:pPr>
              <a:defRPr/>
            </a:pPr>
            <a:fld id="{BDD90DDA-BBA2-40C9-B5F1-75CCC6966386}" type="slidenum">
              <a:rPr lang="ru-RU"/>
              <a:pPr>
                <a:defRPr/>
              </a:pPr>
              <a:t>‹#›</a:t>
            </a:fld>
            <a:endParaRPr lang="ru-RU"/>
          </a:p>
        </p:txBody>
      </p:sp>
    </p:spTree>
    <p:extLst>
      <p:ext uri="{BB962C8B-B14F-4D97-AF65-F5344CB8AC3E}">
        <p14:creationId xmlns:p14="http://schemas.microsoft.com/office/powerpoint/2010/main" val="22781791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4"/>
          <p:cNvSpPr>
            <a:spLocks noGrp="1" noChangeArrowheads="1"/>
          </p:cNvSpPr>
          <p:nvPr>
            <p:ph type="dt" sz="half" idx="10"/>
          </p:nvPr>
        </p:nvSpPr>
        <p:spPr>
          <a:ln/>
        </p:spPr>
        <p:txBody>
          <a:bodyPr/>
          <a:lstStyle>
            <a:lvl1pPr>
              <a:defRPr/>
            </a:lvl1pPr>
          </a:lstStyle>
          <a:p>
            <a:pPr>
              <a:defRPr/>
            </a:pPr>
            <a:endParaRPr lang="ru-RU"/>
          </a:p>
        </p:txBody>
      </p:sp>
      <p:sp>
        <p:nvSpPr>
          <p:cNvPr id="5" name="Rectangle 15"/>
          <p:cNvSpPr>
            <a:spLocks noGrp="1" noChangeArrowheads="1"/>
          </p:cNvSpPr>
          <p:nvPr>
            <p:ph type="ftr" sz="quarter" idx="11"/>
          </p:nvPr>
        </p:nvSpPr>
        <p:spPr>
          <a:ln/>
        </p:spPr>
        <p:txBody>
          <a:bodyPr/>
          <a:lstStyle>
            <a:lvl1pPr>
              <a:defRPr/>
            </a:lvl1pPr>
          </a:lstStyle>
          <a:p>
            <a:pPr>
              <a:defRPr/>
            </a:pPr>
            <a:endParaRPr lang="ru-RU"/>
          </a:p>
        </p:txBody>
      </p:sp>
      <p:sp>
        <p:nvSpPr>
          <p:cNvPr id="6" name="Rectangle 16"/>
          <p:cNvSpPr>
            <a:spLocks noGrp="1" noChangeArrowheads="1"/>
          </p:cNvSpPr>
          <p:nvPr>
            <p:ph type="sldNum" sz="quarter" idx="12"/>
          </p:nvPr>
        </p:nvSpPr>
        <p:spPr>
          <a:ln/>
        </p:spPr>
        <p:txBody>
          <a:bodyPr/>
          <a:lstStyle>
            <a:lvl1pPr>
              <a:defRPr/>
            </a:lvl1pPr>
          </a:lstStyle>
          <a:p>
            <a:pPr>
              <a:defRPr/>
            </a:pPr>
            <a:fld id="{B2B8FE9C-946D-4BBB-B3A3-8F44BA231A42}" type="slidenum">
              <a:rPr lang="ru-RU"/>
              <a:pPr>
                <a:defRPr/>
              </a:pPr>
              <a:t>‹#›</a:t>
            </a:fld>
            <a:endParaRPr lang="ru-RU"/>
          </a:p>
        </p:txBody>
      </p:sp>
    </p:spTree>
    <p:extLst>
      <p:ext uri="{BB962C8B-B14F-4D97-AF65-F5344CB8AC3E}">
        <p14:creationId xmlns:p14="http://schemas.microsoft.com/office/powerpoint/2010/main" val="25644526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199313" y="609600"/>
            <a:ext cx="1943100" cy="54864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370013" y="609600"/>
            <a:ext cx="5676900" cy="5486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4"/>
          <p:cNvSpPr>
            <a:spLocks noGrp="1" noChangeArrowheads="1"/>
          </p:cNvSpPr>
          <p:nvPr>
            <p:ph type="dt" sz="half" idx="10"/>
          </p:nvPr>
        </p:nvSpPr>
        <p:spPr>
          <a:ln/>
        </p:spPr>
        <p:txBody>
          <a:bodyPr/>
          <a:lstStyle>
            <a:lvl1pPr>
              <a:defRPr/>
            </a:lvl1pPr>
          </a:lstStyle>
          <a:p>
            <a:pPr>
              <a:defRPr/>
            </a:pPr>
            <a:endParaRPr lang="ru-RU"/>
          </a:p>
        </p:txBody>
      </p:sp>
      <p:sp>
        <p:nvSpPr>
          <p:cNvPr id="5" name="Rectangle 15"/>
          <p:cNvSpPr>
            <a:spLocks noGrp="1" noChangeArrowheads="1"/>
          </p:cNvSpPr>
          <p:nvPr>
            <p:ph type="ftr" sz="quarter" idx="11"/>
          </p:nvPr>
        </p:nvSpPr>
        <p:spPr>
          <a:ln/>
        </p:spPr>
        <p:txBody>
          <a:bodyPr/>
          <a:lstStyle>
            <a:lvl1pPr>
              <a:defRPr/>
            </a:lvl1pPr>
          </a:lstStyle>
          <a:p>
            <a:pPr>
              <a:defRPr/>
            </a:pPr>
            <a:endParaRPr lang="ru-RU"/>
          </a:p>
        </p:txBody>
      </p:sp>
      <p:sp>
        <p:nvSpPr>
          <p:cNvPr id="6" name="Rectangle 16"/>
          <p:cNvSpPr>
            <a:spLocks noGrp="1" noChangeArrowheads="1"/>
          </p:cNvSpPr>
          <p:nvPr>
            <p:ph type="sldNum" sz="quarter" idx="12"/>
          </p:nvPr>
        </p:nvSpPr>
        <p:spPr>
          <a:ln/>
        </p:spPr>
        <p:txBody>
          <a:bodyPr/>
          <a:lstStyle>
            <a:lvl1pPr>
              <a:defRPr/>
            </a:lvl1pPr>
          </a:lstStyle>
          <a:p>
            <a:pPr>
              <a:defRPr/>
            </a:pPr>
            <a:fld id="{6739BFE9-3F64-4AE5-BC90-66E7D1E07FEA}" type="slidenum">
              <a:rPr lang="ru-RU"/>
              <a:pPr>
                <a:defRPr/>
              </a:pPr>
              <a:t>‹#›</a:t>
            </a:fld>
            <a:endParaRPr lang="ru-RU"/>
          </a:p>
        </p:txBody>
      </p:sp>
    </p:spTree>
    <p:extLst>
      <p:ext uri="{BB962C8B-B14F-4D97-AF65-F5344CB8AC3E}">
        <p14:creationId xmlns:p14="http://schemas.microsoft.com/office/powerpoint/2010/main" val="1594734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E45A981-5755-4087-842C-2E8D89F20A38}" type="slidenum">
              <a:rPr lang="ru-RU"/>
              <a:pPr>
                <a:defRPr/>
              </a:pPr>
              <a:t>‹#›</a:t>
            </a:fld>
            <a:endParaRPr lang="ru-RU"/>
          </a:p>
        </p:txBody>
      </p:sp>
    </p:spTree>
    <p:extLst>
      <p:ext uri="{BB962C8B-B14F-4D97-AF65-F5344CB8AC3E}">
        <p14:creationId xmlns:p14="http://schemas.microsoft.com/office/powerpoint/2010/main" val="41356043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0E88074-2A33-4940-A224-FB742521FAA2}" type="slidenum">
              <a:rPr lang="ru-RU"/>
              <a:pPr>
                <a:defRPr/>
              </a:pPr>
              <a:t>‹#›</a:t>
            </a:fld>
            <a:endParaRPr lang="ru-RU"/>
          </a:p>
        </p:txBody>
      </p:sp>
    </p:spTree>
    <p:extLst>
      <p:ext uri="{BB962C8B-B14F-4D97-AF65-F5344CB8AC3E}">
        <p14:creationId xmlns:p14="http://schemas.microsoft.com/office/powerpoint/2010/main" val="40987526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38D0D12-A7BC-4B11-A2D7-A2D0FAD55859}" type="slidenum">
              <a:rPr lang="ru-RU"/>
              <a:pPr>
                <a:defRPr/>
              </a:pPr>
              <a:t>‹#›</a:t>
            </a:fld>
            <a:endParaRPr lang="ru-RU"/>
          </a:p>
        </p:txBody>
      </p:sp>
    </p:spTree>
    <p:extLst>
      <p:ext uri="{BB962C8B-B14F-4D97-AF65-F5344CB8AC3E}">
        <p14:creationId xmlns:p14="http://schemas.microsoft.com/office/powerpoint/2010/main" val="39030831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F296F24-571F-4379-B4AC-F537A44B375F}" type="slidenum">
              <a:rPr lang="ru-RU"/>
              <a:pPr>
                <a:defRPr/>
              </a:pPr>
              <a:t>‹#›</a:t>
            </a:fld>
            <a:endParaRPr lang="ru-RU"/>
          </a:p>
        </p:txBody>
      </p:sp>
    </p:spTree>
    <p:extLst>
      <p:ext uri="{BB962C8B-B14F-4D97-AF65-F5344CB8AC3E}">
        <p14:creationId xmlns:p14="http://schemas.microsoft.com/office/powerpoint/2010/main" val="19766941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3CC569E7-C414-45CE-9399-0C04D7C9B751}" type="slidenum">
              <a:rPr lang="ru-RU"/>
              <a:pPr>
                <a:defRPr/>
              </a:pPr>
              <a:t>‹#›</a:t>
            </a:fld>
            <a:endParaRPr lang="ru-RU"/>
          </a:p>
        </p:txBody>
      </p:sp>
    </p:spTree>
    <p:extLst>
      <p:ext uri="{BB962C8B-B14F-4D97-AF65-F5344CB8AC3E}">
        <p14:creationId xmlns:p14="http://schemas.microsoft.com/office/powerpoint/2010/main" val="9444809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55CD042F-3561-47B9-8BDA-EE6E965FAA10}" type="slidenum">
              <a:rPr lang="ru-RU"/>
              <a:pPr>
                <a:defRPr/>
              </a:pPr>
              <a:t>‹#›</a:t>
            </a:fld>
            <a:endParaRPr lang="ru-RU"/>
          </a:p>
        </p:txBody>
      </p:sp>
    </p:spTree>
    <p:extLst>
      <p:ext uri="{BB962C8B-B14F-4D97-AF65-F5344CB8AC3E}">
        <p14:creationId xmlns:p14="http://schemas.microsoft.com/office/powerpoint/2010/main" val="13202685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1ACDC184-A8D0-462D-9057-A95A31F8C57B}" type="slidenum">
              <a:rPr lang="ru-RU"/>
              <a:pPr>
                <a:defRPr/>
              </a:pPr>
              <a:t>‹#›</a:t>
            </a:fld>
            <a:endParaRPr lang="ru-RU"/>
          </a:p>
        </p:txBody>
      </p:sp>
    </p:spTree>
    <p:extLst>
      <p:ext uri="{BB962C8B-B14F-4D97-AF65-F5344CB8AC3E}">
        <p14:creationId xmlns:p14="http://schemas.microsoft.com/office/powerpoint/2010/main" val="164890744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95B917E-2D61-4015-9F12-654B913C21A7}" type="slidenum">
              <a:rPr lang="ru-RU"/>
              <a:pPr>
                <a:defRPr/>
              </a:pPr>
              <a:t>‹#›</a:t>
            </a:fld>
            <a:endParaRPr lang="ru-RU"/>
          </a:p>
        </p:txBody>
      </p:sp>
    </p:spTree>
    <p:extLst>
      <p:ext uri="{BB962C8B-B14F-4D97-AF65-F5344CB8AC3E}">
        <p14:creationId xmlns:p14="http://schemas.microsoft.com/office/powerpoint/2010/main" val="21285419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8523CB23-E965-4ADB-9427-2A8F9F43D716}" type="slidenum">
              <a:rPr lang="ru-RU"/>
              <a:pPr>
                <a:defRPr/>
              </a:pPr>
              <a:t>‹#›</a:t>
            </a:fld>
            <a:endParaRPr lang="ru-RU"/>
          </a:p>
        </p:txBody>
      </p:sp>
    </p:spTree>
    <p:extLst>
      <p:ext uri="{BB962C8B-B14F-4D97-AF65-F5344CB8AC3E}">
        <p14:creationId xmlns:p14="http://schemas.microsoft.com/office/powerpoint/2010/main" val="2575678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772C5AA-716F-4067-B5FE-D219CC34E01B}" type="slidenum">
              <a:rPr lang="ru-RU"/>
              <a:pPr>
                <a:defRPr/>
              </a:pPr>
              <a:t>‹#›</a:t>
            </a:fld>
            <a:endParaRPr lang="ru-RU"/>
          </a:p>
        </p:txBody>
      </p:sp>
    </p:spTree>
    <p:extLst>
      <p:ext uri="{BB962C8B-B14F-4D97-AF65-F5344CB8AC3E}">
        <p14:creationId xmlns:p14="http://schemas.microsoft.com/office/powerpoint/2010/main" val="9132967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1E5C40D-7100-46F4-8778-321F8253A47A}" type="slidenum">
              <a:rPr lang="ru-RU"/>
              <a:pPr>
                <a:defRPr/>
              </a:pPr>
              <a:t>‹#›</a:t>
            </a:fld>
            <a:endParaRPr lang="ru-RU"/>
          </a:p>
        </p:txBody>
      </p:sp>
    </p:spTree>
    <p:extLst>
      <p:ext uri="{BB962C8B-B14F-4D97-AF65-F5344CB8AC3E}">
        <p14:creationId xmlns:p14="http://schemas.microsoft.com/office/powerpoint/2010/main" val="229445931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1"/>
        </a:solid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0" y="-19050"/>
            <a:ext cx="9144000" cy="6877050"/>
            <a:chOff x="0" y="-12"/>
            <a:chExt cx="5760" cy="4332"/>
          </a:xfrm>
        </p:grpSpPr>
        <p:sp>
          <p:nvSpPr>
            <p:cNvPr id="5" name="Rectangle 3"/>
            <p:cNvSpPr>
              <a:spLocks noChangeArrowheads="1"/>
            </p:cNvSpPr>
            <p:nvPr userDrawn="1"/>
          </p:nvSpPr>
          <p:spPr bwMode="hidden">
            <a:xfrm>
              <a:off x="1104" y="1008"/>
              <a:ext cx="4656" cy="3312"/>
            </a:xfrm>
            <a:prstGeom prst="rect">
              <a:avLst/>
            </a:prstGeom>
            <a:gradFill rotWithShape="0">
              <a:gsLst>
                <a:gs pos="0">
                  <a:schemeClr val="bg2"/>
                </a:gs>
                <a:gs pos="50000">
                  <a:schemeClr val="bg1"/>
                </a:gs>
                <a:gs pos="100000">
                  <a:schemeClr val="bg2"/>
                </a:gs>
              </a:gsLst>
              <a:lin ang="270000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grpSp>
          <p:nvGrpSpPr>
            <p:cNvPr id="6" name="Group 4"/>
            <p:cNvGrpSpPr>
              <a:grpSpLocks/>
            </p:cNvGrpSpPr>
            <p:nvPr userDrawn="1"/>
          </p:nvGrpSpPr>
          <p:grpSpPr bwMode="auto">
            <a:xfrm>
              <a:off x="-1261" y="-157"/>
              <a:ext cx="7021" cy="1190"/>
              <a:chOff x="-1261" y="-154"/>
              <a:chExt cx="7021" cy="1190"/>
            </a:xfrm>
          </p:grpSpPr>
          <p:sp>
            <p:nvSpPr>
              <p:cNvPr id="8" name="Freeform 5"/>
              <p:cNvSpPr>
                <a:spLocks/>
              </p:cNvSpPr>
              <p:nvPr userDrawn="1"/>
            </p:nvSpPr>
            <p:spPr bwMode="ltGray">
              <a:xfrm>
                <a:off x="0" y="4"/>
                <a:ext cx="5760" cy="1032"/>
              </a:xfrm>
              <a:custGeom>
                <a:avLst/>
                <a:gdLst/>
                <a:ahLst/>
                <a:cxnLst>
                  <a:cxn ang="0">
                    <a:pos x="4848" y="432"/>
                  </a:cxn>
                  <a:cxn ang="0">
                    <a:pos x="0" y="432"/>
                  </a:cxn>
                  <a:cxn ang="0">
                    <a:pos x="0" y="0"/>
                  </a:cxn>
                  <a:cxn ang="0">
                    <a:pos x="4848" y="0"/>
                  </a:cxn>
                  <a:cxn ang="0">
                    <a:pos x="4848" y="432"/>
                  </a:cxn>
                </a:cxnLst>
                <a:rect l="0" t="0" r="r" b="b"/>
                <a:pathLst>
                  <a:path w="4848" h="432">
                    <a:moveTo>
                      <a:pt x="4848" y="432"/>
                    </a:moveTo>
                    <a:lnTo>
                      <a:pt x="0" y="432"/>
                    </a:lnTo>
                    <a:lnTo>
                      <a:pt x="0" y="0"/>
                    </a:lnTo>
                    <a:lnTo>
                      <a:pt x="4848" y="0"/>
                    </a:lnTo>
                    <a:lnTo>
                      <a:pt x="4848" y="432"/>
                    </a:lnTo>
                    <a:close/>
                  </a:path>
                </a:pathLst>
              </a:custGeom>
              <a:solidFill>
                <a:schemeClr va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nvGrpSpPr>
              <p:cNvPr id="9" name="Group 6"/>
              <p:cNvGrpSpPr>
                <a:grpSpLocks/>
              </p:cNvGrpSpPr>
              <p:nvPr userDrawn="1"/>
            </p:nvGrpSpPr>
            <p:grpSpPr bwMode="auto">
              <a:xfrm>
                <a:off x="333" y="-9"/>
                <a:ext cx="5176" cy="1044"/>
                <a:chOff x="333" y="-9"/>
                <a:chExt cx="5176" cy="1044"/>
              </a:xfrm>
            </p:grpSpPr>
            <p:sp>
              <p:nvSpPr>
                <p:cNvPr id="38" name="Freeform 7"/>
                <p:cNvSpPr>
                  <a:spLocks/>
                </p:cNvSpPr>
                <p:nvPr userDrawn="1"/>
              </p:nvSpPr>
              <p:spPr bwMode="ltGray">
                <a:xfrm>
                  <a:off x="3230" y="949"/>
                  <a:ext cx="17" cy="20"/>
                </a:xfrm>
                <a:custGeom>
                  <a:avLst/>
                  <a:gdLst/>
                  <a:ahLst/>
                  <a:cxnLst>
                    <a:cxn ang="0">
                      <a:pos x="5" y="11"/>
                    </a:cxn>
                    <a:cxn ang="0">
                      <a:pos x="15" y="5"/>
                    </a:cxn>
                    <a:cxn ang="0">
                      <a:pos x="13" y="17"/>
                    </a:cxn>
                    <a:cxn ang="0">
                      <a:pos x="5" y="11"/>
                    </a:cxn>
                  </a:cxnLst>
                  <a:rect l="0" t="0" r="r" b="b"/>
                  <a:pathLst>
                    <a:path w="15" h="23">
                      <a:moveTo>
                        <a:pt x="5" y="11"/>
                      </a:moveTo>
                      <a:cubicBezTo>
                        <a:pt x="2" y="1"/>
                        <a:pt x="7" y="0"/>
                        <a:pt x="15" y="5"/>
                      </a:cubicBezTo>
                      <a:cubicBezTo>
                        <a:pt x="14" y="9"/>
                        <a:pt x="15" y="13"/>
                        <a:pt x="13" y="17"/>
                      </a:cubicBezTo>
                      <a:cubicBezTo>
                        <a:pt x="9" y="23"/>
                        <a:pt x="0" y="16"/>
                        <a:pt x="5" y="1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9" name="Freeform 8"/>
                <p:cNvSpPr>
                  <a:spLocks/>
                </p:cNvSpPr>
                <p:nvPr userDrawn="1"/>
              </p:nvSpPr>
              <p:spPr bwMode="ltGray">
                <a:xfrm>
                  <a:off x="3406" y="1015"/>
                  <a:ext cx="21" cy="20"/>
                </a:xfrm>
                <a:custGeom>
                  <a:avLst/>
                  <a:gdLst/>
                  <a:ahLst/>
                  <a:cxnLst>
                    <a:cxn ang="0">
                      <a:pos x="3" y="13"/>
                    </a:cxn>
                    <a:cxn ang="0">
                      <a:pos x="11" y="3"/>
                    </a:cxn>
                    <a:cxn ang="0">
                      <a:pos x="7" y="19"/>
                    </a:cxn>
                    <a:cxn ang="0">
                      <a:pos x="3" y="13"/>
                    </a:cxn>
                  </a:cxnLst>
                  <a:rect l="0" t="0" r="r" b="b"/>
                  <a:pathLst>
                    <a:path w="20" h="23">
                      <a:moveTo>
                        <a:pt x="3" y="13"/>
                      </a:moveTo>
                      <a:cubicBezTo>
                        <a:pt x="0" y="5"/>
                        <a:pt x="2" y="0"/>
                        <a:pt x="11" y="3"/>
                      </a:cubicBezTo>
                      <a:cubicBezTo>
                        <a:pt x="16" y="10"/>
                        <a:pt x="20" y="23"/>
                        <a:pt x="7" y="19"/>
                      </a:cubicBezTo>
                      <a:cubicBezTo>
                        <a:pt x="6" y="17"/>
                        <a:pt x="3" y="13"/>
                        <a:pt x="3" y="13"/>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40" name="Freeform 9"/>
                <p:cNvSpPr>
                  <a:spLocks/>
                </p:cNvSpPr>
                <p:nvPr userDrawn="1"/>
              </p:nvSpPr>
              <p:spPr bwMode="ltGray">
                <a:xfrm>
                  <a:off x="2909" y="908"/>
                  <a:ext cx="31" cy="34"/>
                </a:xfrm>
                <a:custGeom>
                  <a:avLst/>
                  <a:gdLst/>
                  <a:ahLst/>
                  <a:cxnLst>
                    <a:cxn ang="0">
                      <a:pos x="16" y="33"/>
                    </a:cxn>
                    <a:cxn ang="0">
                      <a:pos x="8" y="21"/>
                    </a:cxn>
                    <a:cxn ang="0">
                      <a:pos x="0" y="9"/>
                    </a:cxn>
                    <a:cxn ang="0">
                      <a:pos x="16" y="3"/>
                    </a:cxn>
                    <a:cxn ang="0">
                      <a:pos x="30" y="23"/>
                    </a:cxn>
                    <a:cxn ang="0">
                      <a:pos x="28" y="31"/>
                    </a:cxn>
                    <a:cxn ang="0">
                      <a:pos x="16" y="33"/>
                    </a:cxn>
                  </a:cxnLst>
                  <a:rect l="0" t="0" r="r" b="b"/>
                  <a:pathLst>
                    <a:path w="30" h="42">
                      <a:moveTo>
                        <a:pt x="16" y="33"/>
                      </a:moveTo>
                      <a:cubicBezTo>
                        <a:pt x="3" y="20"/>
                        <a:pt x="15" y="34"/>
                        <a:pt x="8" y="21"/>
                      </a:cubicBezTo>
                      <a:cubicBezTo>
                        <a:pt x="6" y="17"/>
                        <a:pt x="0" y="9"/>
                        <a:pt x="0" y="9"/>
                      </a:cubicBezTo>
                      <a:cubicBezTo>
                        <a:pt x="5" y="1"/>
                        <a:pt x="7" y="0"/>
                        <a:pt x="16" y="3"/>
                      </a:cubicBezTo>
                      <a:cubicBezTo>
                        <a:pt x="25" y="16"/>
                        <a:pt x="10" y="16"/>
                        <a:pt x="30" y="23"/>
                      </a:cubicBezTo>
                      <a:cubicBezTo>
                        <a:pt x="29" y="26"/>
                        <a:pt x="30" y="29"/>
                        <a:pt x="28" y="31"/>
                      </a:cubicBezTo>
                      <a:cubicBezTo>
                        <a:pt x="15" y="42"/>
                        <a:pt x="16" y="38"/>
                        <a:pt x="16" y="33"/>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41" name="Freeform 10"/>
                <p:cNvSpPr>
                  <a:spLocks/>
                </p:cNvSpPr>
                <p:nvPr userDrawn="1"/>
              </p:nvSpPr>
              <p:spPr bwMode="ltGray">
                <a:xfrm>
                  <a:off x="2551" y="940"/>
                  <a:ext cx="25" cy="12"/>
                </a:xfrm>
                <a:custGeom>
                  <a:avLst/>
                  <a:gdLst/>
                  <a:ahLst/>
                  <a:cxnLst>
                    <a:cxn ang="0">
                      <a:pos x="15" y="16"/>
                    </a:cxn>
                    <a:cxn ang="0">
                      <a:pos x="3" y="8"/>
                    </a:cxn>
                    <a:cxn ang="0">
                      <a:pos x="15" y="0"/>
                    </a:cxn>
                    <a:cxn ang="0">
                      <a:pos x="15" y="16"/>
                    </a:cxn>
                  </a:cxnLst>
                  <a:rect l="0" t="0" r="r" b="b"/>
                  <a:pathLst>
                    <a:path w="25" h="16">
                      <a:moveTo>
                        <a:pt x="15" y="16"/>
                      </a:moveTo>
                      <a:cubicBezTo>
                        <a:pt x="10" y="15"/>
                        <a:pt x="0" y="12"/>
                        <a:pt x="3" y="8"/>
                      </a:cubicBezTo>
                      <a:cubicBezTo>
                        <a:pt x="6" y="4"/>
                        <a:pt x="15" y="0"/>
                        <a:pt x="15" y="0"/>
                      </a:cubicBezTo>
                      <a:cubicBezTo>
                        <a:pt x="17" y="3"/>
                        <a:pt x="25" y="16"/>
                        <a:pt x="15" y="1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42" name="Freeform 11"/>
                <p:cNvSpPr>
                  <a:spLocks/>
                </p:cNvSpPr>
                <p:nvPr userDrawn="1"/>
              </p:nvSpPr>
              <p:spPr bwMode="ltGray">
                <a:xfrm>
                  <a:off x="2443" y="954"/>
                  <a:ext cx="65" cy="39"/>
                </a:xfrm>
                <a:custGeom>
                  <a:avLst/>
                  <a:gdLst/>
                  <a:ahLst/>
                  <a:cxnLst>
                    <a:cxn ang="0">
                      <a:pos x="14" y="24"/>
                    </a:cxn>
                    <a:cxn ang="0">
                      <a:pos x="30" y="4"/>
                    </a:cxn>
                    <a:cxn ang="0">
                      <a:pos x="42" y="0"/>
                    </a:cxn>
                    <a:cxn ang="0">
                      <a:pos x="58" y="12"/>
                    </a:cxn>
                    <a:cxn ang="0">
                      <a:pos x="32" y="26"/>
                    </a:cxn>
                    <a:cxn ang="0">
                      <a:pos x="12" y="46"/>
                    </a:cxn>
                    <a:cxn ang="0">
                      <a:pos x="8" y="20"/>
                    </a:cxn>
                    <a:cxn ang="0">
                      <a:pos x="12" y="14"/>
                    </a:cxn>
                    <a:cxn ang="0">
                      <a:pos x="14" y="24"/>
                    </a:cxn>
                  </a:cxnLst>
                  <a:rect l="0" t="0" r="r" b="b"/>
                  <a:pathLst>
                    <a:path w="65" h="46">
                      <a:moveTo>
                        <a:pt x="14" y="24"/>
                      </a:moveTo>
                      <a:cubicBezTo>
                        <a:pt x="18" y="13"/>
                        <a:pt x="16" y="9"/>
                        <a:pt x="30" y="4"/>
                      </a:cubicBezTo>
                      <a:cubicBezTo>
                        <a:pt x="34" y="3"/>
                        <a:pt x="42" y="0"/>
                        <a:pt x="42" y="0"/>
                      </a:cubicBezTo>
                      <a:cubicBezTo>
                        <a:pt x="50" y="1"/>
                        <a:pt x="65" y="0"/>
                        <a:pt x="58" y="12"/>
                      </a:cubicBezTo>
                      <a:cubicBezTo>
                        <a:pt x="53" y="21"/>
                        <a:pt x="40" y="21"/>
                        <a:pt x="32" y="26"/>
                      </a:cubicBezTo>
                      <a:cubicBezTo>
                        <a:pt x="26" y="35"/>
                        <a:pt x="23" y="42"/>
                        <a:pt x="12" y="46"/>
                      </a:cubicBezTo>
                      <a:cubicBezTo>
                        <a:pt x="0" y="42"/>
                        <a:pt x="5" y="30"/>
                        <a:pt x="8" y="20"/>
                      </a:cubicBezTo>
                      <a:cubicBezTo>
                        <a:pt x="9" y="18"/>
                        <a:pt x="10" y="13"/>
                        <a:pt x="12" y="14"/>
                      </a:cubicBezTo>
                      <a:cubicBezTo>
                        <a:pt x="15" y="16"/>
                        <a:pt x="13" y="21"/>
                        <a:pt x="14" y="2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43" name="Freeform 12"/>
                <p:cNvSpPr>
                  <a:spLocks/>
                </p:cNvSpPr>
                <p:nvPr userDrawn="1"/>
              </p:nvSpPr>
              <p:spPr bwMode="ltGray">
                <a:xfrm>
                  <a:off x="2375" y="952"/>
                  <a:ext cx="68" cy="39"/>
                </a:xfrm>
                <a:custGeom>
                  <a:avLst/>
                  <a:gdLst/>
                  <a:ahLst/>
                  <a:cxnLst>
                    <a:cxn ang="0">
                      <a:pos x="0" y="31"/>
                    </a:cxn>
                    <a:cxn ang="0">
                      <a:pos x="18" y="25"/>
                    </a:cxn>
                    <a:cxn ang="0">
                      <a:pos x="52" y="1"/>
                    </a:cxn>
                    <a:cxn ang="0">
                      <a:pos x="64" y="3"/>
                    </a:cxn>
                    <a:cxn ang="0">
                      <a:pos x="50" y="19"/>
                    </a:cxn>
                    <a:cxn ang="0">
                      <a:pos x="28" y="33"/>
                    </a:cxn>
                    <a:cxn ang="0">
                      <a:pos x="22" y="47"/>
                    </a:cxn>
                    <a:cxn ang="0">
                      <a:pos x="16" y="45"/>
                    </a:cxn>
                    <a:cxn ang="0">
                      <a:pos x="12" y="39"/>
                    </a:cxn>
                    <a:cxn ang="0">
                      <a:pos x="0" y="35"/>
                    </a:cxn>
                    <a:cxn ang="0">
                      <a:pos x="0" y="31"/>
                    </a:cxn>
                  </a:cxnLst>
                  <a:rect l="0" t="0" r="r" b="b"/>
                  <a:pathLst>
                    <a:path w="69" h="47">
                      <a:moveTo>
                        <a:pt x="0" y="31"/>
                      </a:moveTo>
                      <a:cubicBezTo>
                        <a:pt x="7" y="24"/>
                        <a:pt x="9" y="22"/>
                        <a:pt x="18" y="25"/>
                      </a:cubicBezTo>
                      <a:cubicBezTo>
                        <a:pt x="25" y="4"/>
                        <a:pt x="36" y="12"/>
                        <a:pt x="52" y="1"/>
                      </a:cubicBezTo>
                      <a:cubicBezTo>
                        <a:pt x="56" y="2"/>
                        <a:pt x="61" y="0"/>
                        <a:pt x="64" y="3"/>
                      </a:cubicBezTo>
                      <a:cubicBezTo>
                        <a:pt x="69" y="8"/>
                        <a:pt x="50" y="19"/>
                        <a:pt x="50" y="19"/>
                      </a:cubicBezTo>
                      <a:cubicBezTo>
                        <a:pt x="46" y="31"/>
                        <a:pt x="35" y="22"/>
                        <a:pt x="28" y="33"/>
                      </a:cubicBezTo>
                      <a:cubicBezTo>
                        <a:pt x="31" y="41"/>
                        <a:pt x="31" y="44"/>
                        <a:pt x="22" y="47"/>
                      </a:cubicBezTo>
                      <a:cubicBezTo>
                        <a:pt x="20" y="46"/>
                        <a:pt x="18" y="46"/>
                        <a:pt x="16" y="45"/>
                      </a:cubicBezTo>
                      <a:cubicBezTo>
                        <a:pt x="14" y="43"/>
                        <a:pt x="14" y="40"/>
                        <a:pt x="12" y="39"/>
                      </a:cubicBezTo>
                      <a:cubicBezTo>
                        <a:pt x="8" y="37"/>
                        <a:pt x="0" y="35"/>
                        <a:pt x="0" y="35"/>
                      </a:cubicBezTo>
                      <a:cubicBezTo>
                        <a:pt x="2" y="26"/>
                        <a:pt x="3" y="25"/>
                        <a:pt x="0" y="3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44" name="Freeform 13"/>
                <p:cNvSpPr>
                  <a:spLocks/>
                </p:cNvSpPr>
                <p:nvPr userDrawn="1"/>
              </p:nvSpPr>
              <p:spPr bwMode="ltGray">
                <a:xfrm>
                  <a:off x="2007" y="739"/>
                  <a:ext cx="354" cy="228"/>
                </a:xfrm>
                <a:custGeom>
                  <a:avLst/>
                  <a:gdLst/>
                  <a:ahLst/>
                  <a:cxnLst>
                    <a:cxn ang="0">
                      <a:pos x="10" y="4"/>
                    </a:cxn>
                    <a:cxn ang="0">
                      <a:pos x="36" y="18"/>
                    </a:cxn>
                    <a:cxn ang="0">
                      <a:pos x="46" y="30"/>
                    </a:cxn>
                    <a:cxn ang="0">
                      <a:pos x="76" y="52"/>
                    </a:cxn>
                    <a:cxn ang="0">
                      <a:pos x="92" y="66"/>
                    </a:cxn>
                    <a:cxn ang="0">
                      <a:pos x="122" y="98"/>
                    </a:cxn>
                    <a:cxn ang="0">
                      <a:pos x="136" y="128"/>
                    </a:cxn>
                    <a:cxn ang="0">
                      <a:pos x="148" y="132"/>
                    </a:cxn>
                    <a:cxn ang="0">
                      <a:pos x="154" y="150"/>
                    </a:cxn>
                    <a:cxn ang="0">
                      <a:pos x="176" y="152"/>
                    </a:cxn>
                    <a:cxn ang="0">
                      <a:pos x="170" y="196"/>
                    </a:cxn>
                    <a:cxn ang="0">
                      <a:pos x="180" y="224"/>
                    </a:cxn>
                    <a:cxn ang="0">
                      <a:pos x="198" y="232"/>
                    </a:cxn>
                    <a:cxn ang="0">
                      <a:pos x="216" y="234"/>
                    </a:cxn>
                    <a:cxn ang="0">
                      <a:pos x="236" y="242"/>
                    </a:cxn>
                    <a:cxn ang="0">
                      <a:pos x="254" y="236"/>
                    </a:cxn>
                    <a:cxn ang="0">
                      <a:pos x="272" y="248"/>
                    </a:cxn>
                    <a:cxn ang="0">
                      <a:pos x="296" y="256"/>
                    </a:cxn>
                    <a:cxn ang="0">
                      <a:pos x="314" y="264"/>
                    </a:cxn>
                    <a:cxn ang="0">
                      <a:pos x="352" y="266"/>
                    </a:cxn>
                    <a:cxn ang="0">
                      <a:pos x="342" y="274"/>
                    </a:cxn>
                    <a:cxn ang="0">
                      <a:pos x="322" y="272"/>
                    </a:cxn>
                    <a:cxn ang="0">
                      <a:pos x="300" y="270"/>
                    </a:cxn>
                    <a:cxn ang="0">
                      <a:pos x="288" y="266"/>
                    </a:cxn>
                    <a:cxn ang="0">
                      <a:pos x="252" y="264"/>
                    </a:cxn>
                    <a:cxn ang="0">
                      <a:pos x="234" y="260"/>
                    </a:cxn>
                    <a:cxn ang="0">
                      <a:pos x="172" y="242"/>
                    </a:cxn>
                    <a:cxn ang="0">
                      <a:pos x="160" y="216"/>
                    </a:cxn>
                    <a:cxn ang="0">
                      <a:pos x="126" y="200"/>
                    </a:cxn>
                    <a:cxn ang="0">
                      <a:pos x="108" y="186"/>
                    </a:cxn>
                    <a:cxn ang="0">
                      <a:pos x="94" y="158"/>
                    </a:cxn>
                    <a:cxn ang="0">
                      <a:pos x="68" y="108"/>
                    </a:cxn>
                    <a:cxn ang="0">
                      <a:pos x="64" y="102"/>
                    </a:cxn>
                    <a:cxn ang="0">
                      <a:pos x="58" y="100"/>
                    </a:cxn>
                    <a:cxn ang="0">
                      <a:pos x="54" y="88"/>
                    </a:cxn>
                    <a:cxn ang="0">
                      <a:pos x="38" y="58"/>
                    </a:cxn>
                    <a:cxn ang="0">
                      <a:pos x="20" y="40"/>
                    </a:cxn>
                    <a:cxn ang="0">
                      <a:pos x="4" y="22"/>
                    </a:cxn>
                    <a:cxn ang="0">
                      <a:pos x="10" y="2"/>
                    </a:cxn>
                    <a:cxn ang="0">
                      <a:pos x="10" y="4"/>
                    </a:cxn>
                  </a:cxnLst>
                  <a:rect l="0" t="0" r="r" b="b"/>
                  <a:pathLst>
                    <a:path w="355" h="277">
                      <a:moveTo>
                        <a:pt x="10" y="4"/>
                      </a:moveTo>
                      <a:cubicBezTo>
                        <a:pt x="22" y="0"/>
                        <a:pt x="24" y="14"/>
                        <a:pt x="36" y="18"/>
                      </a:cubicBezTo>
                      <a:cubicBezTo>
                        <a:pt x="37" y="19"/>
                        <a:pt x="45" y="29"/>
                        <a:pt x="46" y="30"/>
                      </a:cubicBezTo>
                      <a:cubicBezTo>
                        <a:pt x="56" y="40"/>
                        <a:pt x="67" y="38"/>
                        <a:pt x="76" y="52"/>
                      </a:cubicBezTo>
                      <a:cubicBezTo>
                        <a:pt x="80" y="58"/>
                        <a:pt x="92" y="66"/>
                        <a:pt x="92" y="66"/>
                      </a:cubicBezTo>
                      <a:cubicBezTo>
                        <a:pt x="96" y="79"/>
                        <a:pt x="112" y="88"/>
                        <a:pt x="122" y="98"/>
                      </a:cubicBezTo>
                      <a:cubicBezTo>
                        <a:pt x="124" y="105"/>
                        <a:pt x="130" y="124"/>
                        <a:pt x="136" y="128"/>
                      </a:cubicBezTo>
                      <a:cubicBezTo>
                        <a:pt x="140" y="130"/>
                        <a:pt x="148" y="132"/>
                        <a:pt x="148" y="132"/>
                      </a:cubicBezTo>
                      <a:cubicBezTo>
                        <a:pt x="150" y="138"/>
                        <a:pt x="154" y="150"/>
                        <a:pt x="154" y="150"/>
                      </a:cubicBezTo>
                      <a:cubicBezTo>
                        <a:pt x="161" y="139"/>
                        <a:pt x="168" y="144"/>
                        <a:pt x="176" y="152"/>
                      </a:cubicBezTo>
                      <a:cubicBezTo>
                        <a:pt x="174" y="167"/>
                        <a:pt x="173" y="181"/>
                        <a:pt x="170" y="196"/>
                      </a:cubicBezTo>
                      <a:cubicBezTo>
                        <a:pt x="171" y="202"/>
                        <a:pt x="174" y="220"/>
                        <a:pt x="180" y="224"/>
                      </a:cubicBezTo>
                      <a:cubicBezTo>
                        <a:pt x="185" y="228"/>
                        <a:pt x="193" y="228"/>
                        <a:pt x="198" y="232"/>
                      </a:cubicBezTo>
                      <a:cubicBezTo>
                        <a:pt x="204" y="230"/>
                        <a:pt x="216" y="234"/>
                        <a:pt x="216" y="234"/>
                      </a:cubicBezTo>
                      <a:cubicBezTo>
                        <a:pt x="223" y="241"/>
                        <a:pt x="225" y="245"/>
                        <a:pt x="236" y="242"/>
                      </a:cubicBezTo>
                      <a:cubicBezTo>
                        <a:pt x="242" y="240"/>
                        <a:pt x="254" y="236"/>
                        <a:pt x="254" y="236"/>
                      </a:cubicBezTo>
                      <a:cubicBezTo>
                        <a:pt x="260" y="240"/>
                        <a:pt x="265" y="246"/>
                        <a:pt x="272" y="248"/>
                      </a:cubicBezTo>
                      <a:cubicBezTo>
                        <a:pt x="277" y="250"/>
                        <a:pt x="291" y="252"/>
                        <a:pt x="296" y="256"/>
                      </a:cubicBezTo>
                      <a:cubicBezTo>
                        <a:pt x="301" y="260"/>
                        <a:pt x="314" y="264"/>
                        <a:pt x="314" y="264"/>
                      </a:cubicBezTo>
                      <a:cubicBezTo>
                        <a:pt x="330" y="263"/>
                        <a:pt x="338" y="261"/>
                        <a:pt x="352" y="266"/>
                      </a:cubicBezTo>
                      <a:cubicBezTo>
                        <a:pt x="355" y="275"/>
                        <a:pt x="350" y="277"/>
                        <a:pt x="342" y="274"/>
                      </a:cubicBezTo>
                      <a:cubicBezTo>
                        <a:pt x="336" y="276"/>
                        <a:pt x="322" y="272"/>
                        <a:pt x="322" y="272"/>
                      </a:cubicBezTo>
                      <a:cubicBezTo>
                        <a:pt x="314" y="275"/>
                        <a:pt x="308" y="272"/>
                        <a:pt x="300" y="270"/>
                      </a:cubicBezTo>
                      <a:cubicBezTo>
                        <a:pt x="296" y="269"/>
                        <a:pt x="288" y="266"/>
                        <a:pt x="288" y="266"/>
                      </a:cubicBezTo>
                      <a:cubicBezTo>
                        <a:pt x="276" y="270"/>
                        <a:pt x="264" y="266"/>
                        <a:pt x="252" y="264"/>
                      </a:cubicBezTo>
                      <a:cubicBezTo>
                        <a:pt x="245" y="259"/>
                        <a:pt x="242" y="257"/>
                        <a:pt x="234" y="260"/>
                      </a:cubicBezTo>
                      <a:cubicBezTo>
                        <a:pt x="211" y="252"/>
                        <a:pt x="192" y="256"/>
                        <a:pt x="172" y="242"/>
                      </a:cubicBezTo>
                      <a:cubicBezTo>
                        <a:pt x="165" y="231"/>
                        <a:pt x="176" y="221"/>
                        <a:pt x="160" y="216"/>
                      </a:cubicBezTo>
                      <a:cubicBezTo>
                        <a:pt x="154" y="233"/>
                        <a:pt x="136" y="203"/>
                        <a:pt x="126" y="200"/>
                      </a:cubicBezTo>
                      <a:cubicBezTo>
                        <a:pt x="120" y="196"/>
                        <a:pt x="114" y="190"/>
                        <a:pt x="108" y="186"/>
                      </a:cubicBezTo>
                      <a:cubicBezTo>
                        <a:pt x="104" y="175"/>
                        <a:pt x="104" y="165"/>
                        <a:pt x="94" y="158"/>
                      </a:cubicBezTo>
                      <a:cubicBezTo>
                        <a:pt x="83" y="142"/>
                        <a:pt x="85" y="119"/>
                        <a:pt x="68" y="108"/>
                      </a:cubicBezTo>
                      <a:cubicBezTo>
                        <a:pt x="67" y="106"/>
                        <a:pt x="66" y="104"/>
                        <a:pt x="64" y="102"/>
                      </a:cubicBezTo>
                      <a:cubicBezTo>
                        <a:pt x="62" y="101"/>
                        <a:pt x="59" y="102"/>
                        <a:pt x="58" y="100"/>
                      </a:cubicBezTo>
                      <a:cubicBezTo>
                        <a:pt x="56" y="97"/>
                        <a:pt x="54" y="88"/>
                        <a:pt x="54" y="88"/>
                      </a:cubicBezTo>
                      <a:cubicBezTo>
                        <a:pt x="59" y="73"/>
                        <a:pt x="52" y="61"/>
                        <a:pt x="38" y="58"/>
                      </a:cubicBezTo>
                      <a:cubicBezTo>
                        <a:pt x="32" y="49"/>
                        <a:pt x="31" y="44"/>
                        <a:pt x="20" y="40"/>
                      </a:cubicBezTo>
                      <a:cubicBezTo>
                        <a:pt x="16" y="27"/>
                        <a:pt x="16" y="26"/>
                        <a:pt x="4" y="22"/>
                      </a:cubicBezTo>
                      <a:cubicBezTo>
                        <a:pt x="1" y="13"/>
                        <a:pt x="0" y="5"/>
                        <a:pt x="10" y="2"/>
                      </a:cubicBezTo>
                      <a:cubicBezTo>
                        <a:pt x="18" y="5"/>
                        <a:pt x="18" y="4"/>
                        <a:pt x="10" y="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45" name="Freeform 14"/>
                <p:cNvSpPr>
                  <a:spLocks/>
                </p:cNvSpPr>
                <p:nvPr userDrawn="1"/>
              </p:nvSpPr>
              <p:spPr bwMode="ltGray">
                <a:xfrm>
                  <a:off x="2222" y="724"/>
                  <a:ext cx="157" cy="167"/>
                </a:xfrm>
                <a:custGeom>
                  <a:avLst/>
                  <a:gdLst/>
                  <a:ahLst/>
                  <a:cxnLst>
                    <a:cxn ang="0">
                      <a:pos x="54" y="66"/>
                    </a:cxn>
                    <a:cxn ang="0">
                      <a:pos x="66" y="58"/>
                    </a:cxn>
                    <a:cxn ang="0">
                      <a:pos x="68" y="52"/>
                    </a:cxn>
                    <a:cxn ang="0">
                      <a:pos x="80" y="44"/>
                    </a:cxn>
                    <a:cxn ang="0">
                      <a:pos x="106" y="22"/>
                    </a:cxn>
                    <a:cxn ang="0">
                      <a:pos x="112" y="4"/>
                    </a:cxn>
                    <a:cxn ang="0">
                      <a:pos x="124" y="0"/>
                    </a:cxn>
                    <a:cxn ang="0">
                      <a:pos x="150" y="28"/>
                    </a:cxn>
                    <a:cxn ang="0">
                      <a:pos x="146" y="44"/>
                    </a:cxn>
                    <a:cxn ang="0">
                      <a:pos x="126" y="64"/>
                    </a:cxn>
                    <a:cxn ang="0">
                      <a:pos x="132" y="94"/>
                    </a:cxn>
                    <a:cxn ang="0">
                      <a:pos x="142" y="110"/>
                    </a:cxn>
                    <a:cxn ang="0">
                      <a:pos x="146" y="128"/>
                    </a:cxn>
                    <a:cxn ang="0">
                      <a:pos x="128" y="128"/>
                    </a:cxn>
                    <a:cxn ang="0">
                      <a:pos x="116" y="146"/>
                    </a:cxn>
                    <a:cxn ang="0">
                      <a:pos x="104" y="156"/>
                    </a:cxn>
                    <a:cxn ang="0">
                      <a:pos x="100" y="198"/>
                    </a:cxn>
                    <a:cxn ang="0">
                      <a:pos x="88" y="202"/>
                    </a:cxn>
                    <a:cxn ang="0">
                      <a:pos x="82" y="206"/>
                    </a:cxn>
                    <a:cxn ang="0">
                      <a:pos x="76" y="202"/>
                    </a:cxn>
                    <a:cxn ang="0">
                      <a:pos x="72" y="190"/>
                    </a:cxn>
                    <a:cxn ang="0">
                      <a:pos x="60" y="186"/>
                    </a:cxn>
                    <a:cxn ang="0">
                      <a:pos x="42" y="194"/>
                    </a:cxn>
                    <a:cxn ang="0">
                      <a:pos x="28" y="186"/>
                    </a:cxn>
                    <a:cxn ang="0">
                      <a:pos x="10" y="148"/>
                    </a:cxn>
                    <a:cxn ang="0">
                      <a:pos x="4" y="130"/>
                    </a:cxn>
                    <a:cxn ang="0">
                      <a:pos x="0" y="118"/>
                    </a:cxn>
                    <a:cxn ang="0">
                      <a:pos x="20" y="96"/>
                    </a:cxn>
                    <a:cxn ang="0">
                      <a:pos x="32" y="104"/>
                    </a:cxn>
                    <a:cxn ang="0">
                      <a:pos x="34" y="80"/>
                    </a:cxn>
                    <a:cxn ang="0">
                      <a:pos x="52" y="70"/>
                    </a:cxn>
                    <a:cxn ang="0">
                      <a:pos x="54" y="66"/>
                    </a:cxn>
                  </a:cxnLst>
                  <a:rect l="0" t="0" r="r" b="b"/>
                  <a:pathLst>
                    <a:path w="156" h="206">
                      <a:moveTo>
                        <a:pt x="54" y="66"/>
                      </a:moveTo>
                      <a:cubicBezTo>
                        <a:pt x="58" y="63"/>
                        <a:pt x="64" y="63"/>
                        <a:pt x="66" y="58"/>
                      </a:cubicBezTo>
                      <a:cubicBezTo>
                        <a:pt x="67" y="56"/>
                        <a:pt x="67" y="53"/>
                        <a:pt x="68" y="52"/>
                      </a:cubicBezTo>
                      <a:cubicBezTo>
                        <a:pt x="71" y="49"/>
                        <a:pt x="80" y="44"/>
                        <a:pt x="80" y="44"/>
                      </a:cubicBezTo>
                      <a:cubicBezTo>
                        <a:pt x="113" y="55"/>
                        <a:pt x="85" y="29"/>
                        <a:pt x="106" y="22"/>
                      </a:cubicBezTo>
                      <a:cubicBezTo>
                        <a:pt x="110" y="17"/>
                        <a:pt x="108" y="9"/>
                        <a:pt x="112" y="4"/>
                      </a:cubicBezTo>
                      <a:cubicBezTo>
                        <a:pt x="115" y="1"/>
                        <a:pt x="124" y="0"/>
                        <a:pt x="124" y="0"/>
                      </a:cubicBezTo>
                      <a:cubicBezTo>
                        <a:pt x="138" y="14"/>
                        <a:pt x="126" y="23"/>
                        <a:pt x="150" y="28"/>
                      </a:cubicBezTo>
                      <a:cubicBezTo>
                        <a:pt x="156" y="36"/>
                        <a:pt x="154" y="39"/>
                        <a:pt x="146" y="44"/>
                      </a:cubicBezTo>
                      <a:cubicBezTo>
                        <a:pt x="141" y="52"/>
                        <a:pt x="135" y="61"/>
                        <a:pt x="126" y="64"/>
                      </a:cubicBezTo>
                      <a:cubicBezTo>
                        <a:pt x="118" y="75"/>
                        <a:pt x="128" y="83"/>
                        <a:pt x="132" y="94"/>
                      </a:cubicBezTo>
                      <a:cubicBezTo>
                        <a:pt x="129" y="103"/>
                        <a:pt x="135" y="105"/>
                        <a:pt x="142" y="110"/>
                      </a:cubicBezTo>
                      <a:cubicBezTo>
                        <a:pt x="145" y="119"/>
                        <a:pt x="141" y="120"/>
                        <a:pt x="146" y="128"/>
                      </a:cubicBezTo>
                      <a:cubicBezTo>
                        <a:pt x="142" y="139"/>
                        <a:pt x="135" y="133"/>
                        <a:pt x="128" y="128"/>
                      </a:cubicBezTo>
                      <a:cubicBezTo>
                        <a:pt x="116" y="132"/>
                        <a:pt x="122" y="136"/>
                        <a:pt x="116" y="146"/>
                      </a:cubicBezTo>
                      <a:cubicBezTo>
                        <a:pt x="113" y="151"/>
                        <a:pt x="108" y="152"/>
                        <a:pt x="104" y="156"/>
                      </a:cubicBezTo>
                      <a:cubicBezTo>
                        <a:pt x="107" y="167"/>
                        <a:pt x="112" y="191"/>
                        <a:pt x="100" y="198"/>
                      </a:cubicBezTo>
                      <a:cubicBezTo>
                        <a:pt x="96" y="200"/>
                        <a:pt x="92" y="200"/>
                        <a:pt x="88" y="202"/>
                      </a:cubicBezTo>
                      <a:cubicBezTo>
                        <a:pt x="86" y="203"/>
                        <a:pt x="84" y="205"/>
                        <a:pt x="82" y="206"/>
                      </a:cubicBezTo>
                      <a:cubicBezTo>
                        <a:pt x="80" y="205"/>
                        <a:pt x="77" y="204"/>
                        <a:pt x="76" y="202"/>
                      </a:cubicBezTo>
                      <a:cubicBezTo>
                        <a:pt x="74" y="198"/>
                        <a:pt x="76" y="191"/>
                        <a:pt x="72" y="190"/>
                      </a:cubicBezTo>
                      <a:cubicBezTo>
                        <a:pt x="68" y="189"/>
                        <a:pt x="60" y="186"/>
                        <a:pt x="60" y="186"/>
                      </a:cubicBezTo>
                      <a:cubicBezTo>
                        <a:pt x="53" y="188"/>
                        <a:pt x="49" y="192"/>
                        <a:pt x="42" y="194"/>
                      </a:cubicBezTo>
                      <a:cubicBezTo>
                        <a:pt x="34" y="189"/>
                        <a:pt x="37" y="183"/>
                        <a:pt x="28" y="186"/>
                      </a:cubicBezTo>
                      <a:cubicBezTo>
                        <a:pt x="12" y="181"/>
                        <a:pt x="19" y="161"/>
                        <a:pt x="10" y="148"/>
                      </a:cubicBezTo>
                      <a:cubicBezTo>
                        <a:pt x="5" y="121"/>
                        <a:pt x="11" y="147"/>
                        <a:pt x="4" y="130"/>
                      </a:cubicBezTo>
                      <a:cubicBezTo>
                        <a:pt x="2" y="126"/>
                        <a:pt x="0" y="118"/>
                        <a:pt x="0" y="118"/>
                      </a:cubicBezTo>
                      <a:cubicBezTo>
                        <a:pt x="2" y="95"/>
                        <a:pt x="0" y="83"/>
                        <a:pt x="20" y="96"/>
                      </a:cubicBezTo>
                      <a:cubicBezTo>
                        <a:pt x="23" y="105"/>
                        <a:pt x="23" y="110"/>
                        <a:pt x="32" y="104"/>
                      </a:cubicBezTo>
                      <a:cubicBezTo>
                        <a:pt x="35" y="95"/>
                        <a:pt x="29" y="88"/>
                        <a:pt x="34" y="80"/>
                      </a:cubicBezTo>
                      <a:cubicBezTo>
                        <a:pt x="36" y="76"/>
                        <a:pt x="48" y="73"/>
                        <a:pt x="52" y="70"/>
                      </a:cubicBezTo>
                      <a:cubicBezTo>
                        <a:pt x="57" y="63"/>
                        <a:pt x="58" y="62"/>
                        <a:pt x="54" y="6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46" name="Freeform 15"/>
                <p:cNvSpPr>
                  <a:spLocks/>
                </p:cNvSpPr>
                <p:nvPr userDrawn="1"/>
              </p:nvSpPr>
              <p:spPr bwMode="ltGray">
                <a:xfrm>
                  <a:off x="2375" y="800"/>
                  <a:ext cx="110" cy="32"/>
                </a:xfrm>
                <a:custGeom>
                  <a:avLst/>
                  <a:gdLst/>
                  <a:ahLst/>
                  <a:cxnLst>
                    <a:cxn ang="0">
                      <a:pos x="4" y="32"/>
                    </a:cxn>
                    <a:cxn ang="0">
                      <a:pos x="18" y="10"/>
                    </a:cxn>
                    <a:cxn ang="0">
                      <a:pos x="46" y="20"/>
                    </a:cxn>
                    <a:cxn ang="0">
                      <a:pos x="72" y="14"/>
                    </a:cxn>
                    <a:cxn ang="0">
                      <a:pos x="90" y="0"/>
                    </a:cxn>
                    <a:cxn ang="0">
                      <a:pos x="76" y="26"/>
                    </a:cxn>
                    <a:cxn ang="0">
                      <a:pos x="60" y="38"/>
                    </a:cxn>
                    <a:cxn ang="0">
                      <a:pos x="42" y="32"/>
                    </a:cxn>
                    <a:cxn ang="0">
                      <a:pos x="14" y="30"/>
                    </a:cxn>
                    <a:cxn ang="0">
                      <a:pos x="4" y="32"/>
                    </a:cxn>
                  </a:cxnLst>
                  <a:rect l="0" t="0" r="r" b="b"/>
                  <a:pathLst>
                    <a:path w="109" h="38">
                      <a:moveTo>
                        <a:pt x="4" y="32"/>
                      </a:moveTo>
                      <a:cubicBezTo>
                        <a:pt x="7" y="22"/>
                        <a:pt x="7" y="14"/>
                        <a:pt x="18" y="10"/>
                      </a:cubicBezTo>
                      <a:cubicBezTo>
                        <a:pt x="28" y="12"/>
                        <a:pt x="37" y="14"/>
                        <a:pt x="46" y="20"/>
                      </a:cubicBezTo>
                      <a:cubicBezTo>
                        <a:pt x="62" y="15"/>
                        <a:pt x="54" y="17"/>
                        <a:pt x="72" y="14"/>
                      </a:cubicBezTo>
                      <a:cubicBezTo>
                        <a:pt x="77" y="9"/>
                        <a:pt x="90" y="0"/>
                        <a:pt x="90" y="0"/>
                      </a:cubicBezTo>
                      <a:cubicBezTo>
                        <a:pt x="109" y="6"/>
                        <a:pt x="85" y="23"/>
                        <a:pt x="76" y="26"/>
                      </a:cubicBezTo>
                      <a:cubicBezTo>
                        <a:pt x="71" y="33"/>
                        <a:pt x="68" y="35"/>
                        <a:pt x="60" y="38"/>
                      </a:cubicBezTo>
                      <a:cubicBezTo>
                        <a:pt x="54" y="36"/>
                        <a:pt x="42" y="32"/>
                        <a:pt x="42" y="32"/>
                      </a:cubicBezTo>
                      <a:cubicBezTo>
                        <a:pt x="33" y="23"/>
                        <a:pt x="26" y="26"/>
                        <a:pt x="14" y="30"/>
                      </a:cubicBezTo>
                      <a:cubicBezTo>
                        <a:pt x="1" y="28"/>
                        <a:pt x="0" y="24"/>
                        <a:pt x="4" y="3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47" name="Freeform 16"/>
                <p:cNvSpPr>
                  <a:spLocks/>
                </p:cNvSpPr>
                <p:nvPr userDrawn="1"/>
              </p:nvSpPr>
              <p:spPr bwMode="ltGray">
                <a:xfrm>
                  <a:off x="2370" y="839"/>
                  <a:ext cx="75" cy="84"/>
                </a:xfrm>
                <a:custGeom>
                  <a:avLst/>
                  <a:gdLst/>
                  <a:ahLst/>
                  <a:cxnLst>
                    <a:cxn ang="0">
                      <a:pos x="8" y="18"/>
                    </a:cxn>
                    <a:cxn ang="0">
                      <a:pos x="18" y="0"/>
                    </a:cxn>
                    <a:cxn ang="0">
                      <a:pos x="34" y="18"/>
                    </a:cxn>
                    <a:cxn ang="0">
                      <a:pos x="62" y="4"/>
                    </a:cxn>
                    <a:cxn ang="0">
                      <a:pos x="46" y="34"/>
                    </a:cxn>
                    <a:cxn ang="0">
                      <a:pos x="54" y="48"/>
                    </a:cxn>
                    <a:cxn ang="0">
                      <a:pos x="58" y="60"/>
                    </a:cxn>
                    <a:cxn ang="0">
                      <a:pos x="46" y="74"/>
                    </a:cxn>
                    <a:cxn ang="0">
                      <a:pos x="34" y="60"/>
                    </a:cxn>
                    <a:cxn ang="0">
                      <a:pos x="22" y="48"/>
                    </a:cxn>
                    <a:cxn ang="0">
                      <a:pos x="28" y="68"/>
                    </a:cxn>
                    <a:cxn ang="0">
                      <a:pos x="30" y="74"/>
                    </a:cxn>
                    <a:cxn ang="0">
                      <a:pos x="20" y="104"/>
                    </a:cxn>
                    <a:cxn ang="0">
                      <a:pos x="12" y="102"/>
                    </a:cxn>
                    <a:cxn ang="0">
                      <a:pos x="8" y="90"/>
                    </a:cxn>
                    <a:cxn ang="0">
                      <a:pos x="0" y="54"/>
                    </a:cxn>
                    <a:cxn ang="0">
                      <a:pos x="2" y="30"/>
                    </a:cxn>
                    <a:cxn ang="0">
                      <a:pos x="8" y="18"/>
                    </a:cxn>
                  </a:cxnLst>
                  <a:rect l="0" t="0" r="r" b="b"/>
                  <a:pathLst>
                    <a:path w="76" h="104">
                      <a:moveTo>
                        <a:pt x="8" y="18"/>
                      </a:moveTo>
                      <a:cubicBezTo>
                        <a:pt x="10" y="8"/>
                        <a:pt x="9" y="3"/>
                        <a:pt x="18" y="0"/>
                      </a:cubicBezTo>
                      <a:cubicBezTo>
                        <a:pt x="28" y="3"/>
                        <a:pt x="25" y="12"/>
                        <a:pt x="34" y="18"/>
                      </a:cubicBezTo>
                      <a:cubicBezTo>
                        <a:pt x="46" y="16"/>
                        <a:pt x="51" y="8"/>
                        <a:pt x="62" y="4"/>
                      </a:cubicBezTo>
                      <a:cubicBezTo>
                        <a:pt x="76" y="9"/>
                        <a:pt x="56" y="31"/>
                        <a:pt x="46" y="34"/>
                      </a:cubicBezTo>
                      <a:cubicBezTo>
                        <a:pt x="51" y="56"/>
                        <a:pt x="43" y="29"/>
                        <a:pt x="54" y="48"/>
                      </a:cubicBezTo>
                      <a:cubicBezTo>
                        <a:pt x="56" y="52"/>
                        <a:pt x="58" y="60"/>
                        <a:pt x="58" y="60"/>
                      </a:cubicBezTo>
                      <a:cubicBezTo>
                        <a:pt x="55" y="68"/>
                        <a:pt x="54" y="71"/>
                        <a:pt x="46" y="74"/>
                      </a:cubicBezTo>
                      <a:cubicBezTo>
                        <a:pt x="38" y="71"/>
                        <a:pt x="37" y="68"/>
                        <a:pt x="34" y="60"/>
                      </a:cubicBezTo>
                      <a:cubicBezTo>
                        <a:pt x="33" y="50"/>
                        <a:pt x="32" y="33"/>
                        <a:pt x="22" y="48"/>
                      </a:cubicBezTo>
                      <a:cubicBezTo>
                        <a:pt x="25" y="60"/>
                        <a:pt x="23" y="53"/>
                        <a:pt x="28" y="68"/>
                      </a:cubicBezTo>
                      <a:cubicBezTo>
                        <a:pt x="29" y="70"/>
                        <a:pt x="30" y="74"/>
                        <a:pt x="30" y="74"/>
                      </a:cubicBezTo>
                      <a:cubicBezTo>
                        <a:pt x="24" y="84"/>
                        <a:pt x="22" y="93"/>
                        <a:pt x="20" y="104"/>
                      </a:cubicBezTo>
                      <a:cubicBezTo>
                        <a:pt x="17" y="103"/>
                        <a:pt x="14" y="104"/>
                        <a:pt x="12" y="102"/>
                      </a:cubicBezTo>
                      <a:cubicBezTo>
                        <a:pt x="9" y="99"/>
                        <a:pt x="8" y="90"/>
                        <a:pt x="8" y="90"/>
                      </a:cubicBezTo>
                      <a:cubicBezTo>
                        <a:pt x="13" y="75"/>
                        <a:pt x="14" y="64"/>
                        <a:pt x="0" y="54"/>
                      </a:cubicBezTo>
                      <a:cubicBezTo>
                        <a:pt x="1" y="46"/>
                        <a:pt x="1" y="38"/>
                        <a:pt x="2" y="30"/>
                      </a:cubicBezTo>
                      <a:cubicBezTo>
                        <a:pt x="2" y="27"/>
                        <a:pt x="13" y="2"/>
                        <a:pt x="8" y="1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48" name="Freeform 17"/>
                <p:cNvSpPr>
                  <a:spLocks/>
                </p:cNvSpPr>
                <p:nvPr userDrawn="1"/>
              </p:nvSpPr>
              <p:spPr bwMode="ltGray">
                <a:xfrm>
                  <a:off x="2497" y="793"/>
                  <a:ext cx="37" cy="49"/>
                </a:xfrm>
                <a:custGeom>
                  <a:avLst/>
                  <a:gdLst/>
                  <a:ahLst/>
                  <a:cxnLst>
                    <a:cxn ang="0">
                      <a:pos x="3" y="28"/>
                    </a:cxn>
                    <a:cxn ang="0">
                      <a:pos x="13" y="0"/>
                    </a:cxn>
                    <a:cxn ang="0">
                      <a:pos x="15" y="28"/>
                    </a:cxn>
                    <a:cxn ang="0">
                      <a:pos x="37" y="38"/>
                    </a:cxn>
                    <a:cxn ang="0">
                      <a:pos x="19" y="44"/>
                    </a:cxn>
                    <a:cxn ang="0">
                      <a:pos x="5" y="58"/>
                    </a:cxn>
                    <a:cxn ang="0">
                      <a:pos x="1" y="34"/>
                    </a:cxn>
                    <a:cxn ang="0">
                      <a:pos x="3" y="28"/>
                    </a:cxn>
                  </a:cxnLst>
                  <a:rect l="0" t="0" r="r" b="b"/>
                  <a:pathLst>
                    <a:path w="37" h="61">
                      <a:moveTo>
                        <a:pt x="3" y="28"/>
                      </a:moveTo>
                      <a:cubicBezTo>
                        <a:pt x="5" y="14"/>
                        <a:pt x="2" y="7"/>
                        <a:pt x="13" y="0"/>
                      </a:cubicBezTo>
                      <a:cubicBezTo>
                        <a:pt x="26" y="9"/>
                        <a:pt x="23" y="17"/>
                        <a:pt x="15" y="28"/>
                      </a:cubicBezTo>
                      <a:cubicBezTo>
                        <a:pt x="25" y="31"/>
                        <a:pt x="33" y="27"/>
                        <a:pt x="37" y="38"/>
                      </a:cubicBezTo>
                      <a:cubicBezTo>
                        <a:pt x="30" y="45"/>
                        <a:pt x="28" y="47"/>
                        <a:pt x="19" y="44"/>
                      </a:cubicBezTo>
                      <a:cubicBezTo>
                        <a:pt x="13" y="54"/>
                        <a:pt x="18" y="61"/>
                        <a:pt x="5" y="58"/>
                      </a:cubicBezTo>
                      <a:cubicBezTo>
                        <a:pt x="0" y="50"/>
                        <a:pt x="3" y="44"/>
                        <a:pt x="1" y="34"/>
                      </a:cubicBezTo>
                      <a:cubicBezTo>
                        <a:pt x="2" y="32"/>
                        <a:pt x="3" y="28"/>
                        <a:pt x="3"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49" name="Freeform 18"/>
                <p:cNvSpPr>
                  <a:spLocks/>
                </p:cNvSpPr>
                <p:nvPr userDrawn="1"/>
              </p:nvSpPr>
              <p:spPr bwMode="ltGray">
                <a:xfrm>
                  <a:off x="2506" y="869"/>
                  <a:ext cx="47" cy="24"/>
                </a:xfrm>
                <a:custGeom>
                  <a:avLst/>
                  <a:gdLst/>
                  <a:ahLst/>
                  <a:cxnLst>
                    <a:cxn ang="0">
                      <a:pos x="7" y="0"/>
                    </a:cxn>
                    <a:cxn ang="0">
                      <a:pos x="29" y="0"/>
                    </a:cxn>
                    <a:cxn ang="0">
                      <a:pos x="49" y="16"/>
                    </a:cxn>
                    <a:cxn ang="0">
                      <a:pos x="35" y="14"/>
                    </a:cxn>
                    <a:cxn ang="0">
                      <a:pos x="3" y="16"/>
                    </a:cxn>
                    <a:cxn ang="0">
                      <a:pos x="7" y="0"/>
                    </a:cxn>
                  </a:cxnLst>
                  <a:rect l="0" t="0" r="r" b="b"/>
                  <a:pathLst>
                    <a:path w="49" h="29">
                      <a:moveTo>
                        <a:pt x="7" y="0"/>
                      </a:moveTo>
                      <a:cubicBezTo>
                        <a:pt x="15" y="6"/>
                        <a:pt x="19" y="2"/>
                        <a:pt x="29" y="0"/>
                      </a:cubicBezTo>
                      <a:cubicBezTo>
                        <a:pt x="45" y="5"/>
                        <a:pt x="40" y="3"/>
                        <a:pt x="49" y="16"/>
                      </a:cubicBezTo>
                      <a:cubicBezTo>
                        <a:pt x="46" y="29"/>
                        <a:pt x="42" y="21"/>
                        <a:pt x="35" y="14"/>
                      </a:cubicBezTo>
                      <a:cubicBezTo>
                        <a:pt x="26" y="15"/>
                        <a:pt x="12" y="19"/>
                        <a:pt x="3" y="16"/>
                      </a:cubicBezTo>
                      <a:cubicBezTo>
                        <a:pt x="0" y="6"/>
                        <a:pt x="7" y="10"/>
                        <a:pt x="7" y="0"/>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50" name="Freeform 19"/>
                <p:cNvSpPr>
                  <a:spLocks/>
                </p:cNvSpPr>
                <p:nvPr userDrawn="1"/>
              </p:nvSpPr>
              <p:spPr bwMode="ltGray">
                <a:xfrm>
                  <a:off x="2555" y="832"/>
                  <a:ext cx="61" cy="42"/>
                </a:xfrm>
                <a:custGeom>
                  <a:avLst/>
                  <a:gdLst/>
                  <a:ahLst/>
                  <a:cxnLst>
                    <a:cxn ang="0">
                      <a:pos x="21" y="38"/>
                    </a:cxn>
                    <a:cxn ang="0">
                      <a:pos x="15" y="26"/>
                    </a:cxn>
                    <a:cxn ang="0">
                      <a:pos x="3" y="22"/>
                    </a:cxn>
                    <a:cxn ang="0">
                      <a:pos x="13" y="8"/>
                    </a:cxn>
                    <a:cxn ang="0">
                      <a:pos x="25" y="0"/>
                    </a:cxn>
                    <a:cxn ang="0">
                      <a:pos x="49" y="10"/>
                    </a:cxn>
                    <a:cxn ang="0">
                      <a:pos x="53" y="20"/>
                    </a:cxn>
                    <a:cxn ang="0">
                      <a:pos x="61" y="32"/>
                    </a:cxn>
                    <a:cxn ang="0">
                      <a:pos x="41" y="38"/>
                    </a:cxn>
                    <a:cxn ang="0">
                      <a:pos x="23" y="44"/>
                    </a:cxn>
                    <a:cxn ang="0">
                      <a:pos x="21" y="38"/>
                    </a:cxn>
                  </a:cxnLst>
                  <a:rect l="0" t="0" r="r" b="b"/>
                  <a:pathLst>
                    <a:path w="61" h="48">
                      <a:moveTo>
                        <a:pt x="21" y="38"/>
                      </a:moveTo>
                      <a:cubicBezTo>
                        <a:pt x="19" y="34"/>
                        <a:pt x="19" y="29"/>
                        <a:pt x="15" y="26"/>
                      </a:cubicBezTo>
                      <a:cubicBezTo>
                        <a:pt x="12" y="24"/>
                        <a:pt x="3" y="22"/>
                        <a:pt x="3" y="22"/>
                      </a:cubicBezTo>
                      <a:cubicBezTo>
                        <a:pt x="0" y="12"/>
                        <a:pt x="5" y="12"/>
                        <a:pt x="13" y="8"/>
                      </a:cubicBezTo>
                      <a:cubicBezTo>
                        <a:pt x="17" y="6"/>
                        <a:pt x="25" y="0"/>
                        <a:pt x="25" y="0"/>
                      </a:cubicBezTo>
                      <a:cubicBezTo>
                        <a:pt x="37" y="2"/>
                        <a:pt x="41" y="2"/>
                        <a:pt x="49" y="10"/>
                      </a:cubicBezTo>
                      <a:cubicBezTo>
                        <a:pt x="45" y="21"/>
                        <a:pt x="46" y="12"/>
                        <a:pt x="53" y="20"/>
                      </a:cubicBezTo>
                      <a:cubicBezTo>
                        <a:pt x="56" y="24"/>
                        <a:pt x="61" y="32"/>
                        <a:pt x="61" y="32"/>
                      </a:cubicBezTo>
                      <a:cubicBezTo>
                        <a:pt x="56" y="47"/>
                        <a:pt x="53" y="42"/>
                        <a:pt x="41" y="38"/>
                      </a:cubicBezTo>
                      <a:cubicBezTo>
                        <a:pt x="27" y="47"/>
                        <a:pt x="34" y="48"/>
                        <a:pt x="23" y="44"/>
                      </a:cubicBezTo>
                      <a:cubicBezTo>
                        <a:pt x="22" y="42"/>
                        <a:pt x="21" y="38"/>
                        <a:pt x="21" y="3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51" name="Freeform 20"/>
                <p:cNvSpPr>
                  <a:spLocks/>
                </p:cNvSpPr>
                <p:nvPr userDrawn="1"/>
              </p:nvSpPr>
              <p:spPr bwMode="ltGray">
                <a:xfrm>
                  <a:off x="2572" y="852"/>
                  <a:ext cx="286" cy="149"/>
                </a:xfrm>
                <a:custGeom>
                  <a:avLst/>
                  <a:gdLst/>
                  <a:ahLst/>
                  <a:cxnLst>
                    <a:cxn ang="0">
                      <a:pos x="46" y="28"/>
                    </a:cxn>
                    <a:cxn ang="0">
                      <a:pos x="36" y="14"/>
                    </a:cxn>
                    <a:cxn ang="0">
                      <a:pos x="26" y="30"/>
                    </a:cxn>
                    <a:cxn ang="0">
                      <a:pos x="0" y="24"/>
                    </a:cxn>
                    <a:cxn ang="0">
                      <a:pos x="10" y="42"/>
                    </a:cxn>
                    <a:cxn ang="0">
                      <a:pos x="16" y="62"/>
                    </a:cxn>
                    <a:cxn ang="0">
                      <a:pos x="24" y="48"/>
                    </a:cxn>
                    <a:cxn ang="0">
                      <a:pos x="30" y="44"/>
                    </a:cxn>
                    <a:cxn ang="0">
                      <a:pos x="48" y="56"/>
                    </a:cxn>
                    <a:cxn ang="0">
                      <a:pos x="70" y="62"/>
                    </a:cxn>
                    <a:cxn ang="0">
                      <a:pos x="88" y="72"/>
                    </a:cxn>
                    <a:cxn ang="0">
                      <a:pos x="106" y="102"/>
                    </a:cxn>
                    <a:cxn ang="0">
                      <a:pos x="104" y="122"/>
                    </a:cxn>
                    <a:cxn ang="0">
                      <a:pos x="98" y="134"/>
                    </a:cxn>
                    <a:cxn ang="0">
                      <a:pos x="122" y="128"/>
                    </a:cxn>
                    <a:cxn ang="0">
                      <a:pos x="140" y="140"/>
                    </a:cxn>
                    <a:cxn ang="0">
                      <a:pos x="168" y="148"/>
                    </a:cxn>
                    <a:cxn ang="0">
                      <a:pos x="174" y="146"/>
                    </a:cxn>
                    <a:cxn ang="0">
                      <a:pos x="168" y="134"/>
                    </a:cxn>
                    <a:cxn ang="0">
                      <a:pos x="178" y="136"/>
                    </a:cxn>
                    <a:cxn ang="0">
                      <a:pos x="186" y="118"/>
                    </a:cxn>
                    <a:cxn ang="0">
                      <a:pos x="202" y="122"/>
                    </a:cxn>
                    <a:cxn ang="0">
                      <a:pos x="214" y="130"/>
                    </a:cxn>
                    <a:cxn ang="0">
                      <a:pos x="244" y="168"/>
                    </a:cxn>
                    <a:cxn ang="0">
                      <a:pos x="262" y="178"/>
                    </a:cxn>
                    <a:cxn ang="0">
                      <a:pos x="284" y="170"/>
                    </a:cxn>
                    <a:cxn ang="0">
                      <a:pos x="268" y="160"/>
                    </a:cxn>
                    <a:cxn ang="0">
                      <a:pos x="256" y="138"/>
                    </a:cxn>
                    <a:cxn ang="0">
                      <a:pos x="250" y="132"/>
                    </a:cxn>
                    <a:cxn ang="0">
                      <a:pos x="248" y="122"/>
                    </a:cxn>
                    <a:cxn ang="0">
                      <a:pos x="236" y="116"/>
                    </a:cxn>
                    <a:cxn ang="0">
                      <a:pos x="240" y="96"/>
                    </a:cxn>
                    <a:cxn ang="0">
                      <a:pos x="220" y="86"/>
                    </a:cxn>
                    <a:cxn ang="0">
                      <a:pos x="210" y="70"/>
                    </a:cxn>
                    <a:cxn ang="0">
                      <a:pos x="190" y="54"/>
                    </a:cxn>
                    <a:cxn ang="0">
                      <a:pos x="168" y="38"/>
                    </a:cxn>
                    <a:cxn ang="0">
                      <a:pos x="156" y="34"/>
                    </a:cxn>
                    <a:cxn ang="0">
                      <a:pos x="120" y="16"/>
                    </a:cxn>
                    <a:cxn ang="0">
                      <a:pos x="102" y="4"/>
                    </a:cxn>
                    <a:cxn ang="0">
                      <a:pos x="96" y="0"/>
                    </a:cxn>
                    <a:cxn ang="0">
                      <a:pos x="70" y="10"/>
                    </a:cxn>
                    <a:cxn ang="0">
                      <a:pos x="56" y="32"/>
                    </a:cxn>
                    <a:cxn ang="0">
                      <a:pos x="46" y="28"/>
                    </a:cxn>
                  </a:cxnLst>
                  <a:rect l="0" t="0" r="r" b="b"/>
                  <a:pathLst>
                    <a:path w="286" h="182">
                      <a:moveTo>
                        <a:pt x="46" y="28"/>
                      </a:moveTo>
                      <a:cubicBezTo>
                        <a:pt x="41" y="14"/>
                        <a:pt x="46" y="17"/>
                        <a:pt x="36" y="14"/>
                      </a:cubicBezTo>
                      <a:cubicBezTo>
                        <a:pt x="31" y="17"/>
                        <a:pt x="26" y="30"/>
                        <a:pt x="26" y="30"/>
                      </a:cubicBezTo>
                      <a:cubicBezTo>
                        <a:pt x="12" y="25"/>
                        <a:pt x="19" y="21"/>
                        <a:pt x="0" y="24"/>
                      </a:cubicBezTo>
                      <a:cubicBezTo>
                        <a:pt x="2" y="33"/>
                        <a:pt x="2" y="37"/>
                        <a:pt x="10" y="42"/>
                      </a:cubicBezTo>
                      <a:cubicBezTo>
                        <a:pt x="12" y="49"/>
                        <a:pt x="14" y="55"/>
                        <a:pt x="16" y="62"/>
                      </a:cubicBezTo>
                      <a:cubicBezTo>
                        <a:pt x="24" y="59"/>
                        <a:pt x="27" y="57"/>
                        <a:pt x="24" y="48"/>
                      </a:cubicBezTo>
                      <a:cubicBezTo>
                        <a:pt x="26" y="47"/>
                        <a:pt x="28" y="43"/>
                        <a:pt x="30" y="44"/>
                      </a:cubicBezTo>
                      <a:cubicBezTo>
                        <a:pt x="48" y="48"/>
                        <a:pt x="36" y="52"/>
                        <a:pt x="48" y="56"/>
                      </a:cubicBezTo>
                      <a:cubicBezTo>
                        <a:pt x="74" y="65"/>
                        <a:pt x="47" y="56"/>
                        <a:pt x="70" y="62"/>
                      </a:cubicBezTo>
                      <a:cubicBezTo>
                        <a:pt x="77" y="64"/>
                        <a:pt x="88" y="72"/>
                        <a:pt x="88" y="72"/>
                      </a:cubicBezTo>
                      <a:cubicBezTo>
                        <a:pt x="96" y="84"/>
                        <a:pt x="102" y="87"/>
                        <a:pt x="106" y="102"/>
                      </a:cubicBezTo>
                      <a:cubicBezTo>
                        <a:pt x="105" y="109"/>
                        <a:pt x="106" y="115"/>
                        <a:pt x="104" y="122"/>
                      </a:cubicBezTo>
                      <a:cubicBezTo>
                        <a:pt x="103" y="126"/>
                        <a:pt x="94" y="132"/>
                        <a:pt x="98" y="134"/>
                      </a:cubicBezTo>
                      <a:cubicBezTo>
                        <a:pt x="106" y="137"/>
                        <a:pt x="122" y="128"/>
                        <a:pt x="122" y="128"/>
                      </a:cubicBezTo>
                      <a:cubicBezTo>
                        <a:pt x="130" y="131"/>
                        <a:pt x="133" y="135"/>
                        <a:pt x="140" y="140"/>
                      </a:cubicBezTo>
                      <a:cubicBezTo>
                        <a:pt x="148" y="145"/>
                        <a:pt x="159" y="145"/>
                        <a:pt x="168" y="148"/>
                      </a:cubicBezTo>
                      <a:cubicBezTo>
                        <a:pt x="170" y="147"/>
                        <a:pt x="173" y="148"/>
                        <a:pt x="174" y="146"/>
                      </a:cubicBezTo>
                      <a:cubicBezTo>
                        <a:pt x="176" y="142"/>
                        <a:pt x="164" y="136"/>
                        <a:pt x="168" y="134"/>
                      </a:cubicBezTo>
                      <a:cubicBezTo>
                        <a:pt x="171" y="132"/>
                        <a:pt x="175" y="135"/>
                        <a:pt x="178" y="136"/>
                      </a:cubicBezTo>
                      <a:cubicBezTo>
                        <a:pt x="182" y="131"/>
                        <a:pt x="186" y="118"/>
                        <a:pt x="186" y="118"/>
                      </a:cubicBezTo>
                      <a:cubicBezTo>
                        <a:pt x="189" y="119"/>
                        <a:pt x="199" y="120"/>
                        <a:pt x="202" y="122"/>
                      </a:cubicBezTo>
                      <a:cubicBezTo>
                        <a:pt x="206" y="124"/>
                        <a:pt x="214" y="130"/>
                        <a:pt x="214" y="130"/>
                      </a:cubicBezTo>
                      <a:cubicBezTo>
                        <a:pt x="224" y="145"/>
                        <a:pt x="228" y="158"/>
                        <a:pt x="244" y="168"/>
                      </a:cubicBezTo>
                      <a:cubicBezTo>
                        <a:pt x="250" y="172"/>
                        <a:pt x="262" y="178"/>
                        <a:pt x="262" y="178"/>
                      </a:cubicBezTo>
                      <a:cubicBezTo>
                        <a:pt x="265" y="178"/>
                        <a:pt x="286" y="182"/>
                        <a:pt x="284" y="170"/>
                      </a:cubicBezTo>
                      <a:cubicBezTo>
                        <a:pt x="283" y="164"/>
                        <a:pt x="268" y="160"/>
                        <a:pt x="268" y="160"/>
                      </a:cubicBezTo>
                      <a:cubicBezTo>
                        <a:pt x="261" y="150"/>
                        <a:pt x="270" y="143"/>
                        <a:pt x="256" y="138"/>
                      </a:cubicBezTo>
                      <a:cubicBezTo>
                        <a:pt x="254" y="136"/>
                        <a:pt x="251" y="135"/>
                        <a:pt x="250" y="132"/>
                      </a:cubicBezTo>
                      <a:cubicBezTo>
                        <a:pt x="248" y="129"/>
                        <a:pt x="250" y="125"/>
                        <a:pt x="248" y="122"/>
                      </a:cubicBezTo>
                      <a:cubicBezTo>
                        <a:pt x="246" y="118"/>
                        <a:pt x="240" y="118"/>
                        <a:pt x="236" y="116"/>
                      </a:cubicBezTo>
                      <a:cubicBezTo>
                        <a:pt x="230" y="107"/>
                        <a:pt x="227" y="100"/>
                        <a:pt x="240" y="96"/>
                      </a:cubicBezTo>
                      <a:cubicBezTo>
                        <a:pt x="236" y="83"/>
                        <a:pt x="236" y="84"/>
                        <a:pt x="220" y="86"/>
                      </a:cubicBezTo>
                      <a:cubicBezTo>
                        <a:pt x="209" y="82"/>
                        <a:pt x="208" y="82"/>
                        <a:pt x="210" y="70"/>
                      </a:cubicBezTo>
                      <a:cubicBezTo>
                        <a:pt x="207" y="60"/>
                        <a:pt x="199" y="57"/>
                        <a:pt x="190" y="54"/>
                      </a:cubicBezTo>
                      <a:cubicBezTo>
                        <a:pt x="181" y="45"/>
                        <a:pt x="181" y="42"/>
                        <a:pt x="168" y="38"/>
                      </a:cubicBezTo>
                      <a:cubicBezTo>
                        <a:pt x="164" y="37"/>
                        <a:pt x="156" y="34"/>
                        <a:pt x="156" y="34"/>
                      </a:cubicBezTo>
                      <a:cubicBezTo>
                        <a:pt x="146" y="24"/>
                        <a:pt x="134" y="21"/>
                        <a:pt x="120" y="16"/>
                      </a:cubicBezTo>
                      <a:cubicBezTo>
                        <a:pt x="113" y="14"/>
                        <a:pt x="108" y="8"/>
                        <a:pt x="102" y="4"/>
                      </a:cubicBezTo>
                      <a:cubicBezTo>
                        <a:pt x="100" y="3"/>
                        <a:pt x="96" y="0"/>
                        <a:pt x="96" y="0"/>
                      </a:cubicBezTo>
                      <a:cubicBezTo>
                        <a:pt x="83" y="2"/>
                        <a:pt x="79" y="1"/>
                        <a:pt x="70" y="10"/>
                      </a:cubicBezTo>
                      <a:cubicBezTo>
                        <a:pt x="67" y="19"/>
                        <a:pt x="63" y="27"/>
                        <a:pt x="56" y="32"/>
                      </a:cubicBezTo>
                      <a:cubicBezTo>
                        <a:pt x="49" y="30"/>
                        <a:pt x="52" y="31"/>
                        <a:pt x="46"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52" name="Freeform 21"/>
                <p:cNvSpPr>
                  <a:spLocks/>
                </p:cNvSpPr>
                <p:nvPr userDrawn="1"/>
              </p:nvSpPr>
              <p:spPr bwMode="ltGray">
                <a:xfrm>
                  <a:off x="2820" y="866"/>
                  <a:ext cx="78" cy="64"/>
                </a:xfrm>
                <a:custGeom>
                  <a:avLst/>
                  <a:gdLst/>
                  <a:ahLst/>
                  <a:cxnLst>
                    <a:cxn ang="0">
                      <a:pos x="1" y="58"/>
                    </a:cxn>
                    <a:cxn ang="0">
                      <a:pos x="27" y="60"/>
                    </a:cxn>
                    <a:cxn ang="0">
                      <a:pos x="45" y="48"/>
                    </a:cxn>
                    <a:cxn ang="0">
                      <a:pos x="57" y="30"/>
                    </a:cxn>
                    <a:cxn ang="0">
                      <a:pos x="43" y="14"/>
                    </a:cxn>
                    <a:cxn ang="0">
                      <a:pos x="43" y="4"/>
                    </a:cxn>
                    <a:cxn ang="0">
                      <a:pos x="71" y="26"/>
                    </a:cxn>
                    <a:cxn ang="0">
                      <a:pos x="67" y="54"/>
                    </a:cxn>
                    <a:cxn ang="0">
                      <a:pos x="33" y="78"/>
                    </a:cxn>
                    <a:cxn ang="0">
                      <a:pos x="9" y="66"/>
                    </a:cxn>
                    <a:cxn ang="0">
                      <a:pos x="3" y="62"/>
                    </a:cxn>
                    <a:cxn ang="0">
                      <a:pos x="1" y="58"/>
                    </a:cxn>
                  </a:cxnLst>
                  <a:rect l="0" t="0" r="r" b="b"/>
                  <a:pathLst>
                    <a:path w="78" h="78">
                      <a:moveTo>
                        <a:pt x="1" y="58"/>
                      </a:moveTo>
                      <a:cubicBezTo>
                        <a:pt x="6" y="44"/>
                        <a:pt x="18" y="57"/>
                        <a:pt x="27" y="60"/>
                      </a:cubicBezTo>
                      <a:cubicBezTo>
                        <a:pt x="35" y="57"/>
                        <a:pt x="38" y="52"/>
                        <a:pt x="45" y="48"/>
                      </a:cubicBezTo>
                      <a:cubicBezTo>
                        <a:pt x="48" y="40"/>
                        <a:pt x="51" y="36"/>
                        <a:pt x="57" y="30"/>
                      </a:cubicBezTo>
                      <a:cubicBezTo>
                        <a:pt x="55" y="23"/>
                        <a:pt x="43" y="14"/>
                        <a:pt x="43" y="14"/>
                      </a:cubicBezTo>
                      <a:cubicBezTo>
                        <a:pt x="33" y="0"/>
                        <a:pt x="30" y="1"/>
                        <a:pt x="43" y="4"/>
                      </a:cubicBezTo>
                      <a:cubicBezTo>
                        <a:pt x="54" y="11"/>
                        <a:pt x="58" y="22"/>
                        <a:pt x="71" y="26"/>
                      </a:cubicBezTo>
                      <a:cubicBezTo>
                        <a:pt x="78" y="37"/>
                        <a:pt x="78" y="46"/>
                        <a:pt x="67" y="54"/>
                      </a:cubicBezTo>
                      <a:cubicBezTo>
                        <a:pt x="51" y="49"/>
                        <a:pt x="53" y="71"/>
                        <a:pt x="33" y="78"/>
                      </a:cubicBezTo>
                      <a:cubicBezTo>
                        <a:pt x="16" y="72"/>
                        <a:pt x="25" y="76"/>
                        <a:pt x="9" y="66"/>
                      </a:cubicBezTo>
                      <a:cubicBezTo>
                        <a:pt x="7" y="65"/>
                        <a:pt x="3" y="62"/>
                        <a:pt x="3" y="62"/>
                      </a:cubicBezTo>
                      <a:cubicBezTo>
                        <a:pt x="0" y="54"/>
                        <a:pt x="13" y="42"/>
                        <a:pt x="1" y="5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53" name="Freeform 22"/>
                <p:cNvSpPr>
                  <a:spLocks/>
                </p:cNvSpPr>
                <p:nvPr userDrawn="1"/>
              </p:nvSpPr>
              <p:spPr bwMode="ltGray">
                <a:xfrm>
                  <a:off x="2984" y="732"/>
                  <a:ext cx="19" cy="14"/>
                </a:xfrm>
                <a:custGeom>
                  <a:avLst/>
                  <a:gdLst/>
                  <a:ahLst/>
                  <a:cxnLst>
                    <a:cxn ang="0">
                      <a:pos x="3" y="4"/>
                    </a:cxn>
                    <a:cxn ang="0">
                      <a:pos x="3" y="14"/>
                    </a:cxn>
                    <a:cxn ang="0">
                      <a:pos x="3" y="4"/>
                    </a:cxn>
                  </a:cxnLst>
                  <a:rect l="0" t="0" r="r" b="b"/>
                  <a:pathLst>
                    <a:path w="17" h="18">
                      <a:moveTo>
                        <a:pt x="3" y="4"/>
                      </a:moveTo>
                      <a:cubicBezTo>
                        <a:pt x="17" y="7"/>
                        <a:pt x="16" y="18"/>
                        <a:pt x="3" y="14"/>
                      </a:cubicBezTo>
                      <a:cubicBezTo>
                        <a:pt x="0" y="6"/>
                        <a:pt x="7" y="0"/>
                        <a:pt x="3" y="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54" name="Freeform 23"/>
                <p:cNvSpPr>
                  <a:spLocks/>
                </p:cNvSpPr>
                <p:nvPr userDrawn="1"/>
              </p:nvSpPr>
              <p:spPr bwMode="ltGray">
                <a:xfrm>
                  <a:off x="3083" y="830"/>
                  <a:ext cx="26" cy="19"/>
                </a:xfrm>
                <a:custGeom>
                  <a:avLst/>
                  <a:gdLst/>
                  <a:ahLst/>
                  <a:cxnLst>
                    <a:cxn ang="0">
                      <a:pos x="8" y="14"/>
                    </a:cxn>
                    <a:cxn ang="0">
                      <a:pos x="14" y="0"/>
                    </a:cxn>
                    <a:cxn ang="0">
                      <a:pos x="14" y="22"/>
                    </a:cxn>
                    <a:cxn ang="0">
                      <a:pos x="8" y="14"/>
                    </a:cxn>
                  </a:cxnLst>
                  <a:rect l="0" t="0" r="r" b="b"/>
                  <a:pathLst>
                    <a:path w="26" h="22">
                      <a:moveTo>
                        <a:pt x="8" y="14"/>
                      </a:moveTo>
                      <a:cubicBezTo>
                        <a:pt x="5" y="6"/>
                        <a:pt x="5" y="3"/>
                        <a:pt x="14" y="0"/>
                      </a:cubicBezTo>
                      <a:cubicBezTo>
                        <a:pt x="26" y="4"/>
                        <a:pt x="23" y="16"/>
                        <a:pt x="14" y="22"/>
                      </a:cubicBezTo>
                      <a:cubicBezTo>
                        <a:pt x="0" y="17"/>
                        <a:pt x="13" y="3"/>
                        <a:pt x="8" y="1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55" name="Freeform 24"/>
                <p:cNvSpPr>
                  <a:spLocks/>
                </p:cNvSpPr>
                <p:nvPr userDrawn="1"/>
              </p:nvSpPr>
              <p:spPr bwMode="ltGray">
                <a:xfrm>
                  <a:off x="2766" y="610"/>
                  <a:ext cx="19" cy="12"/>
                </a:xfrm>
                <a:custGeom>
                  <a:avLst/>
                  <a:gdLst/>
                  <a:ahLst/>
                  <a:cxnLst>
                    <a:cxn ang="0">
                      <a:pos x="7" y="12"/>
                    </a:cxn>
                    <a:cxn ang="0">
                      <a:pos x="17" y="2"/>
                    </a:cxn>
                    <a:cxn ang="0">
                      <a:pos x="9" y="12"/>
                    </a:cxn>
                    <a:cxn ang="0">
                      <a:pos x="7" y="12"/>
                    </a:cxn>
                  </a:cxnLst>
                  <a:rect l="0" t="0" r="r" b="b"/>
                  <a:pathLst>
                    <a:path w="20" h="15">
                      <a:moveTo>
                        <a:pt x="7" y="12"/>
                      </a:moveTo>
                      <a:cubicBezTo>
                        <a:pt x="0" y="1"/>
                        <a:pt x="6" y="0"/>
                        <a:pt x="17" y="2"/>
                      </a:cubicBezTo>
                      <a:cubicBezTo>
                        <a:pt x="20" y="10"/>
                        <a:pt x="18" y="15"/>
                        <a:pt x="9" y="12"/>
                      </a:cubicBezTo>
                      <a:cubicBezTo>
                        <a:pt x="4" y="4"/>
                        <a:pt x="4" y="4"/>
                        <a:pt x="7" y="1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56" name="Freeform 25"/>
                <p:cNvSpPr>
                  <a:spLocks/>
                </p:cNvSpPr>
                <p:nvPr userDrawn="1"/>
              </p:nvSpPr>
              <p:spPr bwMode="ltGray">
                <a:xfrm>
                  <a:off x="2600" y="712"/>
                  <a:ext cx="19" cy="12"/>
                </a:xfrm>
                <a:custGeom>
                  <a:avLst/>
                  <a:gdLst/>
                  <a:ahLst/>
                  <a:cxnLst>
                    <a:cxn ang="0">
                      <a:pos x="7" y="12"/>
                    </a:cxn>
                    <a:cxn ang="0">
                      <a:pos x="15" y="2"/>
                    </a:cxn>
                    <a:cxn ang="0">
                      <a:pos x="15" y="14"/>
                    </a:cxn>
                    <a:cxn ang="0">
                      <a:pos x="7" y="12"/>
                    </a:cxn>
                  </a:cxnLst>
                  <a:rect l="0" t="0" r="r" b="b"/>
                  <a:pathLst>
                    <a:path w="20" h="15">
                      <a:moveTo>
                        <a:pt x="7" y="12"/>
                      </a:moveTo>
                      <a:cubicBezTo>
                        <a:pt x="0" y="2"/>
                        <a:pt x="3" y="0"/>
                        <a:pt x="15" y="2"/>
                      </a:cubicBezTo>
                      <a:cubicBezTo>
                        <a:pt x="16" y="4"/>
                        <a:pt x="20" y="12"/>
                        <a:pt x="15" y="14"/>
                      </a:cubicBezTo>
                      <a:cubicBezTo>
                        <a:pt x="12" y="15"/>
                        <a:pt x="7" y="12"/>
                        <a:pt x="7" y="1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57" name="Freeform 26"/>
                <p:cNvSpPr>
                  <a:spLocks/>
                </p:cNvSpPr>
                <p:nvPr userDrawn="1"/>
              </p:nvSpPr>
              <p:spPr bwMode="ltGray">
                <a:xfrm>
                  <a:off x="2417" y="680"/>
                  <a:ext cx="80" cy="66"/>
                </a:xfrm>
                <a:custGeom>
                  <a:avLst/>
                  <a:gdLst/>
                  <a:ahLst/>
                  <a:cxnLst>
                    <a:cxn ang="0">
                      <a:pos x="0" y="50"/>
                    </a:cxn>
                    <a:cxn ang="0">
                      <a:pos x="14" y="24"/>
                    </a:cxn>
                    <a:cxn ang="0">
                      <a:pos x="26" y="20"/>
                    </a:cxn>
                    <a:cxn ang="0">
                      <a:pos x="48" y="18"/>
                    </a:cxn>
                    <a:cxn ang="0">
                      <a:pos x="58" y="0"/>
                    </a:cxn>
                    <a:cxn ang="0">
                      <a:pos x="80" y="40"/>
                    </a:cxn>
                    <a:cxn ang="0">
                      <a:pos x="70" y="56"/>
                    </a:cxn>
                    <a:cxn ang="0">
                      <a:pos x="54" y="62"/>
                    </a:cxn>
                    <a:cxn ang="0">
                      <a:pos x="48" y="80"/>
                    </a:cxn>
                    <a:cxn ang="0">
                      <a:pos x="32" y="68"/>
                    </a:cxn>
                    <a:cxn ang="0">
                      <a:pos x="38" y="52"/>
                    </a:cxn>
                    <a:cxn ang="0">
                      <a:pos x="30" y="28"/>
                    </a:cxn>
                    <a:cxn ang="0">
                      <a:pos x="20" y="48"/>
                    </a:cxn>
                    <a:cxn ang="0">
                      <a:pos x="8" y="56"/>
                    </a:cxn>
                    <a:cxn ang="0">
                      <a:pos x="0" y="50"/>
                    </a:cxn>
                  </a:cxnLst>
                  <a:rect l="0" t="0" r="r" b="b"/>
                  <a:pathLst>
                    <a:path w="80" h="80">
                      <a:moveTo>
                        <a:pt x="0" y="50"/>
                      </a:moveTo>
                      <a:cubicBezTo>
                        <a:pt x="1" y="47"/>
                        <a:pt x="12" y="25"/>
                        <a:pt x="14" y="24"/>
                      </a:cubicBezTo>
                      <a:cubicBezTo>
                        <a:pt x="17" y="22"/>
                        <a:pt x="26" y="20"/>
                        <a:pt x="26" y="20"/>
                      </a:cubicBezTo>
                      <a:cubicBezTo>
                        <a:pt x="34" y="23"/>
                        <a:pt x="40" y="21"/>
                        <a:pt x="48" y="18"/>
                      </a:cubicBezTo>
                      <a:cubicBezTo>
                        <a:pt x="52" y="12"/>
                        <a:pt x="54" y="6"/>
                        <a:pt x="58" y="0"/>
                      </a:cubicBezTo>
                      <a:cubicBezTo>
                        <a:pt x="70" y="4"/>
                        <a:pt x="76" y="28"/>
                        <a:pt x="80" y="40"/>
                      </a:cubicBezTo>
                      <a:cubicBezTo>
                        <a:pt x="75" y="54"/>
                        <a:pt x="80" y="50"/>
                        <a:pt x="70" y="56"/>
                      </a:cubicBezTo>
                      <a:cubicBezTo>
                        <a:pt x="61" y="53"/>
                        <a:pt x="59" y="54"/>
                        <a:pt x="54" y="62"/>
                      </a:cubicBezTo>
                      <a:cubicBezTo>
                        <a:pt x="57" y="71"/>
                        <a:pt x="56" y="75"/>
                        <a:pt x="48" y="80"/>
                      </a:cubicBezTo>
                      <a:cubicBezTo>
                        <a:pt x="40" y="77"/>
                        <a:pt x="39" y="72"/>
                        <a:pt x="32" y="68"/>
                      </a:cubicBezTo>
                      <a:cubicBezTo>
                        <a:pt x="26" y="59"/>
                        <a:pt x="30" y="57"/>
                        <a:pt x="38" y="52"/>
                      </a:cubicBezTo>
                      <a:cubicBezTo>
                        <a:pt x="41" y="42"/>
                        <a:pt x="39" y="34"/>
                        <a:pt x="30" y="28"/>
                      </a:cubicBezTo>
                      <a:cubicBezTo>
                        <a:pt x="20" y="31"/>
                        <a:pt x="30" y="40"/>
                        <a:pt x="20" y="48"/>
                      </a:cubicBezTo>
                      <a:cubicBezTo>
                        <a:pt x="16" y="51"/>
                        <a:pt x="8" y="56"/>
                        <a:pt x="8" y="56"/>
                      </a:cubicBezTo>
                      <a:cubicBezTo>
                        <a:pt x="2" y="50"/>
                        <a:pt x="5" y="50"/>
                        <a:pt x="0" y="50"/>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58" name="Freeform 27"/>
                <p:cNvSpPr>
                  <a:spLocks/>
                </p:cNvSpPr>
                <p:nvPr userDrawn="1"/>
              </p:nvSpPr>
              <p:spPr bwMode="ltGray">
                <a:xfrm>
                  <a:off x="2391" y="541"/>
                  <a:ext cx="94" cy="142"/>
                </a:xfrm>
                <a:custGeom>
                  <a:avLst/>
                  <a:gdLst/>
                  <a:ahLst/>
                  <a:cxnLst>
                    <a:cxn ang="0">
                      <a:pos x="14" y="96"/>
                    </a:cxn>
                    <a:cxn ang="0">
                      <a:pos x="26" y="128"/>
                    </a:cxn>
                    <a:cxn ang="0">
                      <a:pos x="32" y="108"/>
                    </a:cxn>
                    <a:cxn ang="0">
                      <a:pos x="52" y="100"/>
                    </a:cxn>
                    <a:cxn ang="0">
                      <a:pos x="46" y="124"/>
                    </a:cxn>
                    <a:cxn ang="0">
                      <a:pos x="66" y="126"/>
                    </a:cxn>
                    <a:cxn ang="0">
                      <a:pos x="76" y="142"/>
                    </a:cxn>
                    <a:cxn ang="0">
                      <a:pos x="58" y="148"/>
                    </a:cxn>
                    <a:cxn ang="0">
                      <a:pos x="74" y="174"/>
                    </a:cxn>
                    <a:cxn ang="0">
                      <a:pos x="84" y="154"/>
                    </a:cxn>
                    <a:cxn ang="0">
                      <a:pos x="82" y="112"/>
                    </a:cxn>
                    <a:cxn ang="0">
                      <a:pos x="60" y="106"/>
                    </a:cxn>
                    <a:cxn ang="0">
                      <a:pos x="50" y="82"/>
                    </a:cxn>
                    <a:cxn ang="0">
                      <a:pos x="34" y="82"/>
                    </a:cxn>
                    <a:cxn ang="0">
                      <a:pos x="30" y="70"/>
                    </a:cxn>
                    <a:cxn ang="0">
                      <a:pos x="42" y="42"/>
                    </a:cxn>
                    <a:cxn ang="0">
                      <a:pos x="30" y="0"/>
                    </a:cxn>
                    <a:cxn ang="0">
                      <a:pos x="18" y="22"/>
                    </a:cxn>
                    <a:cxn ang="0">
                      <a:pos x="4" y="46"/>
                    </a:cxn>
                    <a:cxn ang="0">
                      <a:pos x="14" y="76"/>
                    </a:cxn>
                    <a:cxn ang="0">
                      <a:pos x="14" y="96"/>
                    </a:cxn>
                  </a:cxnLst>
                  <a:rect l="0" t="0" r="r" b="b"/>
                  <a:pathLst>
                    <a:path w="94" h="174">
                      <a:moveTo>
                        <a:pt x="14" y="96"/>
                      </a:moveTo>
                      <a:cubicBezTo>
                        <a:pt x="11" y="109"/>
                        <a:pt x="15" y="120"/>
                        <a:pt x="26" y="128"/>
                      </a:cubicBezTo>
                      <a:cubicBezTo>
                        <a:pt x="34" y="120"/>
                        <a:pt x="35" y="119"/>
                        <a:pt x="32" y="108"/>
                      </a:cubicBezTo>
                      <a:cubicBezTo>
                        <a:pt x="35" y="92"/>
                        <a:pt x="39" y="92"/>
                        <a:pt x="52" y="100"/>
                      </a:cubicBezTo>
                      <a:cubicBezTo>
                        <a:pt x="59" y="110"/>
                        <a:pt x="49" y="114"/>
                        <a:pt x="46" y="124"/>
                      </a:cubicBezTo>
                      <a:cubicBezTo>
                        <a:pt x="50" y="137"/>
                        <a:pt x="57" y="129"/>
                        <a:pt x="66" y="126"/>
                      </a:cubicBezTo>
                      <a:cubicBezTo>
                        <a:pt x="77" y="129"/>
                        <a:pt x="79" y="131"/>
                        <a:pt x="76" y="142"/>
                      </a:cubicBezTo>
                      <a:cubicBezTo>
                        <a:pt x="67" y="139"/>
                        <a:pt x="65" y="141"/>
                        <a:pt x="58" y="148"/>
                      </a:cubicBezTo>
                      <a:cubicBezTo>
                        <a:pt x="60" y="160"/>
                        <a:pt x="62" y="170"/>
                        <a:pt x="74" y="174"/>
                      </a:cubicBezTo>
                      <a:cubicBezTo>
                        <a:pt x="77" y="165"/>
                        <a:pt x="74" y="157"/>
                        <a:pt x="84" y="154"/>
                      </a:cubicBezTo>
                      <a:cubicBezTo>
                        <a:pt x="91" y="143"/>
                        <a:pt x="94" y="122"/>
                        <a:pt x="82" y="112"/>
                      </a:cubicBezTo>
                      <a:cubicBezTo>
                        <a:pt x="77" y="108"/>
                        <a:pt x="66" y="108"/>
                        <a:pt x="60" y="106"/>
                      </a:cubicBezTo>
                      <a:cubicBezTo>
                        <a:pt x="65" y="92"/>
                        <a:pt x="66" y="87"/>
                        <a:pt x="50" y="82"/>
                      </a:cubicBezTo>
                      <a:cubicBezTo>
                        <a:pt x="48" y="82"/>
                        <a:pt x="37" y="86"/>
                        <a:pt x="34" y="82"/>
                      </a:cubicBezTo>
                      <a:cubicBezTo>
                        <a:pt x="32" y="79"/>
                        <a:pt x="30" y="70"/>
                        <a:pt x="30" y="70"/>
                      </a:cubicBezTo>
                      <a:cubicBezTo>
                        <a:pt x="32" y="54"/>
                        <a:pt x="32" y="52"/>
                        <a:pt x="42" y="42"/>
                      </a:cubicBezTo>
                      <a:cubicBezTo>
                        <a:pt x="41" y="30"/>
                        <a:pt x="45" y="5"/>
                        <a:pt x="30" y="0"/>
                      </a:cubicBezTo>
                      <a:cubicBezTo>
                        <a:pt x="14" y="4"/>
                        <a:pt x="16" y="4"/>
                        <a:pt x="18" y="22"/>
                      </a:cubicBezTo>
                      <a:cubicBezTo>
                        <a:pt x="16" y="39"/>
                        <a:pt x="15" y="35"/>
                        <a:pt x="4" y="46"/>
                      </a:cubicBezTo>
                      <a:cubicBezTo>
                        <a:pt x="0" y="59"/>
                        <a:pt x="5" y="67"/>
                        <a:pt x="14" y="76"/>
                      </a:cubicBezTo>
                      <a:cubicBezTo>
                        <a:pt x="15" y="80"/>
                        <a:pt x="17" y="93"/>
                        <a:pt x="14" y="9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59" name="Freeform 28"/>
                <p:cNvSpPr>
                  <a:spLocks/>
                </p:cNvSpPr>
                <p:nvPr userDrawn="1"/>
              </p:nvSpPr>
              <p:spPr bwMode="ltGray">
                <a:xfrm>
                  <a:off x="2415" y="644"/>
                  <a:ext cx="32" cy="41"/>
                </a:xfrm>
                <a:custGeom>
                  <a:avLst/>
                  <a:gdLst/>
                  <a:ahLst/>
                  <a:cxnLst>
                    <a:cxn ang="0">
                      <a:pos x="6" y="24"/>
                    </a:cxn>
                    <a:cxn ang="0">
                      <a:pos x="12" y="0"/>
                    </a:cxn>
                    <a:cxn ang="0">
                      <a:pos x="20" y="16"/>
                    </a:cxn>
                    <a:cxn ang="0">
                      <a:pos x="22" y="24"/>
                    </a:cxn>
                    <a:cxn ang="0">
                      <a:pos x="28" y="26"/>
                    </a:cxn>
                    <a:cxn ang="0">
                      <a:pos x="32" y="38"/>
                    </a:cxn>
                    <a:cxn ang="0">
                      <a:pos x="18" y="50"/>
                    </a:cxn>
                    <a:cxn ang="0">
                      <a:pos x="6" y="24"/>
                    </a:cxn>
                  </a:cxnLst>
                  <a:rect l="0" t="0" r="r" b="b"/>
                  <a:pathLst>
                    <a:path w="32" h="50">
                      <a:moveTo>
                        <a:pt x="6" y="24"/>
                      </a:moveTo>
                      <a:cubicBezTo>
                        <a:pt x="0" y="15"/>
                        <a:pt x="3" y="6"/>
                        <a:pt x="12" y="0"/>
                      </a:cubicBezTo>
                      <a:cubicBezTo>
                        <a:pt x="23" y="3"/>
                        <a:pt x="23" y="5"/>
                        <a:pt x="20" y="16"/>
                      </a:cubicBezTo>
                      <a:cubicBezTo>
                        <a:pt x="21" y="19"/>
                        <a:pt x="20" y="22"/>
                        <a:pt x="22" y="24"/>
                      </a:cubicBezTo>
                      <a:cubicBezTo>
                        <a:pt x="23" y="26"/>
                        <a:pt x="27" y="24"/>
                        <a:pt x="28" y="26"/>
                      </a:cubicBezTo>
                      <a:cubicBezTo>
                        <a:pt x="30" y="29"/>
                        <a:pt x="32" y="38"/>
                        <a:pt x="32" y="38"/>
                      </a:cubicBezTo>
                      <a:cubicBezTo>
                        <a:pt x="29" y="46"/>
                        <a:pt x="26" y="47"/>
                        <a:pt x="18" y="50"/>
                      </a:cubicBezTo>
                      <a:cubicBezTo>
                        <a:pt x="12" y="41"/>
                        <a:pt x="18" y="24"/>
                        <a:pt x="6" y="2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60" name="Freeform 29"/>
                <p:cNvSpPr>
                  <a:spLocks/>
                </p:cNvSpPr>
                <p:nvPr userDrawn="1"/>
              </p:nvSpPr>
              <p:spPr bwMode="ltGray">
                <a:xfrm>
                  <a:off x="2349" y="654"/>
                  <a:ext cx="45" cy="41"/>
                </a:xfrm>
                <a:custGeom>
                  <a:avLst/>
                  <a:gdLst/>
                  <a:ahLst/>
                  <a:cxnLst>
                    <a:cxn ang="0">
                      <a:pos x="0" y="44"/>
                    </a:cxn>
                    <a:cxn ang="0">
                      <a:pos x="22" y="20"/>
                    </a:cxn>
                    <a:cxn ang="0">
                      <a:pos x="36" y="0"/>
                    </a:cxn>
                    <a:cxn ang="0">
                      <a:pos x="24" y="28"/>
                    </a:cxn>
                    <a:cxn ang="0">
                      <a:pos x="2" y="50"/>
                    </a:cxn>
                    <a:cxn ang="0">
                      <a:pos x="0" y="44"/>
                    </a:cxn>
                  </a:cxnLst>
                  <a:rect l="0" t="0" r="r" b="b"/>
                  <a:pathLst>
                    <a:path w="43" h="50">
                      <a:moveTo>
                        <a:pt x="0" y="44"/>
                      </a:moveTo>
                      <a:cubicBezTo>
                        <a:pt x="6" y="38"/>
                        <a:pt x="18" y="29"/>
                        <a:pt x="22" y="20"/>
                      </a:cubicBezTo>
                      <a:cubicBezTo>
                        <a:pt x="27" y="10"/>
                        <a:pt x="25" y="4"/>
                        <a:pt x="36" y="0"/>
                      </a:cubicBezTo>
                      <a:cubicBezTo>
                        <a:pt x="43" y="11"/>
                        <a:pt x="36" y="24"/>
                        <a:pt x="24" y="28"/>
                      </a:cubicBezTo>
                      <a:cubicBezTo>
                        <a:pt x="21" y="38"/>
                        <a:pt x="12" y="47"/>
                        <a:pt x="2" y="50"/>
                      </a:cubicBezTo>
                      <a:cubicBezTo>
                        <a:pt x="1" y="48"/>
                        <a:pt x="0" y="44"/>
                        <a:pt x="0" y="4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61" name="Freeform 30"/>
                <p:cNvSpPr>
                  <a:spLocks/>
                </p:cNvSpPr>
                <p:nvPr userDrawn="1"/>
              </p:nvSpPr>
              <p:spPr bwMode="ltGray">
                <a:xfrm>
                  <a:off x="4808" y="597"/>
                  <a:ext cx="701" cy="438"/>
                </a:xfrm>
                <a:custGeom>
                  <a:avLst/>
                  <a:gdLst/>
                  <a:ahLst/>
                  <a:cxnLst>
                    <a:cxn ang="0">
                      <a:pos x="21" y="280"/>
                    </a:cxn>
                    <a:cxn ang="0">
                      <a:pos x="24" y="250"/>
                    </a:cxn>
                    <a:cxn ang="0">
                      <a:pos x="22" y="245"/>
                    </a:cxn>
                    <a:cxn ang="0">
                      <a:pos x="16" y="218"/>
                    </a:cxn>
                    <a:cxn ang="0">
                      <a:pos x="4" y="215"/>
                    </a:cxn>
                    <a:cxn ang="0">
                      <a:pos x="0" y="191"/>
                    </a:cxn>
                    <a:cxn ang="0">
                      <a:pos x="12" y="180"/>
                    </a:cxn>
                    <a:cxn ang="0">
                      <a:pos x="6" y="165"/>
                    </a:cxn>
                    <a:cxn ang="0">
                      <a:pos x="2" y="160"/>
                    </a:cxn>
                    <a:cxn ang="0">
                      <a:pos x="28" y="120"/>
                    </a:cxn>
                    <a:cxn ang="0">
                      <a:pos x="44" y="96"/>
                    </a:cxn>
                    <a:cxn ang="0">
                      <a:pos x="42" y="70"/>
                    </a:cxn>
                    <a:cxn ang="0">
                      <a:pos x="24" y="43"/>
                    </a:cxn>
                    <a:cxn ang="0">
                      <a:pos x="20" y="32"/>
                    </a:cxn>
                    <a:cxn ang="0">
                      <a:pos x="26" y="36"/>
                    </a:cxn>
                    <a:cxn ang="0">
                      <a:pos x="48" y="35"/>
                    </a:cxn>
                    <a:cxn ang="0">
                      <a:pos x="64" y="11"/>
                    </a:cxn>
                    <a:cxn ang="0">
                      <a:pos x="82" y="0"/>
                    </a:cxn>
                    <a:cxn ang="0">
                      <a:pos x="88" y="2"/>
                    </a:cxn>
                    <a:cxn ang="0">
                      <a:pos x="92" y="9"/>
                    </a:cxn>
                    <a:cxn ang="0">
                      <a:pos x="98" y="5"/>
                    </a:cxn>
                    <a:cxn ang="0">
                      <a:pos x="110" y="8"/>
                    </a:cxn>
                    <a:cxn ang="0">
                      <a:pos x="116" y="9"/>
                    </a:cxn>
                    <a:cxn ang="0">
                      <a:pos x="141" y="14"/>
                    </a:cxn>
                    <a:cxn ang="0">
                      <a:pos x="155" y="24"/>
                    </a:cxn>
                    <a:cxn ang="0">
                      <a:pos x="167" y="17"/>
                    </a:cxn>
                    <a:cxn ang="0">
                      <a:pos x="173" y="14"/>
                    </a:cxn>
                    <a:cxn ang="0">
                      <a:pos x="195" y="14"/>
                    </a:cxn>
                    <a:cxn ang="0">
                      <a:pos x="211" y="32"/>
                    </a:cxn>
                    <a:cxn ang="0">
                      <a:pos x="231" y="59"/>
                    </a:cxn>
                    <a:cxn ang="0">
                      <a:pos x="245" y="70"/>
                    </a:cxn>
                    <a:cxn ang="0">
                      <a:pos x="257" y="68"/>
                    </a:cxn>
                    <a:cxn ang="0">
                      <a:pos x="270" y="65"/>
                    </a:cxn>
                    <a:cxn ang="0">
                      <a:pos x="290" y="71"/>
                    </a:cxn>
                    <a:cxn ang="0">
                      <a:pos x="300" y="81"/>
                    </a:cxn>
                    <a:cxn ang="0">
                      <a:pos x="308" y="90"/>
                    </a:cxn>
                    <a:cxn ang="0">
                      <a:pos x="318" y="111"/>
                    </a:cxn>
                    <a:cxn ang="0">
                      <a:pos x="322" y="120"/>
                    </a:cxn>
                    <a:cxn ang="0">
                      <a:pos x="324" y="125"/>
                    </a:cxn>
                    <a:cxn ang="0">
                      <a:pos x="310" y="142"/>
                    </a:cxn>
                    <a:cxn ang="0">
                      <a:pos x="322" y="141"/>
                    </a:cxn>
                    <a:cxn ang="0">
                      <a:pos x="342" y="155"/>
                    </a:cxn>
                    <a:cxn ang="0">
                      <a:pos x="364" y="157"/>
                    </a:cxn>
                    <a:cxn ang="0">
                      <a:pos x="380" y="168"/>
                    </a:cxn>
                    <a:cxn ang="0">
                      <a:pos x="382" y="172"/>
                    </a:cxn>
                    <a:cxn ang="0">
                      <a:pos x="382" y="176"/>
                    </a:cxn>
                    <a:cxn ang="0">
                      <a:pos x="394" y="172"/>
                    </a:cxn>
                    <a:cxn ang="0">
                      <a:pos x="400" y="171"/>
                    </a:cxn>
                    <a:cxn ang="0">
                      <a:pos x="439" y="185"/>
                    </a:cxn>
                    <a:cxn ang="0">
                      <a:pos x="447" y="199"/>
                    </a:cxn>
                    <a:cxn ang="0">
                      <a:pos x="465" y="201"/>
                    </a:cxn>
                    <a:cxn ang="0">
                      <a:pos x="471" y="215"/>
                    </a:cxn>
                    <a:cxn ang="0">
                      <a:pos x="451" y="258"/>
                    </a:cxn>
                    <a:cxn ang="0">
                      <a:pos x="435" y="281"/>
                    </a:cxn>
                  </a:cxnLst>
                  <a:rect l="0" t="0" r="r" b="b"/>
                  <a:pathLst>
                    <a:path w="471" h="281">
                      <a:moveTo>
                        <a:pt x="21" y="280"/>
                      </a:moveTo>
                      <a:cubicBezTo>
                        <a:pt x="32" y="281"/>
                        <a:pt x="25" y="253"/>
                        <a:pt x="24" y="250"/>
                      </a:cubicBezTo>
                      <a:cubicBezTo>
                        <a:pt x="23" y="248"/>
                        <a:pt x="22" y="245"/>
                        <a:pt x="22" y="245"/>
                      </a:cubicBezTo>
                      <a:cubicBezTo>
                        <a:pt x="21" y="243"/>
                        <a:pt x="20" y="221"/>
                        <a:pt x="16" y="218"/>
                      </a:cubicBezTo>
                      <a:cubicBezTo>
                        <a:pt x="13" y="216"/>
                        <a:pt x="4" y="215"/>
                        <a:pt x="4" y="215"/>
                      </a:cubicBezTo>
                      <a:cubicBezTo>
                        <a:pt x="0" y="207"/>
                        <a:pt x="3" y="200"/>
                        <a:pt x="0" y="191"/>
                      </a:cubicBezTo>
                      <a:cubicBezTo>
                        <a:pt x="2" y="185"/>
                        <a:pt x="7" y="186"/>
                        <a:pt x="12" y="180"/>
                      </a:cubicBezTo>
                      <a:cubicBezTo>
                        <a:pt x="14" y="172"/>
                        <a:pt x="14" y="169"/>
                        <a:pt x="6" y="165"/>
                      </a:cubicBezTo>
                      <a:cubicBezTo>
                        <a:pt x="4" y="163"/>
                        <a:pt x="2" y="162"/>
                        <a:pt x="2" y="160"/>
                      </a:cubicBezTo>
                      <a:cubicBezTo>
                        <a:pt x="2" y="150"/>
                        <a:pt x="16" y="123"/>
                        <a:pt x="28" y="120"/>
                      </a:cubicBezTo>
                      <a:cubicBezTo>
                        <a:pt x="32" y="111"/>
                        <a:pt x="40" y="105"/>
                        <a:pt x="44" y="96"/>
                      </a:cubicBezTo>
                      <a:cubicBezTo>
                        <a:pt x="39" y="83"/>
                        <a:pt x="38" y="85"/>
                        <a:pt x="42" y="70"/>
                      </a:cubicBezTo>
                      <a:cubicBezTo>
                        <a:pt x="38" y="60"/>
                        <a:pt x="34" y="48"/>
                        <a:pt x="24" y="43"/>
                      </a:cubicBezTo>
                      <a:cubicBezTo>
                        <a:pt x="18" y="36"/>
                        <a:pt x="10" y="37"/>
                        <a:pt x="20" y="32"/>
                      </a:cubicBezTo>
                      <a:cubicBezTo>
                        <a:pt x="27" y="34"/>
                        <a:pt x="26" y="32"/>
                        <a:pt x="26" y="36"/>
                      </a:cubicBezTo>
                      <a:cubicBezTo>
                        <a:pt x="34" y="41"/>
                        <a:pt x="39" y="39"/>
                        <a:pt x="48" y="35"/>
                      </a:cubicBezTo>
                      <a:cubicBezTo>
                        <a:pt x="45" y="22"/>
                        <a:pt x="48" y="14"/>
                        <a:pt x="64" y="11"/>
                      </a:cubicBezTo>
                      <a:cubicBezTo>
                        <a:pt x="71" y="8"/>
                        <a:pt x="75" y="3"/>
                        <a:pt x="82" y="0"/>
                      </a:cubicBezTo>
                      <a:cubicBezTo>
                        <a:pt x="84" y="1"/>
                        <a:pt x="88" y="0"/>
                        <a:pt x="88" y="2"/>
                      </a:cubicBezTo>
                      <a:cubicBezTo>
                        <a:pt x="90" y="12"/>
                        <a:pt x="75" y="13"/>
                        <a:pt x="92" y="9"/>
                      </a:cubicBezTo>
                      <a:cubicBezTo>
                        <a:pt x="94" y="8"/>
                        <a:pt x="96" y="5"/>
                        <a:pt x="98" y="5"/>
                      </a:cubicBezTo>
                      <a:cubicBezTo>
                        <a:pt x="102" y="4"/>
                        <a:pt x="106" y="7"/>
                        <a:pt x="110" y="8"/>
                      </a:cubicBezTo>
                      <a:cubicBezTo>
                        <a:pt x="112" y="8"/>
                        <a:pt x="116" y="9"/>
                        <a:pt x="116" y="9"/>
                      </a:cubicBezTo>
                      <a:cubicBezTo>
                        <a:pt x="122" y="16"/>
                        <a:pt x="129" y="13"/>
                        <a:pt x="141" y="14"/>
                      </a:cubicBezTo>
                      <a:cubicBezTo>
                        <a:pt x="143" y="21"/>
                        <a:pt x="147" y="22"/>
                        <a:pt x="155" y="24"/>
                      </a:cubicBezTo>
                      <a:cubicBezTo>
                        <a:pt x="159" y="22"/>
                        <a:pt x="163" y="20"/>
                        <a:pt x="167" y="17"/>
                      </a:cubicBezTo>
                      <a:cubicBezTo>
                        <a:pt x="169" y="16"/>
                        <a:pt x="173" y="14"/>
                        <a:pt x="173" y="14"/>
                      </a:cubicBezTo>
                      <a:cubicBezTo>
                        <a:pt x="195" y="26"/>
                        <a:pt x="175" y="20"/>
                        <a:pt x="195" y="14"/>
                      </a:cubicBezTo>
                      <a:cubicBezTo>
                        <a:pt x="207" y="17"/>
                        <a:pt x="201" y="26"/>
                        <a:pt x="211" y="32"/>
                      </a:cubicBezTo>
                      <a:cubicBezTo>
                        <a:pt x="214" y="38"/>
                        <a:pt x="224" y="55"/>
                        <a:pt x="231" y="59"/>
                      </a:cubicBezTo>
                      <a:cubicBezTo>
                        <a:pt x="241" y="70"/>
                        <a:pt x="235" y="67"/>
                        <a:pt x="245" y="70"/>
                      </a:cubicBezTo>
                      <a:cubicBezTo>
                        <a:pt x="249" y="69"/>
                        <a:pt x="253" y="69"/>
                        <a:pt x="257" y="68"/>
                      </a:cubicBezTo>
                      <a:cubicBezTo>
                        <a:pt x="261" y="67"/>
                        <a:pt x="270" y="65"/>
                        <a:pt x="270" y="65"/>
                      </a:cubicBezTo>
                      <a:cubicBezTo>
                        <a:pt x="278" y="66"/>
                        <a:pt x="283" y="67"/>
                        <a:pt x="290" y="71"/>
                      </a:cubicBezTo>
                      <a:cubicBezTo>
                        <a:pt x="304" y="88"/>
                        <a:pt x="282" y="62"/>
                        <a:pt x="300" y="81"/>
                      </a:cubicBezTo>
                      <a:cubicBezTo>
                        <a:pt x="302" y="84"/>
                        <a:pt x="308" y="90"/>
                        <a:pt x="308" y="90"/>
                      </a:cubicBezTo>
                      <a:cubicBezTo>
                        <a:pt x="311" y="98"/>
                        <a:pt x="315" y="103"/>
                        <a:pt x="318" y="111"/>
                      </a:cubicBezTo>
                      <a:cubicBezTo>
                        <a:pt x="319" y="114"/>
                        <a:pt x="321" y="117"/>
                        <a:pt x="322" y="120"/>
                      </a:cubicBezTo>
                      <a:cubicBezTo>
                        <a:pt x="323" y="122"/>
                        <a:pt x="324" y="125"/>
                        <a:pt x="324" y="125"/>
                      </a:cubicBezTo>
                      <a:cubicBezTo>
                        <a:pt x="321" y="132"/>
                        <a:pt x="313" y="134"/>
                        <a:pt x="310" y="142"/>
                      </a:cubicBezTo>
                      <a:cubicBezTo>
                        <a:pt x="313" y="151"/>
                        <a:pt x="317" y="146"/>
                        <a:pt x="322" y="141"/>
                      </a:cubicBezTo>
                      <a:cubicBezTo>
                        <a:pt x="341" y="143"/>
                        <a:pt x="339" y="142"/>
                        <a:pt x="342" y="155"/>
                      </a:cubicBezTo>
                      <a:cubicBezTo>
                        <a:pt x="351" y="150"/>
                        <a:pt x="355" y="152"/>
                        <a:pt x="364" y="157"/>
                      </a:cubicBezTo>
                      <a:cubicBezTo>
                        <a:pt x="369" y="162"/>
                        <a:pt x="372" y="166"/>
                        <a:pt x="380" y="168"/>
                      </a:cubicBezTo>
                      <a:cubicBezTo>
                        <a:pt x="381" y="169"/>
                        <a:pt x="383" y="171"/>
                        <a:pt x="382" y="172"/>
                      </a:cubicBezTo>
                      <a:cubicBezTo>
                        <a:pt x="380" y="176"/>
                        <a:pt x="368" y="172"/>
                        <a:pt x="382" y="176"/>
                      </a:cubicBezTo>
                      <a:cubicBezTo>
                        <a:pt x="386" y="175"/>
                        <a:pt x="390" y="173"/>
                        <a:pt x="394" y="172"/>
                      </a:cubicBezTo>
                      <a:cubicBezTo>
                        <a:pt x="396" y="172"/>
                        <a:pt x="400" y="171"/>
                        <a:pt x="400" y="171"/>
                      </a:cubicBezTo>
                      <a:cubicBezTo>
                        <a:pt x="413" y="177"/>
                        <a:pt x="427" y="179"/>
                        <a:pt x="439" y="185"/>
                      </a:cubicBezTo>
                      <a:cubicBezTo>
                        <a:pt x="441" y="190"/>
                        <a:pt x="445" y="194"/>
                        <a:pt x="447" y="199"/>
                      </a:cubicBezTo>
                      <a:cubicBezTo>
                        <a:pt x="453" y="198"/>
                        <a:pt x="460" y="195"/>
                        <a:pt x="465" y="201"/>
                      </a:cubicBezTo>
                      <a:cubicBezTo>
                        <a:pt x="468" y="205"/>
                        <a:pt x="471" y="215"/>
                        <a:pt x="471" y="215"/>
                      </a:cubicBezTo>
                      <a:cubicBezTo>
                        <a:pt x="468" y="231"/>
                        <a:pt x="469" y="248"/>
                        <a:pt x="451" y="258"/>
                      </a:cubicBezTo>
                      <a:cubicBezTo>
                        <a:pt x="447" y="262"/>
                        <a:pt x="437" y="275"/>
                        <a:pt x="435" y="281"/>
                      </a:cubicBezTo>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62" name="Freeform 31"/>
                <p:cNvSpPr>
                  <a:spLocks/>
                </p:cNvSpPr>
                <p:nvPr userDrawn="1"/>
              </p:nvSpPr>
              <p:spPr bwMode="ltGray">
                <a:xfrm>
                  <a:off x="3880" y="-7"/>
                  <a:ext cx="984" cy="692"/>
                </a:xfrm>
                <a:custGeom>
                  <a:avLst/>
                  <a:gdLst/>
                  <a:ahLst/>
                  <a:cxnLst>
                    <a:cxn ang="0">
                      <a:pos x="406" y="6"/>
                    </a:cxn>
                    <a:cxn ang="0">
                      <a:pos x="502" y="34"/>
                    </a:cxn>
                    <a:cxn ang="0">
                      <a:pos x="550" y="38"/>
                    </a:cxn>
                    <a:cxn ang="0">
                      <a:pos x="578" y="130"/>
                    </a:cxn>
                    <a:cxn ang="0">
                      <a:pos x="586" y="90"/>
                    </a:cxn>
                    <a:cxn ang="0">
                      <a:pos x="606" y="70"/>
                    </a:cxn>
                    <a:cxn ang="0">
                      <a:pos x="642" y="126"/>
                    </a:cxn>
                    <a:cxn ang="0">
                      <a:pos x="682" y="98"/>
                    </a:cxn>
                    <a:cxn ang="0">
                      <a:pos x="706" y="86"/>
                    </a:cxn>
                    <a:cxn ang="0">
                      <a:pos x="762" y="2"/>
                    </a:cxn>
                    <a:cxn ang="0">
                      <a:pos x="798" y="70"/>
                    </a:cxn>
                    <a:cxn ang="0">
                      <a:pos x="798" y="130"/>
                    </a:cxn>
                    <a:cxn ang="0">
                      <a:pos x="790" y="158"/>
                    </a:cxn>
                    <a:cxn ang="0">
                      <a:pos x="766" y="162"/>
                    </a:cxn>
                    <a:cxn ang="0">
                      <a:pos x="762" y="186"/>
                    </a:cxn>
                    <a:cxn ang="0">
                      <a:pos x="802" y="226"/>
                    </a:cxn>
                    <a:cxn ang="0">
                      <a:pos x="786" y="322"/>
                    </a:cxn>
                    <a:cxn ang="0">
                      <a:pos x="830" y="414"/>
                    </a:cxn>
                    <a:cxn ang="0">
                      <a:pos x="854" y="450"/>
                    </a:cxn>
                    <a:cxn ang="0">
                      <a:pos x="830" y="450"/>
                    </a:cxn>
                    <a:cxn ang="0">
                      <a:pos x="746" y="378"/>
                    </a:cxn>
                    <a:cxn ang="0">
                      <a:pos x="678" y="402"/>
                    </a:cxn>
                    <a:cxn ang="0">
                      <a:pos x="590" y="442"/>
                    </a:cxn>
                    <a:cxn ang="0">
                      <a:pos x="642" y="578"/>
                    </a:cxn>
                    <a:cxn ang="0">
                      <a:pos x="710" y="610"/>
                    </a:cxn>
                    <a:cxn ang="0">
                      <a:pos x="738" y="550"/>
                    </a:cxn>
                    <a:cxn ang="0">
                      <a:pos x="774" y="570"/>
                    </a:cxn>
                    <a:cxn ang="0">
                      <a:pos x="766" y="630"/>
                    </a:cxn>
                    <a:cxn ang="0">
                      <a:pos x="802" y="670"/>
                    </a:cxn>
                    <a:cxn ang="0">
                      <a:pos x="838" y="658"/>
                    </a:cxn>
                    <a:cxn ang="0">
                      <a:pos x="922" y="806"/>
                    </a:cxn>
                    <a:cxn ang="0">
                      <a:pos x="942" y="826"/>
                    </a:cxn>
                    <a:cxn ang="0">
                      <a:pos x="874" y="810"/>
                    </a:cxn>
                    <a:cxn ang="0">
                      <a:pos x="830" y="758"/>
                    </a:cxn>
                    <a:cxn ang="0">
                      <a:pos x="778" y="710"/>
                    </a:cxn>
                    <a:cxn ang="0">
                      <a:pos x="702" y="662"/>
                    </a:cxn>
                    <a:cxn ang="0">
                      <a:pos x="614" y="646"/>
                    </a:cxn>
                    <a:cxn ang="0">
                      <a:pos x="506" y="594"/>
                    </a:cxn>
                    <a:cxn ang="0">
                      <a:pos x="462" y="506"/>
                    </a:cxn>
                    <a:cxn ang="0">
                      <a:pos x="430" y="462"/>
                    </a:cxn>
                    <a:cxn ang="0">
                      <a:pos x="382" y="430"/>
                    </a:cxn>
                    <a:cxn ang="0">
                      <a:pos x="342" y="370"/>
                    </a:cxn>
                    <a:cxn ang="0">
                      <a:pos x="354" y="414"/>
                    </a:cxn>
                    <a:cxn ang="0">
                      <a:pos x="418" y="494"/>
                    </a:cxn>
                    <a:cxn ang="0">
                      <a:pos x="422" y="526"/>
                    </a:cxn>
                    <a:cxn ang="0">
                      <a:pos x="394" y="498"/>
                    </a:cxn>
                    <a:cxn ang="0">
                      <a:pos x="354" y="466"/>
                    </a:cxn>
                    <a:cxn ang="0">
                      <a:pos x="314" y="402"/>
                    </a:cxn>
                    <a:cxn ang="0">
                      <a:pos x="266" y="346"/>
                    </a:cxn>
                    <a:cxn ang="0">
                      <a:pos x="210" y="314"/>
                    </a:cxn>
                    <a:cxn ang="0">
                      <a:pos x="154" y="238"/>
                    </a:cxn>
                    <a:cxn ang="0">
                      <a:pos x="66" y="66"/>
                    </a:cxn>
                    <a:cxn ang="0">
                      <a:pos x="34" y="38"/>
                    </a:cxn>
                    <a:cxn ang="0">
                      <a:pos x="46" y="22"/>
                    </a:cxn>
                    <a:cxn ang="0">
                      <a:pos x="102" y="70"/>
                    </a:cxn>
                  </a:cxnLst>
                  <a:rect l="0" t="0" r="r" b="b"/>
                  <a:pathLst>
                    <a:path w="984" h="844">
                      <a:moveTo>
                        <a:pt x="82" y="38"/>
                      </a:moveTo>
                      <a:lnTo>
                        <a:pt x="406" y="6"/>
                      </a:lnTo>
                      <a:cubicBezTo>
                        <a:pt x="497" y="22"/>
                        <a:pt x="465" y="0"/>
                        <a:pt x="474" y="54"/>
                      </a:cubicBezTo>
                      <a:cubicBezTo>
                        <a:pt x="492" y="48"/>
                        <a:pt x="484" y="40"/>
                        <a:pt x="502" y="34"/>
                      </a:cubicBezTo>
                      <a:cubicBezTo>
                        <a:pt x="510" y="37"/>
                        <a:pt x="517" y="46"/>
                        <a:pt x="526" y="46"/>
                      </a:cubicBezTo>
                      <a:cubicBezTo>
                        <a:pt x="534" y="46"/>
                        <a:pt x="550" y="38"/>
                        <a:pt x="550" y="38"/>
                      </a:cubicBezTo>
                      <a:cubicBezTo>
                        <a:pt x="556" y="55"/>
                        <a:pt x="552" y="60"/>
                        <a:pt x="542" y="74"/>
                      </a:cubicBezTo>
                      <a:cubicBezTo>
                        <a:pt x="555" y="114"/>
                        <a:pt x="550" y="102"/>
                        <a:pt x="578" y="130"/>
                      </a:cubicBezTo>
                      <a:cubicBezTo>
                        <a:pt x="584" y="148"/>
                        <a:pt x="590" y="148"/>
                        <a:pt x="606" y="138"/>
                      </a:cubicBezTo>
                      <a:cubicBezTo>
                        <a:pt x="600" y="119"/>
                        <a:pt x="594" y="107"/>
                        <a:pt x="586" y="90"/>
                      </a:cubicBezTo>
                      <a:cubicBezTo>
                        <a:pt x="583" y="82"/>
                        <a:pt x="578" y="66"/>
                        <a:pt x="578" y="66"/>
                      </a:cubicBezTo>
                      <a:cubicBezTo>
                        <a:pt x="585" y="44"/>
                        <a:pt x="597" y="56"/>
                        <a:pt x="606" y="70"/>
                      </a:cubicBezTo>
                      <a:cubicBezTo>
                        <a:pt x="609" y="86"/>
                        <a:pt x="608" y="117"/>
                        <a:pt x="626" y="90"/>
                      </a:cubicBezTo>
                      <a:cubicBezTo>
                        <a:pt x="648" y="97"/>
                        <a:pt x="646" y="104"/>
                        <a:pt x="642" y="126"/>
                      </a:cubicBezTo>
                      <a:cubicBezTo>
                        <a:pt x="650" y="150"/>
                        <a:pt x="665" y="141"/>
                        <a:pt x="682" y="130"/>
                      </a:cubicBezTo>
                      <a:cubicBezTo>
                        <a:pt x="689" y="108"/>
                        <a:pt x="673" y="124"/>
                        <a:pt x="682" y="98"/>
                      </a:cubicBezTo>
                      <a:cubicBezTo>
                        <a:pt x="683" y="94"/>
                        <a:pt x="690" y="96"/>
                        <a:pt x="694" y="94"/>
                      </a:cubicBezTo>
                      <a:cubicBezTo>
                        <a:pt x="698" y="92"/>
                        <a:pt x="702" y="89"/>
                        <a:pt x="706" y="86"/>
                      </a:cubicBezTo>
                      <a:cubicBezTo>
                        <a:pt x="717" y="54"/>
                        <a:pt x="688" y="54"/>
                        <a:pt x="742" y="46"/>
                      </a:cubicBezTo>
                      <a:cubicBezTo>
                        <a:pt x="748" y="27"/>
                        <a:pt x="741" y="9"/>
                        <a:pt x="762" y="2"/>
                      </a:cubicBezTo>
                      <a:cubicBezTo>
                        <a:pt x="788" y="11"/>
                        <a:pt x="777" y="38"/>
                        <a:pt x="802" y="46"/>
                      </a:cubicBezTo>
                      <a:cubicBezTo>
                        <a:pt x="831" y="36"/>
                        <a:pt x="805" y="63"/>
                        <a:pt x="798" y="70"/>
                      </a:cubicBezTo>
                      <a:cubicBezTo>
                        <a:pt x="789" y="96"/>
                        <a:pt x="787" y="96"/>
                        <a:pt x="802" y="118"/>
                      </a:cubicBezTo>
                      <a:cubicBezTo>
                        <a:pt x="801" y="122"/>
                        <a:pt x="801" y="127"/>
                        <a:pt x="798" y="130"/>
                      </a:cubicBezTo>
                      <a:cubicBezTo>
                        <a:pt x="794" y="133"/>
                        <a:pt x="784" y="129"/>
                        <a:pt x="782" y="134"/>
                      </a:cubicBezTo>
                      <a:cubicBezTo>
                        <a:pt x="780" y="142"/>
                        <a:pt x="790" y="158"/>
                        <a:pt x="790" y="158"/>
                      </a:cubicBezTo>
                      <a:cubicBezTo>
                        <a:pt x="786" y="161"/>
                        <a:pt x="783" y="165"/>
                        <a:pt x="778" y="166"/>
                      </a:cubicBezTo>
                      <a:cubicBezTo>
                        <a:pt x="774" y="167"/>
                        <a:pt x="769" y="159"/>
                        <a:pt x="766" y="162"/>
                      </a:cubicBezTo>
                      <a:cubicBezTo>
                        <a:pt x="758" y="170"/>
                        <a:pt x="794" y="182"/>
                        <a:pt x="794" y="182"/>
                      </a:cubicBezTo>
                      <a:cubicBezTo>
                        <a:pt x="804" y="211"/>
                        <a:pt x="775" y="190"/>
                        <a:pt x="762" y="186"/>
                      </a:cubicBezTo>
                      <a:cubicBezTo>
                        <a:pt x="767" y="194"/>
                        <a:pt x="773" y="202"/>
                        <a:pt x="778" y="210"/>
                      </a:cubicBezTo>
                      <a:cubicBezTo>
                        <a:pt x="783" y="218"/>
                        <a:pt x="802" y="226"/>
                        <a:pt x="802" y="226"/>
                      </a:cubicBezTo>
                      <a:cubicBezTo>
                        <a:pt x="813" y="242"/>
                        <a:pt x="804" y="245"/>
                        <a:pt x="810" y="262"/>
                      </a:cubicBezTo>
                      <a:cubicBezTo>
                        <a:pt x="803" y="282"/>
                        <a:pt x="793" y="301"/>
                        <a:pt x="786" y="322"/>
                      </a:cubicBezTo>
                      <a:cubicBezTo>
                        <a:pt x="783" y="330"/>
                        <a:pt x="778" y="346"/>
                        <a:pt x="778" y="346"/>
                      </a:cubicBezTo>
                      <a:cubicBezTo>
                        <a:pt x="785" y="366"/>
                        <a:pt x="817" y="394"/>
                        <a:pt x="830" y="414"/>
                      </a:cubicBezTo>
                      <a:cubicBezTo>
                        <a:pt x="835" y="422"/>
                        <a:pt x="841" y="430"/>
                        <a:pt x="846" y="438"/>
                      </a:cubicBezTo>
                      <a:cubicBezTo>
                        <a:pt x="849" y="442"/>
                        <a:pt x="854" y="450"/>
                        <a:pt x="854" y="450"/>
                      </a:cubicBezTo>
                      <a:cubicBezTo>
                        <a:pt x="853" y="457"/>
                        <a:pt x="855" y="466"/>
                        <a:pt x="850" y="470"/>
                      </a:cubicBezTo>
                      <a:cubicBezTo>
                        <a:pt x="844" y="475"/>
                        <a:pt x="831" y="451"/>
                        <a:pt x="830" y="450"/>
                      </a:cubicBezTo>
                      <a:cubicBezTo>
                        <a:pt x="811" y="431"/>
                        <a:pt x="789" y="421"/>
                        <a:pt x="774" y="398"/>
                      </a:cubicBezTo>
                      <a:cubicBezTo>
                        <a:pt x="769" y="379"/>
                        <a:pt x="766" y="371"/>
                        <a:pt x="746" y="378"/>
                      </a:cubicBezTo>
                      <a:cubicBezTo>
                        <a:pt x="717" y="368"/>
                        <a:pt x="730" y="368"/>
                        <a:pt x="706" y="374"/>
                      </a:cubicBezTo>
                      <a:cubicBezTo>
                        <a:pt x="688" y="402"/>
                        <a:pt x="699" y="395"/>
                        <a:pt x="678" y="402"/>
                      </a:cubicBezTo>
                      <a:cubicBezTo>
                        <a:pt x="654" y="386"/>
                        <a:pt x="650" y="390"/>
                        <a:pt x="618" y="394"/>
                      </a:cubicBezTo>
                      <a:cubicBezTo>
                        <a:pt x="607" y="411"/>
                        <a:pt x="601" y="426"/>
                        <a:pt x="590" y="442"/>
                      </a:cubicBezTo>
                      <a:cubicBezTo>
                        <a:pt x="600" y="471"/>
                        <a:pt x="593" y="459"/>
                        <a:pt x="606" y="478"/>
                      </a:cubicBezTo>
                      <a:cubicBezTo>
                        <a:pt x="593" y="518"/>
                        <a:pt x="622" y="548"/>
                        <a:pt x="642" y="578"/>
                      </a:cubicBezTo>
                      <a:cubicBezTo>
                        <a:pt x="651" y="591"/>
                        <a:pt x="651" y="601"/>
                        <a:pt x="666" y="606"/>
                      </a:cubicBezTo>
                      <a:cubicBezTo>
                        <a:pt x="680" y="627"/>
                        <a:pt x="691" y="623"/>
                        <a:pt x="710" y="610"/>
                      </a:cubicBezTo>
                      <a:cubicBezTo>
                        <a:pt x="729" y="616"/>
                        <a:pt x="729" y="606"/>
                        <a:pt x="734" y="590"/>
                      </a:cubicBezTo>
                      <a:cubicBezTo>
                        <a:pt x="735" y="577"/>
                        <a:pt x="731" y="562"/>
                        <a:pt x="738" y="550"/>
                      </a:cubicBezTo>
                      <a:cubicBezTo>
                        <a:pt x="742" y="543"/>
                        <a:pt x="762" y="542"/>
                        <a:pt x="762" y="542"/>
                      </a:cubicBezTo>
                      <a:cubicBezTo>
                        <a:pt x="783" y="547"/>
                        <a:pt x="786" y="552"/>
                        <a:pt x="774" y="570"/>
                      </a:cubicBezTo>
                      <a:cubicBezTo>
                        <a:pt x="779" y="590"/>
                        <a:pt x="790" y="605"/>
                        <a:pt x="770" y="618"/>
                      </a:cubicBezTo>
                      <a:cubicBezTo>
                        <a:pt x="769" y="622"/>
                        <a:pt x="764" y="626"/>
                        <a:pt x="766" y="630"/>
                      </a:cubicBezTo>
                      <a:cubicBezTo>
                        <a:pt x="768" y="634"/>
                        <a:pt x="775" y="634"/>
                        <a:pt x="778" y="638"/>
                      </a:cubicBezTo>
                      <a:cubicBezTo>
                        <a:pt x="788" y="651"/>
                        <a:pt x="786" y="660"/>
                        <a:pt x="802" y="670"/>
                      </a:cubicBezTo>
                      <a:cubicBezTo>
                        <a:pt x="810" y="667"/>
                        <a:pt x="818" y="665"/>
                        <a:pt x="826" y="662"/>
                      </a:cubicBezTo>
                      <a:cubicBezTo>
                        <a:pt x="830" y="661"/>
                        <a:pt x="838" y="658"/>
                        <a:pt x="838" y="658"/>
                      </a:cubicBezTo>
                      <a:cubicBezTo>
                        <a:pt x="857" y="664"/>
                        <a:pt x="864" y="680"/>
                        <a:pt x="870" y="698"/>
                      </a:cubicBezTo>
                      <a:cubicBezTo>
                        <a:pt x="859" y="731"/>
                        <a:pt x="887" y="794"/>
                        <a:pt x="922" y="806"/>
                      </a:cubicBezTo>
                      <a:cubicBezTo>
                        <a:pt x="938" y="801"/>
                        <a:pt x="941" y="792"/>
                        <a:pt x="958" y="798"/>
                      </a:cubicBezTo>
                      <a:cubicBezTo>
                        <a:pt x="984" y="837"/>
                        <a:pt x="928" y="784"/>
                        <a:pt x="942" y="826"/>
                      </a:cubicBezTo>
                      <a:cubicBezTo>
                        <a:pt x="936" y="844"/>
                        <a:pt x="930" y="844"/>
                        <a:pt x="914" y="834"/>
                      </a:cubicBezTo>
                      <a:cubicBezTo>
                        <a:pt x="903" y="817"/>
                        <a:pt x="890" y="821"/>
                        <a:pt x="874" y="810"/>
                      </a:cubicBezTo>
                      <a:cubicBezTo>
                        <a:pt x="851" y="776"/>
                        <a:pt x="882" y="816"/>
                        <a:pt x="854" y="794"/>
                      </a:cubicBezTo>
                      <a:cubicBezTo>
                        <a:pt x="843" y="785"/>
                        <a:pt x="840" y="768"/>
                        <a:pt x="830" y="758"/>
                      </a:cubicBezTo>
                      <a:cubicBezTo>
                        <a:pt x="824" y="739"/>
                        <a:pt x="817" y="724"/>
                        <a:pt x="798" y="718"/>
                      </a:cubicBezTo>
                      <a:cubicBezTo>
                        <a:pt x="791" y="696"/>
                        <a:pt x="800" y="712"/>
                        <a:pt x="778" y="710"/>
                      </a:cubicBezTo>
                      <a:cubicBezTo>
                        <a:pt x="767" y="709"/>
                        <a:pt x="746" y="702"/>
                        <a:pt x="746" y="702"/>
                      </a:cubicBezTo>
                      <a:cubicBezTo>
                        <a:pt x="729" y="691"/>
                        <a:pt x="720" y="674"/>
                        <a:pt x="702" y="662"/>
                      </a:cubicBezTo>
                      <a:cubicBezTo>
                        <a:pt x="694" y="665"/>
                        <a:pt x="687" y="673"/>
                        <a:pt x="678" y="674"/>
                      </a:cubicBezTo>
                      <a:cubicBezTo>
                        <a:pt x="657" y="677"/>
                        <a:pt x="630" y="657"/>
                        <a:pt x="614" y="646"/>
                      </a:cubicBezTo>
                      <a:cubicBezTo>
                        <a:pt x="600" y="637"/>
                        <a:pt x="580" y="639"/>
                        <a:pt x="566" y="630"/>
                      </a:cubicBezTo>
                      <a:cubicBezTo>
                        <a:pt x="546" y="617"/>
                        <a:pt x="525" y="607"/>
                        <a:pt x="506" y="594"/>
                      </a:cubicBezTo>
                      <a:cubicBezTo>
                        <a:pt x="513" y="572"/>
                        <a:pt x="509" y="551"/>
                        <a:pt x="490" y="538"/>
                      </a:cubicBezTo>
                      <a:cubicBezTo>
                        <a:pt x="485" y="522"/>
                        <a:pt x="476" y="515"/>
                        <a:pt x="462" y="506"/>
                      </a:cubicBezTo>
                      <a:cubicBezTo>
                        <a:pt x="441" y="474"/>
                        <a:pt x="469" y="513"/>
                        <a:pt x="442" y="486"/>
                      </a:cubicBezTo>
                      <a:cubicBezTo>
                        <a:pt x="436" y="480"/>
                        <a:pt x="436" y="468"/>
                        <a:pt x="430" y="462"/>
                      </a:cubicBezTo>
                      <a:cubicBezTo>
                        <a:pt x="427" y="459"/>
                        <a:pt x="422" y="459"/>
                        <a:pt x="418" y="458"/>
                      </a:cubicBezTo>
                      <a:cubicBezTo>
                        <a:pt x="407" y="447"/>
                        <a:pt x="382" y="430"/>
                        <a:pt x="382" y="430"/>
                      </a:cubicBezTo>
                      <a:cubicBezTo>
                        <a:pt x="371" y="413"/>
                        <a:pt x="358" y="399"/>
                        <a:pt x="346" y="382"/>
                      </a:cubicBezTo>
                      <a:cubicBezTo>
                        <a:pt x="344" y="378"/>
                        <a:pt x="345" y="373"/>
                        <a:pt x="342" y="370"/>
                      </a:cubicBezTo>
                      <a:cubicBezTo>
                        <a:pt x="339" y="367"/>
                        <a:pt x="334" y="367"/>
                        <a:pt x="330" y="366"/>
                      </a:cubicBezTo>
                      <a:cubicBezTo>
                        <a:pt x="322" y="390"/>
                        <a:pt x="342" y="398"/>
                        <a:pt x="354" y="414"/>
                      </a:cubicBezTo>
                      <a:cubicBezTo>
                        <a:pt x="368" y="432"/>
                        <a:pt x="372" y="446"/>
                        <a:pt x="390" y="458"/>
                      </a:cubicBezTo>
                      <a:cubicBezTo>
                        <a:pt x="409" y="487"/>
                        <a:pt x="399" y="475"/>
                        <a:pt x="418" y="494"/>
                      </a:cubicBezTo>
                      <a:cubicBezTo>
                        <a:pt x="423" y="510"/>
                        <a:pt x="428" y="517"/>
                        <a:pt x="442" y="526"/>
                      </a:cubicBezTo>
                      <a:cubicBezTo>
                        <a:pt x="450" y="550"/>
                        <a:pt x="432" y="533"/>
                        <a:pt x="422" y="526"/>
                      </a:cubicBezTo>
                      <a:cubicBezTo>
                        <a:pt x="399" y="492"/>
                        <a:pt x="430" y="532"/>
                        <a:pt x="402" y="510"/>
                      </a:cubicBezTo>
                      <a:cubicBezTo>
                        <a:pt x="398" y="507"/>
                        <a:pt x="397" y="501"/>
                        <a:pt x="394" y="498"/>
                      </a:cubicBezTo>
                      <a:cubicBezTo>
                        <a:pt x="391" y="495"/>
                        <a:pt x="386" y="493"/>
                        <a:pt x="382" y="490"/>
                      </a:cubicBezTo>
                      <a:cubicBezTo>
                        <a:pt x="377" y="474"/>
                        <a:pt x="370" y="471"/>
                        <a:pt x="354" y="466"/>
                      </a:cubicBezTo>
                      <a:cubicBezTo>
                        <a:pt x="344" y="452"/>
                        <a:pt x="340" y="447"/>
                        <a:pt x="346" y="430"/>
                      </a:cubicBezTo>
                      <a:cubicBezTo>
                        <a:pt x="338" y="418"/>
                        <a:pt x="314" y="402"/>
                        <a:pt x="314" y="402"/>
                      </a:cubicBezTo>
                      <a:cubicBezTo>
                        <a:pt x="306" y="390"/>
                        <a:pt x="298" y="378"/>
                        <a:pt x="290" y="366"/>
                      </a:cubicBezTo>
                      <a:cubicBezTo>
                        <a:pt x="284" y="357"/>
                        <a:pt x="273" y="354"/>
                        <a:pt x="266" y="346"/>
                      </a:cubicBezTo>
                      <a:cubicBezTo>
                        <a:pt x="263" y="342"/>
                        <a:pt x="262" y="337"/>
                        <a:pt x="258" y="334"/>
                      </a:cubicBezTo>
                      <a:cubicBezTo>
                        <a:pt x="243" y="324"/>
                        <a:pt x="225" y="324"/>
                        <a:pt x="210" y="314"/>
                      </a:cubicBezTo>
                      <a:cubicBezTo>
                        <a:pt x="201" y="300"/>
                        <a:pt x="194" y="291"/>
                        <a:pt x="178" y="286"/>
                      </a:cubicBezTo>
                      <a:cubicBezTo>
                        <a:pt x="160" y="260"/>
                        <a:pt x="192" y="247"/>
                        <a:pt x="154" y="238"/>
                      </a:cubicBezTo>
                      <a:cubicBezTo>
                        <a:pt x="111" y="209"/>
                        <a:pt x="106" y="149"/>
                        <a:pt x="90" y="102"/>
                      </a:cubicBezTo>
                      <a:cubicBezTo>
                        <a:pt x="86" y="90"/>
                        <a:pt x="76" y="73"/>
                        <a:pt x="66" y="66"/>
                      </a:cubicBezTo>
                      <a:cubicBezTo>
                        <a:pt x="58" y="60"/>
                        <a:pt x="42" y="50"/>
                        <a:pt x="42" y="50"/>
                      </a:cubicBezTo>
                      <a:cubicBezTo>
                        <a:pt x="39" y="46"/>
                        <a:pt x="38" y="41"/>
                        <a:pt x="34" y="38"/>
                      </a:cubicBezTo>
                      <a:cubicBezTo>
                        <a:pt x="27" y="34"/>
                        <a:pt x="10" y="30"/>
                        <a:pt x="10" y="30"/>
                      </a:cubicBezTo>
                      <a:cubicBezTo>
                        <a:pt x="0" y="1"/>
                        <a:pt x="31" y="17"/>
                        <a:pt x="46" y="22"/>
                      </a:cubicBezTo>
                      <a:cubicBezTo>
                        <a:pt x="65" y="51"/>
                        <a:pt x="61" y="41"/>
                        <a:pt x="86" y="58"/>
                      </a:cubicBezTo>
                      <a:cubicBezTo>
                        <a:pt x="94" y="70"/>
                        <a:pt x="94" y="93"/>
                        <a:pt x="102" y="70"/>
                      </a:cubicBezTo>
                      <a:cubicBezTo>
                        <a:pt x="95" y="49"/>
                        <a:pt x="82" y="62"/>
                        <a:pt x="82" y="3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63" name="Freeform 32"/>
                <p:cNvSpPr>
                  <a:spLocks/>
                </p:cNvSpPr>
                <p:nvPr userDrawn="1"/>
              </p:nvSpPr>
              <p:spPr bwMode="ltGray">
                <a:xfrm>
                  <a:off x="3577" y="490"/>
                  <a:ext cx="36" cy="39"/>
                </a:xfrm>
                <a:custGeom>
                  <a:avLst/>
                  <a:gdLst/>
                  <a:ahLst/>
                  <a:cxnLst>
                    <a:cxn ang="0">
                      <a:pos x="6" y="28"/>
                    </a:cxn>
                    <a:cxn ang="0">
                      <a:pos x="10" y="48"/>
                    </a:cxn>
                    <a:cxn ang="0">
                      <a:pos x="6" y="28"/>
                    </a:cxn>
                  </a:cxnLst>
                  <a:rect l="0" t="0" r="r" b="b"/>
                  <a:pathLst>
                    <a:path w="36" h="48">
                      <a:moveTo>
                        <a:pt x="6" y="28"/>
                      </a:moveTo>
                      <a:cubicBezTo>
                        <a:pt x="25" y="0"/>
                        <a:pt x="36" y="31"/>
                        <a:pt x="10" y="48"/>
                      </a:cubicBezTo>
                      <a:cubicBezTo>
                        <a:pt x="0" y="34"/>
                        <a:pt x="0" y="40"/>
                        <a:pt x="6"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64" name="Freeform 33"/>
                <p:cNvSpPr>
                  <a:spLocks/>
                </p:cNvSpPr>
                <p:nvPr userDrawn="1"/>
              </p:nvSpPr>
              <p:spPr bwMode="ltGray">
                <a:xfrm>
                  <a:off x="3549" y="475"/>
                  <a:ext cx="38" cy="29"/>
                </a:xfrm>
                <a:custGeom>
                  <a:avLst/>
                  <a:gdLst/>
                  <a:ahLst/>
                  <a:cxnLst>
                    <a:cxn ang="0">
                      <a:pos x="0" y="5"/>
                    </a:cxn>
                    <a:cxn ang="0">
                      <a:pos x="12" y="1"/>
                    </a:cxn>
                    <a:cxn ang="0">
                      <a:pos x="36" y="17"/>
                    </a:cxn>
                    <a:cxn ang="0">
                      <a:pos x="8" y="17"/>
                    </a:cxn>
                    <a:cxn ang="0">
                      <a:pos x="0" y="5"/>
                    </a:cxn>
                  </a:cxnLst>
                  <a:rect l="0" t="0" r="r" b="b"/>
                  <a:pathLst>
                    <a:path w="36" h="37">
                      <a:moveTo>
                        <a:pt x="0" y="5"/>
                      </a:moveTo>
                      <a:cubicBezTo>
                        <a:pt x="4" y="4"/>
                        <a:pt x="8" y="0"/>
                        <a:pt x="12" y="1"/>
                      </a:cubicBezTo>
                      <a:cubicBezTo>
                        <a:pt x="21" y="4"/>
                        <a:pt x="36" y="17"/>
                        <a:pt x="36" y="17"/>
                      </a:cubicBezTo>
                      <a:cubicBezTo>
                        <a:pt x="29" y="37"/>
                        <a:pt x="22" y="26"/>
                        <a:pt x="8" y="17"/>
                      </a:cubicBezTo>
                      <a:cubicBezTo>
                        <a:pt x="5" y="13"/>
                        <a:pt x="0" y="5"/>
                        <a:pt x="0" y="5"/>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65" name="Freeform 34"/>
                <p:cNvSpPr>
                  <a:spLocks/>
                </p:cNvSpPr>
                <p:nvPr userDrawn="1"/>
              </p:nvSpPr>
              <p:spPr bwMode="ltGray">
                <a:xfrm>
                  <a:off x="4686" y="394"/>
                  <a:ext cx="171" cy="81"/>
                </a:xfrm>
                <a:custGeom>
                  <a:avLst/>
                  <a:gdLst/>
                  <a:ahLst/>
                  <a:cxnLst>
                    <a:cxn ang="0">
                      <a:pos x="0" y="49"/>
                    </a:cxn>
                    <a:cxn ang="0">
                      <a:pos x="28" y="25"/>
                    </a:cxn>
                    <a:cxn ang="0">
                      <a:pos x="56" y="21"/>
                    </a:cxn>
                    <a:cxn ang="0">
                      <a:pos x="80" y="9"/>
                    </a:cxn>
                    <a:cxn ang="0">
                      <a:pos x="64" y="25"/>
                    </a:cxn>
                    <a:cxn ang="0">
                      <a:pos x="124" y="49"/>
                    </a:cxn>
                    <a:cxn ang="0">
                      <a:pos x="160" y="65"/>
                    </a:cxn>
                    <a:cxn ang="0">
                      <a:pos x="116" y="77"/>
                    </a:cxn>
                    <a:cxn ang="0">
                      <a:pos x="88" y="57"/>
                    </a:cxn>
                    <a:cxn ang="0">
                      <a:pos x="76" y="53"/>
                    </a:cxn>
                    <a:cxn ang="0">
                      <a:pos x="24" y="41"/>
                    </a:cxn>
                    <a:cxn ang="0">
                      <a:pos x="0" y="49"/>
                    </a:cxn>
                  </a:cxnLst>
                  <a:rect l="0" t="0" r="r" b="b"/>
                  <a:pathLst>
                    <a:path w="170" h="96">
                      <a:moveTo>
                        <a:pt x="0" y="49"/>
                      </a:moveTo>
                      <a:cubicBezTo>
                        <a:pt x="5" y="33"/>
                        <a:pt x="12" y="30"/>
                        <a:pt x="28" y="25"/>
                      </a:cubicBezTo>
                      <a:cubicBezTo>
                        <a:pt x="20" y="0"/>
                        <a:pt x="42" y="16"/>
                        <a:pt x="56" y="21"/>
                      </a:cubicBezTo>
                      <a:cubicBezTo>
                        <a:pt x="56" y="21"/>
                        <a:pt x="77" y="6"/>
                        <a:pt x="80" y="9"/>
                      </a:cubicBezTo>
                      <a:cubicBezTo>
                        <a:pt x="85" y="14"/>
                        <a:pt x="71" y="23"/>
                        <a:pt x="64" y="25"/>
                      </a:cubicBezTo>
                      <a:cubicBezTo>
                        <a:pt x="82" y="37"/>
                        <a:pt x="103" y="42"/>
                        <a:pt x="124" y="49"/>
                      </a:cubicBezTo>
                      <a:cubicBezTo>
                        <a:pt x="136" y="53"/>
                        <a:pt x="160" y="65"/>
                        <a:pt x="160" y="65"/>
                      </a:cubicBezTo>
                      <a:cubicBezTo>
                        <a:pt x="170" y="96"/>
                        <a:pt x="134" y="83"/>
                        <a:pt x="116" y="77"/>
                      </a:cubicBezTo>
                      <a:cubicBezTo>
                        <a:pt x="109" y="57"/>
                        <a:pt x="116" y="66"/>
                        <a:pt x="88" y="57"/>
                      </a:cubicBezTo>
                      <a:cubicBezTo>
                        <a:pt x="84" y="56"/>
                        <a:pt x="76" y="53"/>
                        <a:pt x="76" y="53"/>
                      </a:cubicBezTo>
                      <a:cubicBezTo>
                        <a:pt x="57" y="34"/>
                        <a:pt x="53" y="37"/>
                        <a:pt x="24" y="41"/>
                      </a:cubicBezTo>
                      <a:cubicBezTo>
                        <a:pt x="9" y="51"/>
                        <a:pt x="17" y="49"/>
                        <a:pt x="0" y="49"/>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66" name="Freeform 35"/>
                <p:cNvSpPr>
                  <a:spLocks/>
                </p:cNvSpPr>
                <p:nvPr userDrawn="1"/>
              </p:nvSpPr>
              <p:spPr bwMode="ltGray">
                <a:xfrm>
                  <a:off x="4867" y="460"/>
                  <a:ext cx="138" cy="37"/>
                </a:xfrm>
                <a:custGeom>
                  <a:avLst/>
                  <a:gdLst/>
                  <a:ahLst/>
                  <a:cxnLst>
                    <a:cxn ang="0">
                      <a:pos x="0" y="0"/>
                    </a:cxn>
                    <a:cxn ang="0">
                      <a:pos x="52" y="4"/>
                    </a:cxn>
                    <a:cxn ang="0">
                      <a:pos x="88" y="24"/>
                    </a:cxn>
                    <a:cxn ang="0">
                      <a:pos x="112" y="20"/>
                    </a:cxn>
                    <a:cxn ang="0">
                      <a:pos x="108" y="44"/>
                    </a:cxn>
                    <a:cxn ang="0">
                      <a:pos x="64" y="40"/>
                    </a:cxn>
                    <a:cxn ang="0">
                      <a:pos x="0" y="36"/>
                    </a:cxn>
                    <a:cxn ang="0">
                      <a:pos x="28" y="20"/>
                    </a:cxn>
                    <a:cxn ang="0">
                      <a:pos x="0" y="0"/>
                    </a:cxn>
                  </a:cxnLst>
                  <a:rect l="0" t="0" r="r" b="b"/>
                  <a:pathLst>
                    <a:path w="138" h="44">
                      <a:moveTo>
                        <a:pt x="0" y="0"/>
                      </a:moveTo>
                      <a:cubicBezTo>
                        <a:pt x="19" y="3"/>
                        <a:pt x="35" y="10"/>
                        <a:pt x="52" y="4"/>
                      </a:cubicBezTo>
                      <a:cubicBezTo>
                        <a:pt x="87" y="11"/>
                        <a:pt x="61" y="15"/>
                        <a:pt x="88" y="24"/>
                      </a:cubicBezTo>
                      <a:cubicBezTo>
                        <a:pt x="96" y="23"/>
                        <a:pt x="104" y="19"/>
                        <a:pt x="112" y="20"/>
                      </a:cubicBezTo>
                      <a:cubicBezTo>
                        <a:pt x="138" y="23"/>
                        <a:pt x="118" y="41"/>
                        <a:pt x="108" y="44"/>
                      </a:cubicBezTo>
                      <a:cubicBezTo>
                        <a:pt x="78" y="34"/>
                        <a:pt x="92" y="34"/>
                        <a:pt x="64" y="40"/>
                      </a:cubicBezTo>
                      <a:cubicBezTo>
                        <a:pt x="41" y="37"/>
                        <a:pt x="22" y="41"/>
                        <a:pt x="0" y="36"/>
                      </a:cubicBezTo>
                      <a:cubicBezTo>
                        <a:pt x="6" y="11"/>
                        <a:pt x="7" y="27"/>
                        <a:pt x="28" y="20"/>
                      </a:cubicBezTo>
                      <a:cubicBezTo>
                        <a:pt x="17" y="13"/>
                        <a:pt x="0" y="13"/>
                        <a:pt x="0" y="0"/>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67" name="Freeform 36"/>
                <p:cNvSpPr>
                  <a:spLocks/>
                </p:cNvSpPr>
                <p:nvPr userDrawn="1"/>
              </p:nvSpPr>
              <p:spPr bwMode="ltGray">
                <a:xfrm>
                  <a:off x="4794" y="480"/>
                  <a:ext cx="56" cy="34"/>
                </a:xfrm>
                <a:custGeom>
                  <a:avLst/>
                  <a:gdLst/>
                  <a:ahLst/>
                  <a:cxnLst>
                    <a:cxn ang="0">
                      <a:pos x="17" y="25"/>
                    </a:cxn>
                    <a:cxn ang="0">
                      <a:pos x="37" y="13"/>
                    </a:cxn>
                    <a:cxn ang="0">
                      <a:pos x="17" y="25"/>
                    </a:cxn>
                  </a:cxnLst>
                  <a:rect l="0" t="0" r="r" b="b"/>
                  <a:pathLst>
                    <a:path w="57" h="42">
                      <a:moveTo>
                        <a:pt x="17" y="25"/>
                      </a:moveTo>
                      <a:cubicBezTo>
                        <a:pt x="0" y="0"/>
                        <a:pt x="21" y="9"/>
                        <a:pt x="37" y="13"/>
                      </a:cubicBezTo>
                      <a:cubicBezTo>
                        <a:pt x="57" y="42"/>
                        <a:pt x="30" y="25"/>
                        <a:pt x="17" y="25"/>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68" name="Freeform 37"/>
                <p:cNvSpPr>
                  <a:spLocks/>
                </p:cNvSpPr>
                <p:nvPr userDrawn="1"/>
              </p:nvSpPr>
              <p:spPr bwMode="ltGray">
                <a:xfrm>
                  <a:off x="4757" y="375"/>
                  <a:ext cx="37" cy="44"/>
                </a:xfrm>
                <a:custGeom>
                  <a:avLst/>
                  <a:gdLst/>
                  <a:ahLst/>
                  <a:cxnLst>
                    <a:cxn ang="0">
                      <a:pos x="19" y="32"/>
                    </a:cxn>
                    <a:cxn ang="0">
                      <a:pos x="19" y="0"/>
                    </a:cxn>
                    <a:cxn ang="0">
                      <a:pos x="19" y="32"/>
                    </a:cxn>
                  </a:cxnLst>
                  <a:rect l="0" t="0" r="r" b="b"/>
                  <a:pathLst>
                    <a:path w="39" h="52">
                      <a:moveTo>
                        <a:pt x="19" y="32"/>
                      </a:moveTo>
                      <a:cubicBezTo>
                        <a:pt x="13" y="14"/>
                        <a:pt x="0" y="13"/>
                        <a:pt x="19" y="0"/>
                      </a:cubicBezTo>
                      <a:cubicBezTo>
                        <a:pt x="23" y="5"/>
                        <a:pt x="39" y="52"/>
                        <a:pt x="19" y="3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69" name="Freeform 38"/>
                <p:cNvSpPr>
                  <a:spLocks/>
                </p:cNvSpPr>
                <p:nvPr userDrawn="1"/>
              </p:nvSpPr>
              <p:spPr bwMode="ltGray">
                <a:xfrm>
                  <a:off x="5054" y="507"/>
                  <a:ext cx="45" cy="66"/>
                </a:xfrm>
                <a:custGeom>
                  <a:avLst/>
                  <a:gdLst/>
                  <a:ahLst/>
                  <a:cxnLst>
                    <a:cxn ang="0">
                      <a:pos x="4" y="9"/>
                    </a:cxn>
                    <a:cxn ang="0">
                      <a:pos x="20" y="33"/>
                    </a:cxn>
                    <a:cxn ang="0">
                      <a:pos x="24" y="49"/>
                    </a:cxn>
                    <a:cxn ang="0">
                      <a:pos x="36" y="53"/>
                    </a:cxn>
                    <a:cxn ang="0">
                      <a:pos x="24" y="73"/>
                    </a:cxn>
                    <a:cxn ang="0">
                      <a:pos x="0" y="21"/>
                    </a:cxn>
                    <a:cxn ang="0">
                      <a:pos x="4" y="9"/>
                    </a:cxn>
                  </a:cxnLst>
                  <a:rect l="0" t="0" r="r" b="b"/>
                  <a:pathLst>
                    <a:path w="44" h="80">
                      <a:moveTo>
                        <a:pt x="4" y="9"/>
                      </a:moveTo>
                      <a:cubicBezTo>
                        <a:pt x="9" y="17"/>
                        <a:pt x="18" y="24"/>
                        <a:pt x="20" y="33"/>
                      </a:cubicBezTo>
                      <a:cubicBezTo>
                        <a:pt x="21" y="38"/>
                        <a:pt x="21" y="45"/>
                        <a:pt x="24" y="49"/>
                      </a:cubicBezTo>
                      <a:cubicBezTo>
                        <a:pt x="27" y="52"/>
                        <a:pt x="32" y="52"/>
                        <a:pt x="36" y="53"/>
                      </a:cubicBezTo>
                      <a:cubicBezTo>
                        <a:pt x="41" y="68"/>
                        <a:pt x="44" y="80"/>
                        <a:pt x="24" y="73"/>
                      </a:cubicBezTo>
                      <a:cubicBezTo>
                        <a:pt x="19" y="55"/>
                        <a:pt x="11" y="37"/>
                        <a:pt x="0" y="21"/>
                      </a:cubicBezTo>
                      <a:cubicBezTo>
                        <a:pt x="4" y="4"/>
                        <a:pt x="4" y="0"/>
                        <a:pt x="4" y="9"/>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0" name="Freeform 39"/>
                <p:cNvSpPr>
                  <a:spLocks/>
                </p:cNvSpPr>
                <p:nvPr userDrawn="1"/>
              </p:nvSpPr>
              <p:spPr bwMode="ltGray">
                <a:xfrm>
                  <a:off x="4260" y="6"/>
                  <a:ext cx="480" cy="100"/>
                </a:xfrm>
                <a:custGeom>
                  <a:avLst/>
                  <a:gdLst/>
                  <a:ahLst/>
                  <a:cxnLst>
                    <a:cxn ang="0">
                      <a:pos x="220" y="1"/>
                    </a:cxn>
                    <a:cxn ang="0">
                      <a:pos x="231" y="8"/>
                    </a:cxn>
                    <a:cxn ang="0">
                      <a:pos x="235" y="0"/>
                    </a:cxn>
                    <a:cxn ang="0">
                      <a:pos x="265" y="0"/>
                    </a:cxn>
                    <a:cxn ang="0">
                      <a:pos x="287" y="17"/>
                    </a:cxn>
                    <a:cxn ang="0">
                      <a:pos x="319" y="10"/>
                    </a:cxn>
                    <a:cxn ang="0">
                      <a:pos x="314" y="29"/>
                    </a:cxn>
                    <a:cxn ang="0">
                      <a:pos x="298" y="46"/>
                    </a:cxn>
                    <a:cxn ang="0">
                      <a:pos x="295" y="29"/>
                    </a:cxn>
                    <a:cxn ang="0">
                      <a:pos x="287" y="31"/>
                    </a:cxn>
                    <a:cxn ang="0">
                      <a:pos x="279" y="29"/>
                    </a:cxn>
                    <a:cxn ang="0">
                      <a:pos x="263" y="21"/>
                    </a:cxn>
                    <a:cxn ang="0">
                      <a:pos x="228" y="38"/>
                    </a:cxn>
                    <a:cxn ang="0">
                      <a:pos x="201" y="44"/>
                    </a:cxn>
                    <a:cxn ang="0">
                      <a:pos x="212" y="57"/>
                    </a:cxn>
                    <a:cxn ang="0">
                      <a:pos x="188" y="63"/>
                    </a:cxn>
                    <a:cxn ang="0">
                      <a:pos x="169" y="61"/>
                    </a:cxn>
                    <a:cxn ang="0">
                      <a:pos x="177" y="57"/>
                    </a:cxn>
                    <a:cxn ang="0">
                      <a:pos x="171" y="40"/>
                    </a:cxn>
                    <a:cxn ang="0">
                      <a:pos x="169" y="31"/>
                    </a:cxn>
                    <a:cxn ang="0">
                      <a:pos x="158" y="23"/>
                    </a:cxn>
                    <a:cxn ang="0">
                      <a:pos x="142" y="27"/>
                    </a:cxn>
                    <a:cxn ang="0">
                      <a:pos x="134" y="27"/>
                    </a:cxn>
                    <a:cxn ang="0">
                      <a:pos x="123" y="25"/>
                    </a:cxn>
                    <a:cxn ang="0">
                      <a:pos x="83" y="2"/>
                    </a:cxn>
                    <a:cxn ang="0">
                      <a:pos x="59" y="14"/>
                    </a:cxn>
                    <a:cxn ang="0">
                      <a:pos x="1" y="0"/>
                    </a:cxn>
                    <a:cxn ang="0">
                      <a:pos x="220" y="1"/>
                    </a:cxn>
                  </a:cxnLst>
                  <a:rect l="0" t="0" r="r" b="b"/>
                  <a:pathLst>
                    <a:path w="323" h="64">
                      <a:moveTo>
                        <a:pt x="220" y="1"/>
                      </a:moveTo>
                      <a:cubicBezTo>
                        <a:pt x="215" y="12"/>
                        <a:pt x="225" y="17"/>
                        <a:pt x="231" y="8"/>
                      </a:cubicBezTo>
                      <a:cubicBezTo>
                        <a:pt x="235" y="0"/>
                        <a:pt x="229" y="7"/>
                        <a:pt x="235" y="0"/>
                      </a:cubicBezTo>
                      <a:lnTo>
                        <a:pt x="265" y="0"/>
                      </a:lnTo>
                      <a:cubicBezTo>
                        <a:pt x="277" y="6"/>
                        <a:pt x="276" y="11"/>
                        <a:pt x="287" y="17"/>
                      </a:cubicBezTo>
                      <a:cubicBezTo>
                        <a:pt x="308" y="11"/>
                        <a:pt x="293" y="7"/>
                        <a:pt x="319" y="10"/>
                      </a:cubicBezTo>
                      <a:cubicBezTo>
                        <a:pt x="323" y="19"/>
                        <a:pt x="321" y="22"/>
                        <a:pt x="314" y="29"/>
                      </a:cubicBezTo>
                      <a:cubicBezTo>
                        <a:pt x="312" y="39"/>
                        <a:pt x="313" y="50"/>
                        <a:pt x="298" y="46"/>
                      </a:cubicBezTo>
                      <a:cubicBezTo>
                        <a:pt x="297" y="40"/>
                        <a:pt x="298" y="34"/>
                        <a:pt x="295" y="29"/>
                      </a:cubicBezTo>
                      <a:cubicBezTo>
                        <a:pt x="294" y="27"/>
                        <a:pt x="290" y="31"/>
                        <a:pt x="287" y="31"/>
                      </a:cubicBezTo>
                      <a:cubicBezTo>
                        <a:pt x="284" y="31"/>
                        <a:pt x="282" y="30"/>
                        <a:pt x="279" y="29"/>
                      </a:cubicBezTo>
                      <a:cubicBezTo>
                        <a:pt x="274" y="27"/>
                        <a:pt x="263" y="21"/>
                        <a:pt x="263" y="21"/>
                      </a:cubicBezTo>
                      <a:cubicBezTo>
                        <a:pt x="249" y="23"/>
                        <a:pt x="241" y="31"/>
                        <a:pt x="228" y="38"/>
                      </a:cubicBezTo>
                      <a:cubicBezTo>
                        <a:pt x="220" y="41"/>
                        <a:pt x="209" y="42"/>
                        <a:pt x="201" y="44"/>
                      </a:cubicBezTo>
                      <a:cubicBezTo>
                        <a:pt x="193" y="54"/>
                        <a:pt x="200" y="53"/>
                        <a:pt x="212" y="57"/>
                      </a:cubicBezTo>
                      <a:cubicBezTo>
                        <a:pt x="200" y="62"/>
                        <a:pt x="199" y="57"/>
                        <a:pt x="188" y="63"/>
                      </a:cubicBezTo>
                      <a:cubicBezTo>
                        <a:pt x="181" y="62"/>
                        <a:pt x="174" y="64"/>
                        <a:pt x="169" y="61"/>
                      </a:cubicBezTo>
                      <a:cubicBezTo>
                        <a:pt x="166" y="59"/>
                        <a:pt x="175" y="59"/>
                        <a:pt x="177" y="57"/>
                      </a:cubicBezTo>
                      <a:cubicBezTo>
                        <a:pt x="181" y="48"/>
                        <a:pt x="149" y="28"/>
                        <a:pt x="171" y="40"/>
                      </a:cubicBezTo>
                      <a:cubicBezTo>
                        <a:pt x="184" y="55"/>
                        <a:pt x="184" y="36"/>
                        <a:pt x="169" y="31"/>
                      </a:cubicBezTo>
                      <a:cubicBezTo>
                        <a:pt x="167" y="27"/>
                        <a:pt x="167" y="22"/>
                        <a:pt x="158" y="23"/>
                      </a:cubicBezTo>
                      <a:cubicBezTo>
                        <a:pt x="153" y="23"/>
                        <a:pt x="142" y="27"/>
                        <a:pt x="142" y="27"/>
                      </a:cubicBezTo>
                      <a:cubicBezTo>
                        <a:pt x="136" y="39"/>
                        <a:pt x="143" y="31"/>
                        <a:pt x="134" y="27"/>
                      </a:cubicBezTo>
                      <a:cubicBezTo>
                        <a:pt x="130" y="25"/>
                        <a:pt x="126" y="25"/>
                        <a:pt x="123" y="25"/>
                      </a:cubicBezTo>
                      <a:cubicBezTo>
                        <a:pt x="117" y="11"/>
                        <a:pt x="100" y="6"/>
                        <a:pt x="83" y="2"/>
                      </a:cubicBezTo>
                      <a:cubicBezTo>
                        <a:pt x="70" y="4"/>
                        <a:pt x="69" y="9"/>
                        <a:pt x="59" y="14"/>
                      </a:cubicBezTo>
                      <a:cubicBezTo>
                        <a:pt x="45" y="14"/>
                        <a:pt x="0" y="12"/>
                        <a:pt x="1" y="0"/>
                      </a:cubicBezTo>
                      <a:lnTo>
                        <a:pt x="220" y="1"/>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1" name="Freeform 40"/>
                <p:cNvSpPr>
                  <a:spLocks/>
                </p:cNvSpPr>
                <p:nvPr userDrawn="1"/>
              </p:nvSpPr>
              <p:spPr bwMode="ltGray">
                <a:xfrm>
                  <a:off x="3835" y="3"/>
                  <a:ext cx="446" cy="49"/>
                </a:xfrm>
                <a:custGeom>
                  <a:avLst/>
                  <a:gdLst/>
                  <a:ahLst/>
                  <a:cxnLst>
                    <a:cxn ang="0">
                      <a:pos x="105" y="31"/>
                    </a:cxn>
                    <a:cxn ang="0">
                      <a:pos x="30" y="1"/>
                    </a:cxn>
                    <a:cxn ang="0">
                      <a:pos x="285" y="0"/>
                    </a:cxn>
                    <a:cxn ang="0">
                      <a:pos x="296" y="14"/>
                    </a:cxn>
                    <a:cxn ang="0">
                      <a:pos x="264" y="16"/>
                    </a:cxn>
                    <a:cxn ang="0">
                      <a:pos x="105" y="31"/>
                    </a:cxn>
                  </a:cxnLst>
                  <a:rect l="0" t="0" r="r" b="b"/>
                  <a:pathLst>
                    <a:path w="300" h="31">
                      <a:moveTo>
                        <a:pt x="105" y="31"/>
                      </a:moveTo>
                      <a:cubicBezTo>
                        <a:pt x="83" y="19"/>
                        <a:pt x="0" y="6"/>
                        <a:pt x="30" y="1"/>
                      </a:cubicBezTo>
                      <a:lnTo>
                        <a:pt x="285" y="0"/>
                      </a:lnTo>
                      <a:cubicBezTo>
                        <a:pt x="296" y="4"/>
                        <a:pt x="300" y="5"/>
                        <a:pt x="296" y="14"/>
                      </a:cubicBezTo>
                      <a:cubicBezTo>
                        <a:pt x="285" y="11"/>
                        <a:pt x="276" y="16"/>
                        <a:pt x="264" y="16"/>
                      </a:cubicBezTo>
                      <a:lnTo>
                        <a:pt x="105" y="31"/>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2" name="Freeform 41"/>
                <p:cNvSpPr>
                  <a:spLocks/>
                </p:cNvSpPr>
                <p:nvPr userDrawn="1"/>
              </p:nvSpPr>
              <p:spPr bwMode="ltGray">
                <a:xfrm>
                  <a:off x="2853" y="74"/>
                  <a:ext cx="42" cy="25"/>
                </a:xfrm>
                <a:custGeom>
                  <a:avLst/>
                  <a:gdLst/>
                  <a:ahLst/>
                  <a:cxnLst>
                    <a:cxn ang="0">
                      <a:pos x="0" y="25"/>
                    </a:cxn>
                    <a:cxn ang="0">
                      <a:pos x="12" y="29"/>
                    </a:cxn>
                    <a:cxn ang="0">
                      <a:pos x="0" y="25"/>
                    </a:cxn>
                  </a:cxnLst>
                  <a:rect l="0" t="0" r="r" b="b"/>
                  <a:pathLst>
                    <a:path w="41" h="29">
                      <a:moveTo>
                        <a:pt x="0" y="25"/>
                      </a:moveTo>
                      <a:cubicBezTo>
                        <a:pt x="10" y="11"/>
                        <a:pt x="41" y="0"/>
                        <a:pt x="12" y="29"/>
                      </a:cubicBezTo>
                      <a:cubicBezTo>
                        <a:pt x="8" y="28"/>
                        <a:pt x="0" y="25"/>
                        <a:pt x="0" y="25"/>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3" name="Freeform 42"/>
                <p:cNvSpPr>
                  <a:spLocks/>
                </p:cNvSpPr>
                <p:nvPr userDrawn="1"/>
              </p:nvSpPr>
              <p:spPr bwMode="ltGray">
                <a:xfrm>
                  <a:off x="1704" y="3"/>
                  <a:ext cx="1022" cy="372"/>
                </a:xfrm>
                <a:custGeom>
                  <a:avLst/>
                  <a:gdLst/>
                  <a:ahLst/>
                  <a:cxnLst>
                    <a:cxn ang="0">
                      <a:pos x="73" y="1"/>
                    </a:cxn>
                    <a:cxn ang="0">
                      <a:pos x="436" y="0"/>
                    </a:cxn>
                    <a:cxn ang="0">
                      <a:pos x="416" y="54"/>
                    </a:cxn>
                    <a:cxn ang="0">
                      <a:pos x="397" y="68"/>
                    </a:cxn>
                    <a:cxn ang="0">
                      <a:pos x="392" y="70"/>
                    </a:cxn>
                    <a:cxn ang="0">
                      <a:pos x="375" y="73"/>
                    </a:cxn>
                    <a:cxn ang="0">
                      <a:pos x="361" y="88"/>
                    </a:cxn>
                    <a:cxn ang="0">
                      <a:pos x="362" y="99"/>
                    </a:cxn>
                    <a:cxn ang="0">
                      <a:pos x="364" y="107"/>
                    </a:cxn>
                    <a:cxn ang="0">
                      <a:pos x="366" y="113"/>
                    </a:cxn>
                    <a:cxn ang="0">
                      <a:pos x="362" y="122"/>
                    </a:cxn>
                    <a:cxn ang="0">
                      <a:pos x="351" y="120"/>
                    </a:cxn>
                    <a:cxn ang="0">
                      <a:pos x="342" y="129"/>
                    </a:cxn>
                    <a:cxn ang="0">
                      <a:pos x="347" y="105"/>
                    </a:cxn>
                    <a:cxn ang="0">
                      <a:pos x="338" y="100"/>
                    </a:cxn>
                    <a:cxn ang="0">
                      <a:pos x="344" y="93"/>
                    </a:cxn>
                    <a:cxn ang="0">
                      <a:pos x="342" y="89"/>
                    </a:cxn>
                    <a:cxn ang="0">
                      <a:pos x="320" y="94"/>
                    </a:cxn>
                    <a:cxn ang="0">
                      <a:pos x="317" y="85"/>
                    </a:cxn>
                    <a:cxn ang="0">
                      <a:pos x="297" y="94"/>
                    </a:cxn>
                    <a:cxn ang="0">
                      <a:pos x="320" y="103"/>
                    </a:cxn>
                    <a:cxn ang="0">
                      <a:pos x="305" y="117"/>
                    </a:cxn>
                    <a:cxn ang="0">
                      <a:pos x="311" y="126"/>
                    </a:cxn>
                    <a:cxn ang="0">
                      <a:pos x="315" y="138"/>
                    </a:cxn>
                    <a:cxn ang="0">
                      <a:pos x="309" y="139"/>
                    </a:cxn>
                    <a:cxn ang="0">
                      <a:pos x="314" y="144"/>
                    </a:cxn>
                    <a:cxn ang="0">
                      <a:pos x="307" y="152"/>
                    </a:cxn>
                    <a:cxn ang="0">
                      <a:pos x="0" y="149"/>
                    </a:cxn>
                    <a:cxn ang="0">
                      <a:pos x="73" y="1"/>
                    </a:cxn>
                  </a:cxnLst>
                  <a:rect l="0" t="0" r="r" b="b"/>
                  <a:pathLst>
                    <a:path w="436" h="152">
                      <a:moveTo>
                        <a:pt x="73" y="1"/>
                      </a:moveTo>
                      <a:lnTo>
                        <a:pt x="436" y="0"/>
                      </a:lnTo>
                      <a:cubicBezTo>
                        <a:pt x="430" y="15"/>
                        <a:pt x="429" y="42"/>
                        <a:pt x="416" y="54"/>
                      </a:cubicBezTo>
                      <a:cubicBezTo>
                        <a:pt x="410" y="60"/>
                        <a:pt x="405" y="63"/>
                        <a:pt x="397" y="68"/>
                      </a:cubicBezTo>
                      <a:cubicBezTo>
                        <a:pt x="396" y="69"/>
                        <a:pt x="392" y="70"/>
                        <a:pt x="392" y="70"/>
                      </a:cubicBezTo>
                      <a:cubicBezTo>
                        <a:pt x="377" y="63"/>
                        <a:pt x="385" y="68"/>
                        <a:pt x="375" y="73"/>
                      </a:cubicBezTo>
                      <a:cubicBezTo>
                        <a:pt x="371" y="82"/>
                        <a:pt x="371" y="83"/>
                        <a:pt x="361" y="88"/>
                      </a:cubicBezTo>
                      <a:cubicBezTo>
                        <a:pt x="359" y="92"/>
                        <a:pt x="364" y="93"/>
                        <a:pt x="362" y="99"/>
                      </a:cubicBezTo>
                      <a:cubicBezTo>
                        <a:pt x="363" y="102"/>
                        <a:pt x="364" y="105"/>
                        <a:pt x="364" y="107"/>
                      </a:cubicBezTo>
                      <a:cubicBezTo>
                        <a:pt x="365" y="109"/>
                        <a:pt x="366" y="111"/>
                        <a:pt x="366" y="113"/>
                      </a:cubicBezTo>
                      <a:cubicBezTo>
                        <a:pt x="365" y="115"/>
                        <a:pt x="364" y="120"/>
                        <a:pt x="362" y="122"/>
                      </a:cubicBezTo>
                      <a:cubicBezTo>
                        <a:pt x="359" y="123"/>
                        <a:pt x="354" y="119"/>
                        <a:pt x="351" y="120"/>
                      </a:cubicBezTo>
                      <a:cubicBezTo>
                        <a:pt x="347" y="129"/>
                        <a:pt x="352" y="127"/>
                        <a:pt x="342" y="129"/>
                      </a:cubicBezTo>
                      <a:cubicBezTo>
                        <a:pt x="340" y="123"/>
                        <a:pt x="345" y="111"/>
                        <a:pt x="347" y="105"/>
                      </a:cubicBezTo>
                      <a:cubicBezTo>
                        <a:pt x="347" y="100"/>
                        <a:pt x="338" y="102"/>
                        <a:pt x="338" y="100"/>
                      </a:cubicBezTo>
                      <a:cubicBezTo>
                        <a:pt x="338" y="98"/>
                        <a:pt x="344" y="95"/>
                        <a:pt x="344" y="93"/>
                      </a:cubicBezTo>
                      <a:cubicBezTo>
                        <a:pt x="344" y="92"/>
                        <a:pt x="344" y="89"/>
                        <a:pt x="342" y="89"/>
                      </a:cubicBezTo>
                      <a:cubicBezTo>
                        <a:pt x="339" y="89"/>
                        <a:pt x="324" y="94"/>
                        <a:pt x="320" y="94"/>
                      </a:cubicBezTo>
                      <a:cubicBezTo>
                        <a:pt x="317" y="86"/>
                        <a:pt x="328" y="88"/>
                        <a:pt x="317" y="85"/>
                      </a:cubicBezTo>
                      <a:cubicBezTo>
                        <a:pt x="311" y="91"/>
                        <a:pt x="306" y="93"/>
                        <a:pt x="297" y="94"/>
                      </a:cubicBezTo>
                      <a:cubicBezTo>
                        <a:pt x="300" y="104"/>
                        <a:pt x="307" y="101"/>
                        <a:pt x="320" y="103"/>
                      </a:cubicBezTo>
                      <a:cubicBezTo>
                        <a:pt x="318" y="109"/>
                        <a:pt x="311" y="111"/>
                        <a:pt x="305" y="117"/>
                      </a:cubicBezTo>
                      <a:lnTo>
                        <a:pt x="311" y="126"/>
                      </a:lnTo>
                      <a:lnTo>
                        <a:pt x="315" y="138"/>
                      </a:lnTo>
                      <a:lnTo>
                        <a:pt x="309" y="139"/>
                      </a:lnTo>
                      <a:lnTo>
                        <a:pt x="314" y="144"/>
                      </a:lnTo>
                      <a:lnTo>
                        <a:pt x="307" y="152"/>
                      </a:lnTo>
                      <a:lnTo>
                        <a:pt x="0" y="149"/>
                      </a:lnTo>
                      <a:lnTo>
                        <a:pt x="73" y="1"/>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4" name="Freeform 43"/>
                <p:cNvSpPr>
                  <a:spLocks/>
                </p:cNvSpPr>
                <p:nvPr userDrawn="1"/>
              </p:nvSpPr>
              <p:spPr bwMode="ltGray">
                <a:xfrm>
                  <a:off x="2729" y="-9"/>
                  <a:ext cx="47" cy="134"/>
                </a:xfrm>
                <a:custGeom>
                  <a:avLst/>
                  <a:gdLst/>
                  <a:ahLst/>
                  <a:cxnLst>
                    <a:cxn ang="0">
                      <a:pos x="5" y="156"/>
                    </a:cxn>
                    <a:cxn ang="0">
                      <a:pos x="15" y="108"/>
                    </a:cxn>
                    <a:cxn ang="0">
                      <a:pos x="17" y="68"/>
                    </a:cxn>
                    <a:cxn ang="0">
                      <a:pos x="11" y="40"/>
                    </a:cxn>
                    <a:cxn ang="0">
                      <a:pos x="17" y="12"/>
                    </a:cxn>
                    <a:cxn ang="0">
                      <a:pos x="21" y="0"/>
                    </a:cxn>
                    <a:cxn ang="0">
                      <a:pos x="31" y="30"/>
                    </a:cxn>
                    <a:cxn ang="0">
                      <a:pos x="47" y="98"/>
                    </a:cxn>
                    <a:cxn ang="0">
                      <a:pos x="31" y="108"/>
                    </a:cxn>
                    <a:cxn ang="0">
                      <a:pos x="23" y="126"/>
                    </a:cxn>
                    <a:cxn ang="0">
                      <a:pos x="21" y="132"/>
                    </a:cxn>
                    <a:cxn ang="0">
                      <a:pos x="27" y="134"/>
                    </a:cxn>
                    <a:cxn ang="0">
                      <a:pos x="31" y="146"/>
                    </a:cxn>
                    <a:cxn ang="0">
                      <a:pos x="13" y="148"/>
                    </a:cxn>
                    <a:cxn ang="0">
                      <a:pos x="7" y="160"/>
                    </a:cxn>
                    <a:cxn ang="0">
                      <a:pos x="3" y="154"/>
                    </a:cxn>
                    <a:cxn ang="0">
                      <a:pos x="5" y="156"/>
                    </a:cxn>
                  </a:cxnLst>
                  <a:rect l="0" t="0" r="r" b="b"/>
                  <a:pathLst>
                    <a:path w="47" h="165">
                      <a:moveTo>
                        <a:pt x="5" y="156"/>
                      </a:moveTo>
                      <a:cubicBezTo>
                        <a:pt x="0" y="141"/>
                        <a:pt x="1" y="118"/>
                        <a:pt x="15" y="108"/>
                      </a:cubicBezTo>
                      <a:cubicBezTo>
                        <a:pt x="16" y="95"/>
                        <a:pt x="17" y="81"/>
                        <a:pt x="17" y="68"/>
                      </a:cubicBezTo>
                      <a:cubicBezTo>
                        <a:pt x="17" y="58"/>
                        <a:pt x="11" y="40"/>
                        <a:pt x="11" y="40"/>
                      </a:cubicBezTo>
                      <a:cubicBezTo>
                        <a:pt x="14" y="20"/>
                        <a:pt x="11" y="29"/>
                        <a:pt x="17" y="12"/>
                      </a:cubicBezTo>
                      <a:cubicBezTo>
                        <a:pt x="18" y="8"/>
                        <a:pt x="21" y="0"/>
                        <a:pt x="21" y="0"/>
                      </a:cubicBezTo>
                      <a:cubicBezTo>
                        <a:pt x="38" y="6"/>
                        <a:pt x="33" y="7"/>
                        <a:pt x="31" y="30"/>
                      </a:cubicBezTo>
                      <a:cubicBezTo>
                        <a:pt x="38" y="52"/>
                        <a:pt x="40" y="76"/>
                        <a:pt x="47" y="98"/>
                      </a:cubicBezTo>
                      <a:cubicBezTo>
                        <a:pt x="44" y="116"/>
                        <a:pt x="45" y="113"/>
                        <a:pt x="31" y="108"/>
                      </a:cubicBezTo>
                      <a:cubicBezTo>
                        <a:pt x="25" y="118"/>
                        <a:pt x="28" y="112"/>
                        <a:pt x="23" y="126"/>
                      </a:cubicBezTo>
                      <a:cubicBezTo>
                        <a:pt x="22" y="128"/>
                        <a:pt x="21" y="132"/>
                        <a:pt x="21" y="132"/>
                      </a:cubicBezTo>
                      <a:cubicBezTo>
                        <a:pt x="23" y="133"/>
                        <a:pt x="26" y="132"/>
                        <a:pt x="27" y="134"/>
                      </a:cubicBezTo>
                      <a:cubicBezTo>
                        <a:pt x="29" y="137"/>
                        <a:pt x="31" y="146"/>
                        <a:pt x="31" y="146"/>
                      </a:cubicBezTo>
                      <a:cubicBezTo>
                        <a:pt x="27" y="165"/>
                        <a:pt x="23" y="155"/>
                        <a:pt x="13" y="148"/>
                      </a:cubicBezTo>
                      <a:cubicBezTo>
                        <a:pt x="11" y="152"/>
                        <a:pt x="11" y="160"/>
                        <a:pt x="7" y="160"/>
                      </a:cubicBezTo>
                      <a:cubicBezTo>
                        <a:pt x="5" y="160"/>
                        <a:pt x="4" y="156"/>
                        <a:pt x="3" y="154"/>
                      </a:cubicBezTo>
                      <a:cubicBezTo>
                        <a:pt x="3" y="153"/>
                        <a:pt x="4" y="155"/>
                        <a:pt x="5" y="15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5" name="Freeform 44"/>
                <p:cNvSpPr>
                  <a:spLocks/>
                </p:cNvSpPr>
                <p:nvPr userDrawn="1"/>
              </p:nvSpPr>
              <p:spPr bwMode="ltGray">
                <a:xfrm>
                  <a:off x="2701" y="103"/>
                  <a:ext cx="138" cy="84"/>
                </a:xfrm>
                <a:custGeom>
                  <a:avLst/>
                  <a:gdLst/>
                  <a:ahLst/>
                  <a:cxnLst>
                    <a:cxn ang="0">
                      <a:pos x="26" y="61"/>
                    </a:cxn>
                    <a:cxn ang="0">
                      <a:pos x="30" y="43"/>
                    </a:cxn>
                    <a:cxn ang="0">
                      <a:pos x="50" y="33"/>
                    </a:cxn>
                    <a:cxn ang="0">
                      <a:pos x="54" y="45"/>
                    </a:cxn>
                    <a:cxn ang="0">
                      <a:pos x="66" y="49"/>
                    </a:cxn>
                    <a:cxn ang="0">
                      <a:pos x="80" y="55"/>
                    </a:cxn>
                    <a:cxn ang="0">
                      <a:pos x="116" y="33"/>
                    </a:cxn>
                    <a:cxn ang="0">
                      <a:pos x="130" y="17"/>
                    </a:cxn>
                    <a:cxn ang="0">
                      <a:pos x="138" y="11"/>
                    </a:cxn>
                    <a:cxn ang="0">
                      <a:pos x="106" y="49"/>
                    </a:cxn>
                    <a:cxn ang="0">
                      <a:pos x="84" y="67"/>
                    </a:cxn>
                    <a:cxn ang="0">
                      <a:pos x="66" y="81"/>
                    </a:cxn>
                    <a:cxn ang="0">
                      <a:pos x="48" y="103"/>
                    </a:cxn>
                    <a:cxn ang="0">
                      <a:pos x="26" y="89"/>
                    </a:cxn>
                    <a:cxn ang="0">
                      <a:pos x="20" y="87"/>
                    </a:cxn>
                    <a:cxn ang="0">
                      <a:pos x="22" y="97"/>
                    </a:cxn>
                    <a:cxn ang="0">
                      <a:pos x="0" y="97"/>
                    </a:cxn>
                    <a:cxn ang="0">
                      <a:pos x="10" y="79"/>
                    </a:cxn>
                    <a:cxn ang="0">
                      <a:pos x="26" y="61"/>
                    </a:cxn>
                  </a:cxnLst>
                  <a:rect l="0" t="0" r="r" b="b"/>
                  <a:pathLst>
                    <a:path w="138" h="103">
                      <a:moveTo>
                        <a:pt x="26" y="61"/>
                      </a:moveTo>
                      <a:cubicBezTo>
                        <a:pt x="29" y="53"/>
                        <a:pt x="33" y="51"/>
                        <a:pt x="30" y="43"/>
                      </a:cubicBezTo>
                      <a:cubicBezTo>
                        <a:pt x="33" y="27"/>
                        <a:pt x="37" y="24"/>
                        <a:pt x="50" y="33"/>
                      </a:cubicBezTo>
                      <a:cubicBezTo>
                        <a:pt x="51" y="37"/>
                        <a:pt x="53" y="41"/>
                        <a:pt x="54" y="45"/>
                      </a:cubicBezTo>
                      <a:cubicBezTo>
                        <a:pt x="55" y="49"/>
                        <a:pt x="66" y="49"/>
                        <a:pt x="66" y="49"/>
                      </a:cubicBezTo>
                      <a:cubicBezTo>
                        <a:pt x="75" y="43"/>
                        <a:pt x="77" y="45"/>
                        <a:pt x="80" y="55"/>
                      </a:cubicBezTo>
                      <a:cubicBezTo>
                        <a:pt x="92" y="47"/>
                        <a:pt x="101" y="37"/>
                        <a:pt x="116" y="33"/>
                      </a:cubicBezTo>
                      <a:cubicBezTo>
                        <a:pt x="125" y="19"/>
                        <a:pt x="120" y="24"/>
                        <a:pt x="130" y="17"/>
                      </a:cubicBezTo>
                      <a:cubicBezTo>
                        <a:pt x="134" y="11"/>
                        <a:pt x="134" y="0"/>
                        <a:pt x="138" y="11"/>
                      </a:cubicBezTo>
                      <a:cubicBezTo>
                        <a:pt x="135" y="31"/>
                        <a:pt x="126" y="45"/>
                        <a:pt x="106" y="49"/>
                      </a:cubicBezTo>
                      <a:cubicBezTo>
                        <a:pt x="97" y="55"/>
                        <a:pt x="93" y="61"/>
                        <a:pt x="84" y="67"/>
                      </a:cubicBezTo>
                      <a:cubicBezTo>
                        <a:pt x="80" y="79"/>
                        <a:pt x="79" y="79"/>
                        <a:pt x="66" y="81"/>
                      </a:cubicBezTo>
                      <a:cubicBezTo>
                        <a:pt x="60" y="90"/>
                        <a:pt x="57" y="97"/>
                        <a:pt x="48" y="103"/>
                      </a:cubicBezTo>
                      <a:cubicBezTo>
                        <a:pt x="42" y="94"/>
                        <a:pt x="37" y="93"/>
                        <a:pt x="26" y="89"/>
                      </a:cubicBezTo>
                      <a:cubicBezTo>
                        <a:pt x="24" y="88"/>
                        <a:pt x="20" y="87"/>
                        <a:pt x="20" y="87"/>
                      </a:cubicBezTo>
                      <a:cubicBezTo>
                        <a:pt x="10" y="90"/>
                        <a:pt x="14" y="94"/>
                        <a:pt x="22" y="97"/>
                      </a:cubicBezTo>
                      <a:cubicBezTo>
                        <a:pt x="14" y="103"/>
                        <a:pt x="9" y="100"/>
                        <a:pt x="0" y="97"/>
                      </a:cubicBezTo>
                      <a:cubicBezTo>
                        <a:pt x="2" y="87"/>
                        <a:pt x="1" y="82"/>
                        <a:pt x="10" y="79"/>
                      </a:cubicBezTo>
                      <a:cubicBezTo>
                        <a:pt x="15" y="63"/>
                        <a:pt x="14" y="69"/>
                        <a:pt x="26" y="6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6" name="Freeform 45"/>
                <p:cNvSpPr>
                  <a:spLocks/>
                </p:cNvSpPr>
                <p:nvPr userDrawn="1"/>
              </p:nvSpPr>
              <p:spPr bwMode="ltGray">
                <a:xfrm>
                  <a:off x="2553" y="182"/>
                  <a:ext cx="187" cy="176"/>
                </a:xfrm>
                <a:custGeom>
                  <a:avLst/>
                  <a:gdLst/>
                  <a:ahLst/>
                  <a:cxnLst>
                    <a:cxn ang="0">
                      <a:pos x="158" y="24"/>
                    </a:cxn>
                    <a:cxn ang="0">
                      <a:pos x="160" y="6"/>
                    </a:cxn>
                    <a:cxn ang="0">
                      <a:pos x="170" y="0"/>
                    </a:cxn>
                    <a:cxn ang="0">
                      <a:pos x="182" y="24"/>
                    </a:cxn>
                    <a:cxn ang="0">
                      <a:pos x="188" y="42"/>
                    </a:cxn>
                    <a:cxn ang="0">
                      <a:pos x="178" y="58"/>
                    </a:cxn>
                    <a:cxn ang="0">
                      <a:pos x="170" y="76"/>
                    </a:cxn>
                    <a:cxn ang="0">
                      <a:pos x="162" y="126"/>
                    </a:cxn>
                    <a:cxn ang="0">
                      <a:pos x="144" y="136"/>
                    </a:cxn>
                    <a:cxn ang="0">
                      <a:pos x="120" y="138"/>
                    </a:cxn>
                    <a:cxn ang="0">
                      <a:pos x="112" y="124"/>
                    </a:cxn>
                    <a:cxn ang="0">
                      <a:pos x="102" y="146"/>
                    </a:cxn>
                    <a:cxn ang="0">
                      <a:pos x="90" y="150"/>
                    </a:cxn>
                    <a:cxn ang="0">
                      <a:pos x="80" y="132"/>
                    </a:cxn>
                    <a:cxn ang="0">
                      <a:pos x="58" y="144"/>
                    </a:cxn>
                    <a:cxn ang="0">
                      <a:pos x="76" y="142"/>
                    </a:cxn>
                    <a:cxn ang="0">
                      <a:pos x="78" y="160"/>
                    </a:cxn>
                    <a:cxn ang="0">
                      <a:pos x="58" y="166"/>
                    </a:cxn>
                    <a:cxn ang="0">
                      <a:pos x="34" y="166"/>
                    </a:cxn>
                    <a:cxn ang="0">
                      <a:pos x="36" y="154"/>
                    </a:cxn>
                    <a:cxn ang="0">
                      <a:pos x="46" y="144"/>
                    </a:cxn>
                    <a:cxn ang="0">
                      <a:pos x="34" y="148"/>
                    </a:cxn>
                    <a:cxn ang="0">
                      <a:pos x="26" y="166"/>
                    </a:cxn>
                    <a:cxn ang="0">
                      <a:pos x="30" y="190"/>
                    </a:cxn>
                    <a:cxn ang="0">
                      <a:pos x="14" y="200"/>
                    </a:cxn>
                    <a:cxn ang="0">
                      <a:pos x="0" y="214"/>
                    </a:cxn>
                    <a:cxn ang="0">
                      <a:pos x="8" y="188"/>
                    </a:cxn>
                    <a:cxn ang="0">
                      <a:pos x="0" y="164"/>
                    </a:cxn>
                    <a:cxn ang="0">
                      <a:pos x="14" y="152"/>
                    </a:cxn>
                    <a:cxn ang="0">
                      <a:pos x="32" y="134"/>
                    </a:cxn>
                    <a:cxn ang="0">
                      <a:pos x="44" y="118"/>
                    </a:cxn>
                    <a:cxn ang="0">
                      <a:pos x="72" y="116"/>
                    </a:cxn>
                    <a:cxn ang="0">
                      <a:pos x="84" y="112"/>
                    </a:cxn>
                    <a:cxn ang="0">
                      <a:pos x="114" y="78"/>
                    </a:cxn>
                    <a:cxn ang="0">
                      <a:pos x="120" y="92"/>
                    </a:cxn>
                    <a:cxn ang="0">
                      <a:pos x="132" y="76"/>
                    </a:cxn>
                    <a:cxn ang="0">
                      <a:pos x="150" y="54"/>
                    </a:cxn>
                    <a:cxn ang="0">
                      <a:pos x="154" y="42"/>
                    </a:cxn>
                    <a:cxn ang="0">
                      <a:pos x="148" y="38"/>
                    </a:cxn>
                    <a:cxn ang="0">
                      <a:pos x="152" y="32"/>
                    </a:cxn>
                    <a:cxn ang="0">
                      <a:pos x="158" y="24"/>
                    </a:cxn>
                  </a:cxnLst>
                  <a:rect l="0" t="0" r="r" b="b"/>
                  <a:pathLst>
                    <a:path w="188" h="214">
                      <a:moveTo>
                        <a:pt x="158" y="24"/>
                      </a:moveTo>
                      <a:cubicBezTo>
                        <a:pt x="156" y="18"/>
                        <a:pt x="160" y="6"/>
                        <a:pt x="160" y="6"/>
                      </a:cubicBezTo>
                      <a:cubicBezTo>
                        <a:pt x="167" y="16"/>
                        <a:pt x="167" y="8"/>
                        <a:pt x="170" y="0"/>
                      </a:cubicBezTo>
                      <a:cubicBezTo>
                        <a:pt x="181" y="4"/>
                        <a:pt x="179" y="14"/>
                        <a:pt x="182" y="24"/>
                      </a:cubicBezTo>
                      <a:cubicBezTo>
                        <a:pt x="184" y="30"/>
                        <a:pt x="188" y="42"/>
                        <a:pt x="188" y="42"/>
                      </a:cubicBezTo>
                      <a:cubicBezTo>
                        <a:pt x="183" y="56"/>
                        <a:pt x="188" y="52"/>
                        <a:pt x="178" y="58"/>
                      </a:cubicBezTo>
                      <a:cubicBezTo>
                        <a:pt x="174" y="63"/>
                        <a:pt x="170" y="76"/>
                        <a:pt x="170" y="76"/>
                      </a:cubicBezTo>
                      <a:cubicBezTo>
                        <a:pt x="169" y="100"/>
                        <a:pt x="173" y="110"/>
                        <a:pt x="162" y="126"/>
                      </a:cubicBezTo>
                      <a:cubicBezTo>
                        <a:pt x="150" y="118"/>
                        <a:pt x="155" y="132"/>
                        <a:pt x="144" y="136"/>
                      </a:cubicBezTo>
                      <a:cubicBezTo>
                        <a:pt x="135" y="134"/>
                        <a:pt x="129" y="135"/>
                        <a:pt x="120" y="138"/>
                      </a:cubicBezTo>
                      <a:cubicBezTo>
                        <a:pt x="114" y="129"/>
                        <a:pt x="122" y="127"/>
                        <a:pt x="112" y="124"/>
                      </a:cubicBezTo>
                      <a:cubicBezTo>
                        <a:pt x="108" y="130"/>
                        <a:pt x="108" y="142"/>
                        <a:pt x="102" y="146"/>
                      </a:cubicBezTo>
                      <a:cubicBezTo>
                        <a:pt x="98" y="148"/>
                        <a:pt x="90" y="150"/>
                        <a:pt x="90" y="150"/>
                      </a:cubicBezTo>
                      <a:cubicBezTo>
                        <a:pt x="87" y="141"/>
                        <a:pt x="89" y="135"/>
                        <a:pt x="80" y="132"/>
                      </a:cubicBezTo>
                      <a:cubicBezTo>
                        <a:pt x="68" y="134"/>
                        <a:pt x="65" y="134"/>
                        <a:pt x="58" y="144"/>
                      </a:cubicBezTo>
                      <a:cubicBezTo>
                        <a:pt x="66" y="150"/>
                        <a:pt x="68" y="147"/>
                        <a:pt x="76" y="142"/>
                      </a:cubicBezTo>
                      <a:cubicBezTo>
                        <a:pt x="81" y="146"/>
                        <a:pt x="85" y="155"/>
                        <a:pt x="78" y="160"/>
                      </a:cubicBezTo>
                      <a:cubicBezTo>
                        <a:pt x="75" y="162"/>
                        <a:pt x="62" y="165"/>
                        <a:pt x="58" y="166"/>
                      </a:cubicBezTo>
                      <a:cubicBezTo>
                        <a:pt x="48" y="173"/>
                        <a:pt x="44" y="173"/>
                        <a:pt x="34" y="166"/>
                      </a:cubicBezTo>
                      <a:cubicBezTo>
                        <a:pt x="35" y="162"/>
                        <a:pt x="34" y="158"/>
                        <a:pt x="36" y="154"/>
                      </a:cubicBezTo>
                      <a:cubicBezTo>
                        <a:pt x="38" y="150"/>
                        <a:pt x="55" y="146"/>
                        <a:pt x="46" y="144"/>
                      </a:cubicBezTo>
                      <a:cubicBezTo>
                        <a:pt x="42" y="143"/>
                        <a:pt x="34" y="148"/>
                        <a:pt x="34" y="148"/>
                      </a:cubicBezTo>
                      <a:cubicBezTo>
                        <a:pt x="32" y="155"/>
                        <a:pt x="28" y="159"/>
                        <a:pt x="26" y="166"/>
                      </a:cubicBezTo>
                      <a:cubicBezTo>
                        <a:pt x="36" y="182"/>
                        <a:pt x="36" y="173"/>
                        <a:pt x="30" y="190"/>
                      </a:cubicBezTo>
                      <a:cubicBezTo>
                        <a:pt x="28" y="196"/>
                        <a:pt x="14" y="200"/>
                        <a:pt x="14" y="200"/>
                      </a:cubicBezTo>
                      <a:cubicBezTo>
                        <a:pt x="5" y="214"/>
                        <a:pt x="11" y="210"/>
                        <a:pt x="0" y="214"/>
                      </a:cubicBezTo>
                      <a:cubicBezTo>
                        <a:pt x="2" y="202"/>
                        <a:pt x="5" y="198"/>
                        <a:pt x="8" y="188"/>
                      </a:cubicBezTo>
                      <a:cubicBezTo>
                        <a:pt x="6" y="178"/>
                        <a:pt x="3" y="173"/>
                        <a:pt x="0" y="164"/>
                      </a:cubicBezTo>
                      <a:cubicBezTo>
                        <a:pt x="3" y="156"/>
                        <a:pt x="7" y="157"/>
                        <a:pt x="14" y="152"/>
                      </a:cubicBezTo>
                      <a:cubicBezTo>
                        <a:pt x="18" y="141"/>
                        <a:pt x="23" y="140"/>
                        <a:pt x="32" y="134"/>
                      </a:cubicBezTo>
                      <a:cubicBezTo>
                        <a:pt x="37" y="127"/>
                        <a:pt x="37" y="123"/>
                        <a:pt x="44" y="118"/>
                      </a:cubicBezTo>
                      <a:cubicBezTo>
                        <a:pt x="64" y="121"/>
                        <a:pt x="55" y="122"/>
                        <a:pt x="72" y="116"/>
                      </a:cubicBezTo>
                      <a:cubicBezTo>
                        <a:pt x="76" y="115"/>
                        <a:pt x="84" y="112"/>
                        <a:pt x="84" y="112"/>
                      </a:cubicBezTo>
                      <a:cubicBezTo>
                        <a:pt x="105" y="119"/>
                        <a:pt x="97" y="84"/>
                        <a:pt x="114" y="78"/>
                      </a:cubicBezTo>
                      <a:cubicBezTo>
                        <a:pt x="117" y="87"/>
                        <a:pt x="110" y="89"/>
                        <a:pt x="120" y="92"/>
                      </a:cubicBezTo>
                      <a:cubicBezTo>
                        <a:pt x="125" y="85"/>
                        <a:pt x="125" y="81"/>
                        <a:pt x="132" y="76"/>
                      </a:cubicBezTo>
                      <a:cubicBezTo>
                        <a:pt x="138" y="68"/>
                        <a:pt x="146" y="65"/>
                        <a:pt x="150" y="54"/>
                      </a:cubicBezTo>
                      <a:cubicBezTo>
                        <a:pt x="151" y="50"/>
                        <a:pt x="154" y="42"/>
                        <a:pt x="154" y="42"/>
                      </a:cubicBezTo>
                      <a:cubicBezTo>
                        <a:pt x="152" y="41"/>
                        <a:pt x="148" y="40"/>
                        <a:pt x="148" y="38"/>
                      </a:cubicBezTo>
                      <a:cubicBezTo>
                        <a:pt x="148" y="36"/>
                        <a:pt x="161" y="33"/>
                        <a:pt x="152" y="32"/>
                      </a:cubicBezTo>
                      <a:lnTo>
                        <a:pt x="158" y="24"/>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7" name="Freeform 46"/>
                <p:cNvSpPr>
                  <a:spLocks/>
                </p:cNvSpPr>
                <p:nvPr userDrawn="1"/>
              </p:nvSpPr>
              <p:spPr bwMode="ltGray">
                <a:xfrm>
                  <a:off x="2677" y="233"/>
                  <a:ext cx="14" cy="10"/>
                </a:xfrm>
                <a:custGeom>
                  <a:avLst/>
                  <a:gdLst/>
                  <a:ahLst/>
                  <a:cxnLst>
                    <a:cxn ang="0">
                      <a:pos x="0" y="9"/>
                    </a:cxn>
                    <a:cxn ang="0">
                      <a:pos x="4" y="13"/>
                    </a:cxn>
                    <a:cxn ang="0">
                      <a:pos x="0" y="9"/>
                    </a:cxn>
                  </a:cxnLst>
                  <a:rect l="0" t="0" r="r" b="b"/>
                  <a:pathLst>
                    <a:path w="13" h="13">
                      <a:moveTo>
                        <a:pt x="0" y="9"/>
                      </a:moveTo>
                      <a:cubicBezTo>
                        <a:pt x="6" y="0"/>
                        <a:pt x="13" y="7"/>
                        <a:pt x="4" y="13"/>
                      </a:cubicBezTo>
                      <a:cubicBezTo>
                        <a:pt x="0" y="6"/>
                        <a:pt x="0" y="5"/>
                        <a:pt x="0" y="9"/>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8" name="Freeform 47"/>
                <p:cNvSpPr>
                  <a:spLocks/>
                </p:cNvSpPr>
                <p:nvPr userDrawn="1"/>
              </p:nvSpPr>
              <p:spPr bwMode="ltGray">
                <a:xfrm>
                  <a:off x="1627" y="353"/>
                  <a:ext cx="813" cy="462"/>
                </a:xfrm>
                <a:custGeom>
                  <a:avLst/>
                  <a:gdLst/>
                  <a:ahLst/>
                  <a:cxnLst>
                    <a:cxn ang="0">
                      <a:pos x="812" y="26"/>
                    </a:cxn>
                    <a:cxn ang="0">
                      <a:pos x="778" y="78"/>
                    </a:cxn>
                    <a:cxn ang="0">
                      <a:pos x="748" y="122"/>
                    </a:cxn>
                    <a:cxn ang="0">
                      <a:pos x="722" y="142"/>
                    </a:cxn>
                    <a:cxn ang="0">
                      <a:pos x="634" y="180"/>
                    </a:cxn>
                    <a:cxn ang="0">
                      <a:pos x="632" y="210"/>
                    </a:cxn>
                    <a:cxn ang="0">
                      <a:pos x="604" y="230"/>
                    </a:cxn>
                    <a:cxn ang="0">
                      <a:pos x="620" y="178"/>
                    </a:cxn>
                    <a:cxn ang="0">
                      <a:pos x="576" y="188"/>
                    </a:cxn>
                    <a:cxn ang="0">
                      <a:pos x="556" y="218"/>
                    </a:cxn>
                    <a:cxn ang="0">
                      <a:pos x="596" y="280"/>
                    </a:cxn>
                    <a:cxn ang="0">
                      <a:pos x="594" y="368"/>
                    </a:cxn>
                    <a:cxn ang="0">
                      <a:pos x="542" y="406"/>
                    </a:cxn>
                    <a:cxn ang="0">
                      <a:pos x="522" y="386"/>
                    </a:cxn>
                    <a:cxn ang="0">
                      <a:pos x="482" y="348"/>
                    </a:cxn>
                    <a:cxn ang="0">
                      <a:pos x="462" y="348"/>
                    </a:cxn>
                    <a:cxn ang="0">
                      <a:pos x="450" y="394"/>
                    </a:cxn>
                    <a:cxn ang="0">
                      <a:pos x="500" y="464"/>
                    </a:cxn>
                    <a:cxn ang="0">
                      <a:pos x="510" y="524"/>
                    </a:cxn>
                    <a:cxn ang="0">
                      <a:pos x="526" y="560"/>
                    </a:cxn>
                    <a:cxn ang="0">
                      <a:pos x="492" y="544"/>
                    </a:cxn>
                    <a:cxn ang="0">
                      <a:pos x="470" y="518"/>
                    </a:cxn>
                    <a:cxn ang="0">
                      <a:pos x="422" y="424"/>
                    </a:cxn>
                    <a:cxn ang="0">
                      <a:pos x="426" y="310"/>
                    </a:cxn>
                    <a:cxn ang="0">
                      <a:pos x="422" y="268"/>
                    </a:cxn>
                    <a:cxn ang="0">
                      <a:pos x="412" y="276"/>
                    </a:cxn>
                    <a:cxn ang="0">
                      <a:pos x="386" y="266"/>
                    </a:cxn>
                    <a:cxn ang="0">
                      <a:pos x="360" y="170"/>
                    </a:cxn>
                    <a:cxn ang="0">
                      <a:pos x="330" y="166"/>
                    </a:cxn>
                    <a:cxn ang="0">
                      <a:pos x="288" y="172"/>
                    </a:cxn>
                    <a:cxn ang="0">
                      <a:pos x="242" y="232"/>
                    </a:cxn>
                    <a:cxn ang="0">
                      <a:pos x="196" y="268"/>
                    </a:cxn>
                    <a:cxn ang="0">
                      <a:pos x="184" y="274"/>
                    </a:cxn>
                    <a:cxn ang="0">
                      <a:pos x="160" y="328"/>
                    </a:cxn>
                    <a:cxn ang="0">
                      <a:pos x="152" y="354"/>
                    </a:cxn>
                    <a:cxn ang="0">
                      <a:pos x="128" y="404"/>
                    </a:cxn>
                    <a:cxn ang="0">
                      <a:pos x="94" y="392"/>
                    </a:cxn>
                    <a:cxn ang="0">
                      <a:pos x="66" y="258"/>
                    </a:cxn>
                    <a:cxn ang="0">
                      <a:pos x="72" y="156"/>
                    </a:cxn>
                    <a:cxn ang="0">
                      <a:pos x="44" y="180"/>
                    </a:cxn>
                    <a:cxn ang="0">
                      <a:pos x="20" y="150"/>
                    </a:cxn>
                    <a:cxn ang="0">
                      <a:pos x="24" y="138"/>
                    </a:cxn>
                    <a:cxn ang="0">
                      <a:pos x="0" y="92"/>
                    </a:cxn>
                    <a:cxn ang="0">
                      <a:pos x="798" y="6"/>
                    </a:cxn>
                  </a:cxnLst>
                  <a:rect l="0" t="0" r="r" b="b"/>
                  <a:pathLst>
                    <a:path w="812" h="564">
                      <a:moveTo>
                        <a:pt x="798" y="6"/>
                      </a:moveTo>
                      <a:cubicBezTo>
                        <a:pt x="801" y="15"/>
                        <a:pt x="809" y="16"/>
                        <a:pt x="812" y="26"/>
                      </a:cubicBezTo>
                      <a:cubicBezTo>
                        <a:pt x="809" y="36"/>
                        <a:pt x="801" y="41"/>
                        <a:pt x="796" y="50"/>
                      </a:cubicBezTo>
                      <a:cubicBezTo>
                        <a:pt x="791" y="61"/>
                        <a:pt x="788" y="71"/>
                        <a:pt x="778" y="78"/>
                      </a:cubicBezTo>
                      <a:cubicBezTo>
                        <a:pt x="773" y="85"/>
                        <a:pt x="771" y="88"/>
                        <a:pt x="774" y="96"/>
                      </a:cubicBezTo>
                      <a:cubicBezTo>
                        <a:pt x="767" y="107"/>
                        <a:pt x="758" y="114"/>
                        <a:pt x="748" y="122"/>
                      </a:cubicBezTo>
                      <a:cubicBezTo>
                        <a:pt x="744" y="125"/>
                        <a:pt x="736" y="130"/>
                        <a:pt x="736" y="130"/>
                      </a:cubicBezTo>
                      <a:cubicBezTo>
                        <a:pt x="740" y="141"/>
                        <a:pt x="731" y="140"/>
                        <a:pt x="722" y="142"/>
                      </a:cubicBezTo>
                      <a:cubicBezTo>
                        <a:pt x="716" y="148"/>
                        <a:pt x="712" y="151"/>
                        <a:pt x="704" y="154"/>
                      </a:cubicBezTo>
                      <a:cubicBezTo>
                        <a:pt x="686" y="150"/>
                        <a:pt x="650" y="169"/>
                        <a:pt x="634" y="180"/>
                      </a:cubicBezTo>
                      <a:cubicBezTo>
                        <a:pt x="636" y="189"/>
                        <a:pt x="631" y="193"/>
                        <a:pt x="640" y="196"/>
                      </a:cubicBezTo>
                      <a:cubicBezTo>
                        <a:pt x="643" y="205"/>
                        <a:pt x="640" y="207"/>
                        <a:pt x="632" y="210"/>
                      </a:cubicBezTo>
                      <a:cubicBezTo>
                        <a:pt x="626" y="219"/>
                        <a:pt x="623" y="226"/>
                        <a:pt x="614" y="232"/>
                      </a:cubicBezTo>
                      <a:cubicBezTo>
                        <a:pt x="611" y="231"/>
                        <a:pt x="606" y="233"/>
                        <a:pt x="604" y="230"/>
                      </a:cubicBezTo>
                      <a:cubicBezTo>
                        <a:pt x="599" y="220"/>
                        <a:pt x="610" y="199"/>
                        <a:pt x="620" y="196"/>
                      </a:cubicBezTo>
                      <a:cubicBezTo>
                        <a:pt x="623" y="187"/>
                        <a:pt x="617" y="187"/>
                        <a:pt x="620" y="178"/>
                      </a:cubicBezTo>
                      <a:cubicBezTo>
                        <a:pt x="617" y="164"/>
                        <a:pt x="609" y="168"/>
                        <a:pt x="598" y="172"/>
                      </a:cubicBezTo>
                      <a:cubicBezTo>
                        <a:pt x="592" y="180"/>
                        <a:pt x="585" y="185"/>
                        <a:pt x="576" y="188"/>
                      </a:cubicBezTo>
                      <a:cubicBezTo>
                        <a:pt x="572" y="194"/>
                        <a:pt x="568" y="200"/>
                        <a:pt x="564" y="206"/>
                      </a:cubicBezTo>
                      <a:cubicBezTo>
                        <a:pt x="561" y="210"/>
                        <a:pt x="556" y="218"/>
                        <a:pt x="556" y="218"/>
                      </a:cubicBezTo>
                      <a:cubicBezTo>
                        <a:pt x="558" y="234"/>
                        <a:pt x="559" y="243"/>
                        <a:pt x="572" y="252"/>
                      </a:cubicBezTo>
                      <a:cubicBezTo>
                        <a:pt x="579" y="262"/>
                        <a:pt x="586" y="273"/>
                        <a:pt x="596" y="280"/>
                      </a:cubicBezTo>
                      <a:cubicBezTo>
                        <a:pt x="598" y="286"/>
                        <a:pt x="602" y="298"/>
                        <a:pt x="602" y="298"/>
                      </a:cubicBezTo>
                      <a:cubicBezTo>
                        <a:pt x="601" y="308"/>
                        <a:pt x="599" y="361"/>
                        <a:pt x="594" y="368"/>
                      </a:cubicBezTo>
                      <a:cubicBezTo>
                        <a:pt x="590" y="374"/>
                        <a:pt x="576" y="378"/>
                        <a:pt x="570" y="382"/>
                      </a:cubicBezTo>
                      <a:cubicBezTo>
                        <a:pt x="563" y="393"/>
                        <a:pt x="550" y="396"/>
                        <a:pt x="542" y="406"/>
                      </a:cubicBezTo>
                      <a:cubicBezTo>
                        <a:pt x="536" y="413"/>
                        <a:pt x="539" y="417"/>
                        <a:pt x="530" y="420"/>
                      </a:cubicBezTo>
                      <a:cubicBezTo>
                        <a:pt x="526" y="408"/>
                        <a:pt x="538" y="391"/>
                        <a:pt x="522" y="386"/>
                      </a:cubicBezTo>
                      <a:cubicBezTo>
                        <a:pt x="516" y="377"/>
                        <a:pt x="510" y="364"/>
                        <a:pt x="502" y="356"/>
                      </a:cubicBezTo>
                      <a:cubicBezTo>
                        <a:pt x="497" y="341"/>
                        <a:pt x="505" y="360"/>
                        <a:pt x="482" y="348"/>
                      </a:cubicBezTo>
                      <a:cubicBezTo>
                        <a:pt x="478" y="346"/>
                        <a:pt x="478" y="339"/>
                        <a:pt x="474" y="336"/>
                      </a:cubicBezTo>
                      <a:cubicBezTo>
                        <a:pt x="470" y="323"/>
                        <a:pt x="466" y="342"/>
                        <a:pt x="462" y="348"/>
                      </a:cubicBezTo>
                      <a:cubicBezTo>
                        <a:pt x="460" y="358"/>
                        <a:pt x="456" y="363"/>
                        <a:pt x="454" y="374"/>
                      </a:cubicBezTo>
                      <a:cubicBezTo>
                        <a:pt x="457" y="383"/>
                        <a:pt x="455" y="387"/>
                        <a:pt x="450" y="394"/>
                      </a:cubicBezTo>
                      <a:cubicBezTo>
                        <a:pt x="454" y="399"/>
                        <a:pt x="464" y="411"/>
                        <a:pt x="466" y="418"/>
                      </a:cubicBezTo>
                      <a:cubicBezTo>
                        <a:pt x="474" y="443"/>
                        <a:pt x="472" y="458"/>
                        <a:pt x="500" y="464"/>
                      </a:cubicBezTo>
                      <a:cubicBezTo>
                        <a:pt x="507" y="469"/>
                        <a:pt x="510" y="474"/>
                        <a:pt x="516" y="480"/>
                      </a:cubicBezTo>
                      <a:cubicBezTo>
                        <a:pt x="511" y="494"/>
                        <a:pt x="513" y="509"/>
                        <a:pt x="510" y="524"/>
                      </a:cubicBezTo>
                      <a:cubicBezTo>
                        <a:pt x="512" y="537"/>
                        <a:pt x="511" y="541"/>
                        <a:pt x="522" y="548"/>
                      </a:cubicBezTo>
                      <a:cubicBezTo>
                        <a:pt x="523" y="552"/>
                        <a:pt x="525" y="556"/>
                        <a:pt x="526" y="560"/>
                      </a:cubicBezTo>
                      <a:cubicBezTo>
                        <a:pt x="527" y="564"/>
                        <a:pt x="514" y="556"/>
                        <a:pt x="514" y="556"/>
                      </a:cubicBezTo>
                      <a:cubicBezTo>
                        <a:pt x="502" y="564"/>
                        <a:pt x="501" y="551"/>
                        <a:pt x="492" y="544"/>
                      </a:cubicBezTo>
                      <a:cubicBezTo>
                        <a:pt x="488" y="541"/>
                        <a:pt x="480" y="536"/>
                        <a:pt x="480" y="536"/>
                      </a:cubicBezTo>
                      <a:cubicBezTo>
                        <a:pt x="471" y="522"/>
                        <a:pt x="474" y="529"/>
                        <a:pt x="470" y="518"/>
                      </a:cubicBezTo>
                      <a:cubicBezTo>
                        <a:pt x="467" y="491"/>
                        <a:pt x="461" y="446"/>
                        <a:pt x="436" y="430"/>
                      </a:cubicBezTo>
                      <a:cubicBezTo>
                        <a:pt x="428" y="433"/>
                        <a:pt x="425" y="433"/>
                        <a:pt x="422" y="424"/>
                      </a:cubicBezTo>
                      <a:cubicBezTo>
                        <a:pt x="427" y="404"/>
                        <a:pt x="432" y="383"/>
                        <a:pt x="438" y="364"/>
                      </a:cubicBezTo>
                      <a:cubicBezTo>
                        <a:pt x="436" y="343"/>
                        <a:pt x="431" y="330"/>
                        <a:pt x="426" y="310"/>
                      </a:cubicBezTo>
                      <a:cubicBezTo>
                        <a:pt x="429" y="302"/>
                        <a:pt x="425" y="300"/>
                        <a:pt x="422" y="292"/>
                      </a:cubicBezTo>
                      <a:cubicBezTo>
                        <a:pt x="424" y="282"/>
                        <a:pt x="428" y="277"/>
                        <a:pt x="422" y="268"/>
                      </a:cubicBezTo>
                      <a:cubicBezTo>
                        <a:pt x="420" y="269"/>
                        <a:pt x="418" y="269"/>
                        <a:pt x="416" y="270"/>
                      </a:cubicBezTo>
                      <a:cubicBezTo>
                        <a:pt x="414" y="272"/>
                        <a:pt x="414" y="275"/>
                        <a:pt x="412" y="276"/>
                      </a:cubicBezTo>
                      <a:cubicBezTo>
                        <a:pt x="408" y="278"/>
                        <a:pt x="400" y="280"/>
                        <a:pt x="400" y="280"/>
                      </a:cubicBezTo>
                      <a:cubicBezTo>
                        <a:pt x="394" y="274"/>
                        <a:pt x="389" y="274"/>
                        <a:pt x="386" y="266"/>
                      </a:cubicBezTo>
                      <a:cubicBezTo>
                        <a:pt x="391" y="251"/>
                        <a:pt x="379" y="206"/>
                        <a:pt x="364" y="196"/>
                      </a:cubicBezTo>
                      <a:cubicBezTo>
                        <a:pt x="357" y="186"/>
                        <a:pt x="358" y="182"/>
                        <a:pt x="360" y="170"/>
                      </a:cubicBezTo>
                      <a:cubicBezTo>
                        <a:pt x="358" y="160"/>
                        <a:pt x="356" y="147"/>
                        <a:pt x="346" y="144"/>
                      </a:cubicBezTo>
                      <a:cubicBezTo>
                        <a:pt x="343" y="154"/>
                        <a:pt x="338" y="160"/>
                        <a:pt x="330" y="166"/>
                      </a:cubicBezTo>
                      <a:cubicBezTo>
                        <a:pt x="323" y="164"/>
                        <a:pt x="308" y="160"/>
                        <a:pt x="308" y="160"/>
                      </a:cubicBezTo>
                      <a:cubicBezTo>
                        <a:pt x="296" y="162"/>
                        <a:pt x="297" y="166"/>
                        <a:pt x="288" y="172"/>
                      </a:cubicBezTo>
                      <a:cubicBezTo>
                        <a:pt x="284" y="185"/>
                        <a:pt x="282" y="191"/>
                        <a:pt x="268" y="196"/>
                      </a:cubicBezTo>
                      <a:cubicBezTo>
                        <a:pt x="264" y="200"/>
                        <a:pt x="243" y="231"/>
                        <a:pt x="242" y="232"/>
                      </a:cubicBezTo>
                      <a:cubicBezTo>
                        <a:pt x="231" y="239"/>
                        <a:pt x="215" y="247"/>
                        <a:pt x="206" y="256"/>
                      </a:cubicBezTo>
                      <a:cubicBezTo>
                        <a:pt x="202" y="260"/>
                        <a:pt x="200" y="265"/>
                        <a:pt x="196" y="268"/>
                      </a:cubicBezTo>
                      <a:cubicBezTo>
                        <a:pt x="194" y="269"/>
                        <a:pt x="192" y="269"/>
                        <a:pt x="190" y="270"/>
                      </a:cubicBezTo>
                      <a:cubicBezTo>
                        <a:pt x="188" y="271"/>
                        <a:pt x="186" y="272"/>
                        <a:pt x="184" y="274"/>
                      </a:cubicBezTo>
                      <a:cubicBezTo>
                        <a:pt x="180" y="278"/>
                        <a:pt x="172" y="286"/>
                        <a:pt x="172" y="286"/>
                      </a:cubicBezTo>
                      <a:cubicBezTo>
                        <a:pt x="167" y="300"/>
                        <a:pt x="165" y="314"/>
                        <a:pt x="160" y="328"/>
                      </a:cubicBezTo>
                      <a:cubicBezTo>
                        <a:pt x="158" y="335"/>
                        <a:pt x="156" y="341"/>
                        <a:pt x="154" y="348"/>
                      </a:cubicBezTo>
                      <a:cubicBezTo>
                        <a:pt x="153" y="350"/>
                        <a:pt x="152" y="354"/>
                        <a:pt x="152" y="354"/>
                      </a:cubicBezTo>
                      <a:cubicBezTo>
                        <a:pt x="152" y="359"/>
                        <a:pt x="156" y="384"/>
                        <a:pt x="146" y="392"/>
                      </a:cubicBezTo>
                      <a:cubicBezTo>
                        <a:pt x="141" y="397"/>
                        <a:pt x="128" y="404"/>
                        <a:pt x="128" y="404"/>
                      </a:cubicBezTo>
                      <a:cubicBezTo>
                        <a:pt x="125" y="412"/>
                        <a:pt x="122" y="421"/>
                        <a:pt x="114" y="424"/>
                      </a:cubicBezTo>
                      <a:cubicBezTo>
                        <a:pt x="100" y="419"/>
                        <a:pt x="97" y="405"/>
                        <a:pt x="94" y="392"/>
                      </a:cubicBezTo>
                      <a:cubicBezTo>
                        <a:pt x="86" y="362"/>
                        <a:pt x="82" y="332"/>
                        <a:pt x="72" y="302"/>
                      </a:cubicBezTo>
                      <a:cubicBezTo>
                        <a:pt x="71" y="281"/>
                        <a:pt x="70" y="275"/>
                        <a:pt x="66" y="258"/>
                      </a:cubicBezTo>
                      <a:cubicBezTo>
                        <a:pt x="66" y="251"/>
                        <a:pt x="68" y="219"/>
                        <a:pt x="64" y="208"/>
                      </a:cubicBezTo>
                      <a:cubicBezTo>
                        <a:pt x="70" y="191"/>
                        <a:pt x="66" y="173"/>
                        <a:pt x="72" y="156"/>
                      </a:cubicBezTo>
                      <a:cubicBezTo>
                        <a:pt x="66" y="139"/>
                        <a:pt x="60" y="168"/>
                        <a:pt x="56" y="172"/>
                      </a:cubicBezTo>
                      <a:cubicBezTo>
                        <a:pt x="53" y="175"/>
                        <a:pt x="44" y="180"/>
                        <a:pt x="44" y="180"/>
                      </a:cubicBezTo>
                      <a:cubicBezTo>
                        <a:pt x="35" y="177"/>
                        <a:pt x="28" y="173"/>
                        <a:pt x="24" y="162"/>
                      </a:cubicBezTo>
                      <a:cubicBezTo>
                        <a:pt x="23" y="158"/>
                        <a:pt x="20" y="150"/>
                        <a:pt x="20" y="150"/>
                      </a:cubicBezTo>
                      <a:cubicBezTo>
                        <a:pt x="30" y="148"/>
                        <a:pt x="30" y="143"/>
                        <a:pt x="38" y="138"/>
                      </a:cubicBezTo>
                      <a:cubicBezTo>
                        <a:pt x="35" y="128"/>
                        <a:pt x="31" y="133"/>
                        <a:pt x="24" y="138"/>
                      </a:cubicBezTo>
                      <a:cubicBezTo>
                        <a:pt x="15" y="135"/>
                        <a:pt x="15" y="132"/>
                        <a:pt x="18" y="124"/>
                      </a:cubicBezTo>
                      <a:cubicBezTo>
                        <a:pt x="11" y="114"/>
                        <a:pt x="9" y="101"/>
                        <a:pt x="0" y="92"/>
                      </a:cubicBezTo>
                      <a:lnTo>
                        <a:pt x="76" y="0"/>
                      </a:lnTo>
                      <a:lnTo>
                        <a:pt x="798" y="6"/>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9" name="Freeform 48"/>
                <p:cNvSpPr>
                  <a:spLocks/>
                </p:cNvSpPr>
                <p:nvPr userDrawn="1"/>
              </p:nvSpPr>
              <p:spPr bwMode="ltGray">
                <a:xfrm>
                  <a:off x="1770" y="671"/>
                  <a:ext cx="45" cy="71"/>
                </a:xfrm>
                <a:custGeom>
                  <a:avLst/>
                  <a:gdLst/>
                  <a:ahLst/>
                  <a:cxnLst>
                    <a:cxn ang="0">
                      <a:pos x="7" y="11"/>
                    </a:cxn>
                    <a:cxn ang="0">
                      <a:pos x="17" y="3"/>
                    </a:cxn>
                    <a:cxn ang="0">
                      <a:pos x="37" y="33"/>
                    </a:cxn>
                    <a:cxn ang="0">
                      <a:pos x="19" y="85"/>
                    </a:cxn>
                    <a:cxn ang="0">
                      <a:pos x="1" y="69"/>
                    </a:cxn>
                    <a:cxn ang="0">
                      <a:pos x="7" y="11"/>
                    </a:cxn>
                  </a:cxnLst>
                  <a:rect l="0" t="0" r="r" b="b"/>
                  <a:pathLst>
                    <a:path w="43" h="85">
                      <a:moveTo>
                        <a:pt x="7" y="11"/>
                      </a:moveTo>
                      <a:cubicBezTo>
                        <a:pt x="4" y="2"/>
                        <a:pt x="9" y="0"/>
                        <a:pt x="17" y="3"/>
                      </a:cubicBezTo>
                      <a:cubicBezTo>
                        <a:pt x="24" y="13"/>
                        <a:pt x="28" y="24"/>
                        <a:pt x="37" y="33"/>
                      </a:cubicBezTo>
                      <a:cubicBezTo>
                        <a:pt x="43" y="52"/>
                        <a:pt x="40" y="78"/>
                        <a:pt x="19" y="85"/>
                      </a:cubicBezTo>
                      <a:cubicBezTo>
                        <a:pt x="6" y="81"/>
                        <a:pt x="5" y="81"/>
                        <a:pt x="1" y="69"/>
                      </a:cubicBezTo>
                      <a:cubicBezTo>
                        <a:pt x="2" y="66"/>
                        <a:pt x="0" y="4"/>
                        <a:pt x="7" y="1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80" name="Freeform 49"/>
                <p:cNvSpPr>
                  <a:spLocks/>
                </p:cNvSpPr>
                <p:nvPr userDrawn="1"/>
              </p:nvSpPr>
              <p:spPr bwMode="ltGray">
                <a:xfrm>
                  <a:off x="2394" y="431"/>
                  <a:ext cx="42" cy="59"/>
                </a:xfrm>
                <a:custGeom>
                  <a:avLst/>
                  <a:gdLst/>
                  <a:ahLst/>
                  <a:cxnLst>
                    <a:cxn ang="0">
                      <a:pos x="13" y="28"/>
                    </a:cxn>
                    <a:cxn ang="0">
                      <a:pos x="29" y="2"/>
                    </a:cxn>
                    <a:cxn ang="0">
                      <a:pos x="43" y="4"/>
                    </a:cxn>
                    <a:cxn ang="0">
                      <a:pos x="39" y="26"/>
                    </a:cxn>
                    <a:cxn ang="0">
                      <a:pos x="13" y="74"/>
                    </a:cxn>
                    <a:cxn ang="0">
                      <a:pos x="7" y="60"/>
                    </a:cxn>
                    <a:cxn ang="0">
                      <a:pos x="3" y="36"/>
                    </a:cxn>
                    <a:cxn ang="0">
                      <a:pos x="13" y="28"/>
                    </a:cxn>
                  </a:cxnLst>
                  <a:rect l="0" t="0" r="r" b="b"/>
                  <a:pathLst>
                    <a:path w="44" h="74">
                      <a:moveTo>
                        <a:pt x="13" y="28"/>
                      </a:moveTo>
                      <a:cubicBezTo>
                        <a:pt x="15" y="13"/>
                        <a:pt x="14" y="7"/>
                        <a:pt x="29" y="2"/>
                      </a:cubicBezTo>
                      <a:cubicBezTo>
                        <a:pt x="34" y="3"/>
                        <a:pt x="40" y="0"/>
                        <a:pt x="43" y="4"/>
                      </a:cubicBezTo>
                      <a:cubicBezTo>
                        <a:pt x="44" y="6"/>
                        <a:pt x="41" y="21"/>
                        <a:pt x="39" y="26"/>
                      </a:cubicBezTo>
                      <a:cubicBezTo>
                        <a:pt x="31" y="43"/>
                        <a:pt x="30" y="63"/>
                        <a:pt x="13" y="74"/>
                      </a:cubicBezTo>
                      <a:cubicBezTo>
                        <a:pt x="4" y="71"/>
                        <a:pt x="4" y="68"/>
                        <a:pt x="7" y="60"/>
                      </a:cubicBezTo>
                      <a:cubicBezTo>
                        <a:pt x="5" y="50"/>
                        <a:pt x="0" y="46"/>
                        <a:pt x="3" y="36"/>
                      </a:cubicBezTo>
                      <a:cubicBezTo>
                        <a:pt x="4" y="32"/>
                        <a:pt x="8" y="23"/>
                        <a:pt x="13"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81" name="Freeform 50"/>
                <p:cNvSpPr>
                  <a:spLocks/>
                </p:cNvSpPr>
                <p:nvPr userDrawn="1"/>
              </p:nvSpPr>
              <p:spPr bwMode="ltGray">
                <a:xfrm>
                  <a:off x="2513" y="402"/>
                  <a:ext cx="21" cy="24"/>
                </a:xfrm>
                <a:custGeom>
                  <a:avLst/>
                  <a:gdLst/>
                  <a:ahLst/>
                  <a:cxnLst>
                    <a:cxn ang="0">
                      <a:pos x="7" y="16"/>
                    </a:cxn>
                    <a:cxn ang="0">
                      <a:pos x="5" y="30"/>
                    </a:cxn>
                    <a:cxn ang="0">
                      <a:pos x="7" y="16"/>
                    </a:cxn>
                  </a:cxnLst>
                  <a:rect l="0" t="0" r="r" b="b"/>
                  <a:pathLst>
                    <a:path w="20" h="30">
                      <a:moveTo>
                        <a:pt x="7" y="16"/>
                      </a:moveTo>
                      <a:cubicBezTo>
                        <a:pt x="18" y="0"/>
                        <a:pt x="20" y="20"/>
                        <a:pt x="5" y="30"/>
                      </a:cubicBezTo>
                      <a:cubicBezTo>
                        <a:pt x="0" y="23"/>
                        <a:pt x="1" y="22"/>
                        <a:pt x="7" y="1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82" name="Freeform 51"/>
                <p:cNvSpPr>
                  <a:spLocks/>
                </p:cNvSpPr>
                <p:nvPr userDrawn="1"/>
              </p:nvSpPr>
              <p:spPr bwMode="ltGray">
                <a:xfrm>
                  <a:off x="333" y="169"/>
                  <a:ext cx="1015" cy="866"/>
                </a:xfrm>
                <a:custGeom>
                  <a:avLst/>
                  <a:gdLst/>
                  <a:ahLst/>
                  <a:cxnLst>
                    <a:cxn ang="0">
                      <a:pos x="481" y="464"/>
                    </a:cxn>
                    <a:cxn ang="0">
                      <a:pos x="486" y="451"/>
                    </a:cxn>
                    <a:cxn ang="0">
                      <a:pos x="500" y="413"/>
                    </a:cxn>
                    <a:cxn ang="0">
                      <a:pos x="309" y="287"/>
                    </a:cxn>
                    <a:cxn ang="0">
                      <a:pos x="282" y="346"/>
                    </a:cxn>
                    <a:cxn ang="0">
                      <a:pos x="303" y="556"/>
                    </a:cxn>
                    <a:cxn ang="0">
                      <a:pos x="282" y="494"/>
                    </a:cxn>
                    <a:cxn ang="0">
                      <a:pos x="242" y="439"/>
                    </a:cxn>
                    <a:cxn ang="0">
                      <a:pos x="245" y="413"/>
                    </a:cxn>
                    <a:cxn ang="0">
                      <a:pos x="247" y="394"/>
                    </a:cxn>
                    <a:cxn ang="0">
                      <a:pos x="220" y="375"/>
                    </a:cxn>
                    <a:cxn ang="0">
                      <a:pos x="194" y="346"/>
                    </a:cxn>
                    <a:cxn ang="0">
                      <a:pos x="148" y="354"/>
                    </a:cxn>
                    <a:cxn ang="0">
                      <a:pos x="126" y="365"/>
                    </a:cxn>
                    <a:cxn ang="0">
                      <a:pos x="78" y="365"/>
                    </a:cxn>
                    <a:cxn ang="0">
                      <a:pos x="22" y="312"/>
                    </a:cxn>
                    <a:cxn ang="0">
                      <a:pos x="11" y="295"/>
                    </a:cxn>
                    <a:cxn ang="0">
                      <a:pos x="0" y="264"/>
                    </a:cxn>
                    <a:cxn ang="0">
                      <a:pos x="24" y="213"/>
                    </a:cxn>
                    <a:cxn ang="0">
                      <a:pos x="32" y="181"/>
                    </a:cxn>
                    <a:cxn ang="0">
                      <a:pos x="51" y="143"/>
                    </a:cxn>
                    <a:cxn ang="0">
                      <a:pos x="81" y="116"/>
                    </a:cxn>
                    <a:cxn ang="0">
                      <a:pos x="167" y="67"/>
                    </a:cxn>
                    <a:cxn ang="0">
                      <a:pos x="220" y="30"/>
                    </a:cxn>
                    <a:cxn ang="0">
                      <a:pos x="258" y="6"/>
                    </a:cxn>
                    <a:cxn ang="0">
                      <a:pos x="363" y="2"/>
                    </a:cxn>
                    <a:cxn ang="0">
                      <a:pos x="398" y="0"/>
                    </a:cxn>
                    <a:cxn ang="0">
                      <a:pos x="384" y="34"/>
                    </a:cxn>
                    <a:cxn ang="0">
                      <a:pos x="443" y="84"/>
                    </a:cxn>
                    <a:cxn ang="0">
                      <a:pos x="497" y="74"/>
                    </a:cxn>
                    <a:cxn ang="0">
                      <a:pos x="529" y="82"/>
                    </a:cxn>
                    <a:cxn ang="0">
                      <a:pos x="559" y="97"/>
                    </a:cxn>
                    <a:cxn ang="0">
                      <a:pos x="572" y="188"/>
                    </a:cxn>
                    <a:cxn ang="0">
                      <a:pos x="572" y="240"/>
                    </a:cxn>
                    <a:cxn ang="0">
                      <a:pos x="599" y="283"/>
                    </a:cxn>
                    <a:cxn ang="0">
                      <a:pos x="645" y="300"/>
                    </a:cxn>
                    <a:cxn ang="0">
                      <a:pos x="680" y="295"/>
                    </a:cxn>
                    <a:cxn ang="0">
                      <a:pos x="664" y="340"/>
                    </a:cxn>
                    <a:cxn ang="0">
                      <a:pos x="599" y="407"/>
                    </a:cxn>
                    <a:cxn ang="0">
                      <a:pos x="548" y="485"/>
                    </a:cxn>
                    <a:cxn ang="0">
                      <a:pos x="556" y="508"/>
                    </a:cxn>
                    <a:cxn ang="0">
                      <a:pos x="435" y="556"/>
                    </a:cxn>
                  </a:cxnLst>
                  <a:rect l="0" t="0" r="r" b="b"/>
                  <a:pathLst>
                    <a:path w="682" h="557">
                      <a:moveTo>
                        <a:pt x="435" y="556"/>
                      </a:moveTo>
                      <a:lnTo>
                        <a:pt x="481" y="464"/>
                      </a:lnTo>
                      <a:lnTo>
                        <a:pt x="473" y="449"/>
                      </a:lnTo>
                      <a:lnTo>
                        <a:pt x="486" y="451"/>
                      </a:lnTo>
                      <a:lnTo>
                        <a:pt x="495" y="441"/>
                      </a:lnTo>
                      <a:lnTo>
                        <a:pt x="500" y="413"/>
                      </a:lnTo>
                      <a:lnTo>
                        <a:pt x="500" y="371"/>
                      </a:lnTo>
                      <a:lnTo>
                        <a:pt x="309" y="287"/>
                      </a:lnTo>
                      <a:lnTo>
                        <a:pt x="296" y="308"/>
                      </a:lnTo>
                      <a:lnTo>
                        <a:pt x="282" y="346"/>
                      </a:lnTo>
                      <a:lnTo>
                        <a:pt x="396" y="557"/>
                      </a:lnTo>
                      <a:lnTo>
                        <a:pt x="303" y="556"/>
                      </a:lnTo>
                      <a:lnTo>
                        <a:pt x="304" y="536"/>
                      </a:lnTo>
                      <a:cubicBezTo>
                        <a:pt x="284" y="520"/>
                        <a:pt x="296" y="510"/>
                        <a:pt x="282" y="494"/>
                      </a:cubicBezTo>
                      <a:cubicBezTo>
                        <a:pt x="276" y="475"/>
                        <a:pt x="267" y="468"/>
                        <a:pt x="253" y="451"/>
                      </a:cubicBezTo>
                      <a:cubicBezTo>
                        <a:pt x="249" y="447"/>
                        <a:pt x="245" y="443"/>
                        <a:pt x="242" y="439"/>
                      </a:cubicBezTo>
                      <a:lnTo>
                        <a:pt x="237" y="432"/>
                      </a:lnTo>
                      <a:cubicBezTo>
                        <a:pt x="237" y="432"/>
                        <a:pt x="245" y="413"/>
                        <a:pt x="245" y="413"/>
                      </a:cubicBezTo>
                      <a:cubicBezTo>
                        <a:pt x="247" y="409"/>
                        <a:pt x="250" y="401"/>
                        <a:pt x="250" y="401"/>
                      </a:cubicBezTo>
                      <a:cubicBezTo>
                        <a:pt x="249" y="399"/>
                        <a:pt x="247" y="397"/>
                        <a:pt x="247" y="394"/>
                      </a:cubicBezTo>
                      <a:cubicBezTo>
                        <a:pt x="248" y="390"/>
                        <a:pt x="253" y="382"/>
                        <a:pt x="253" y="382"/>
                      </a:cubicBezTo>
                      <a:cubicBezTo>
                        <a:pt x="243" y="370"/>
                        <a:pt x="237" y="371"/>
                        <a:pt x="220" y="375"/>
                      </a:cubicBezTo>
                      <a:cubicBezTo>
                        <a:pt x="217" y="371"/>
                        <a:pt x="210" y="369"/>
                        <a:pt x="207" y="365"/>
                      </a:cubicBezTo>
                      <a:cubicBezTo>
                        <a:pt x="185" y="337"/>
                        <a:pt x="216" y="363"/>
                        <a:pt x="194" y="346"/>
                      </a:cubicBezTo>
                      <a:cubicBezTo>
                        <a:pt x="167" y="349"/>
                        <a:pt x="179" y="346"/>
                        <a:pt x="156" y="352"/>
                      </a:cubicBezTo>
                      <a:cubicBezTo>
                        <a:pt x="153" y="353"/>
                        <a:pt x="148" y="354"/>
                        <a:pt x="148" y="354"/>
                      </a:cubicBezTo>
                      <a:cubicBezTo>
                        <a:pt x="146" y="356"/>
                        <a:pt x="145" y="359"/>
                        <a:pt x="142" y="361"/>
                      </a:cubicBezTo>
                      <a:cubicBezTo>
                        <a:pt x="138" y="363"/>
                        <a:pt x="126" y="365"/>
                        <a:pt x="126" y="365"/>
                      </a:cubicBezTo>
                      <a:cubicBezTo>
                        <a:pt x="105" y="354"/>
                        <a:pt x="116" y="355"/>
                        <a:pt x="94" y="361"/>
                      </a:cubicBezTo>
                      <a:cubicBezTo>
                        <a:pt x="89" y="362"/>
                        <a:pt x="78" y="365"/>
                        <a:pt x="78" y="365"/>
                      </a:cubicBezTo>
                      <a:cubicBezTo>
                        <a:pt x="62" y="383"/>
                        <a:pt x="46" y="346"/>
                        <a:pt x="35" y="337"/>
                      </a:cubicBezTo>
                      <a:cubicBezTo>
                        <a:pt x="32" y="330"/>
                        <a:pt x="24" y="320"/>
                        <a:pt x="22" y="312"/>
                      </a:cubicBezTo>
                      <a:cubicBezTo>
                        <a:pt x="20" y="308"/>
                        <a:pt x="22" y="303"/>
                        <a:pt x="19" y="300"/>
                      </a:cubicBezTo>
                      <a:cubicBezTo>
                        <a:pt x="17" y="297"/>
                        <a:pt x="13" y="297"/>
                        <a:pt x="11" y="295"/>
                      </a:cubicBezTo>
                      <a:cubicBezTo>
                        <a:pt x="3" y="277"/>
                        <a:pt x="15" y="306"/>
                        <a:pt x="5" y="276"/>
                      </a:cubicBezTo>
                      <a:cubicBezTo>
                        <a:pt x="4" y="272"/>
                        <a:pt x="0" y="264"/>
                        <a:pt x="0" y="264"/>
                      </a:cubicBezTo>
                      <a:cubicBezTo>
                        <a:pt x="3" y="253"/>
                        <a:pt x="2" y="248"/>
                        <a:pt x="13" y="243"/>
                      </a:cubicBezTo>
                      <a:cubicBezTo>
                        <a:pt x="20" y="221"/>
                        <a:pt x="17" y="231"/>
                        <a:pt x="24" y="213"/>
                      </a:cubicBezTo>
                      <a:cubicBezTo>
                        <a:pt x="26" y="209"/>
                        <a:pt x="30" y="200"/>
                        <a:pt x="30" y="200"/>
                      </a:cubicBezTo>
                      <a:cubicBezTo>
                        <a:pt x="26" y="192"/>
                        <a:pt x="24" y="191"/>
                        <a:pt x="32" y="181"/>
                      </a:cubicBezTo>
                      <a:cubicBezTo>
                        <a:pt x="36" y="177"/>
                        <a:pt x="43" y="169"/>
                        <a:pt x="43" y="169"/>
                      </a:cubicBezTo>
                      <a:cubicBezTo>
                        <a:pt x="37" y="155"/>
                        <a:pt x="36" y="153"/>
                        <a:pt x="51" y="143"/>
                      </a:cubicBezTo>
                      <a:cubicBezTo>
                        <a:pt x="56" y="140"/>
                        <a:pt x="67" y="135"/>
                        <a:pt x="67" y="135"/>
                      </a:cubicBezTo>
                      <a:cubicBezTo>
                        <a:pt x="73" y="129"/>
                        <a:pt x="75" y="122"/>
                        <a:pt x="81" y="116"/>
                      </a:cubicBezTo>
                      <a:cubicBezTo>
                        <a:pt x="89" y="107"/>
                        <a:pt x="102" y="105"/>
                        <a:pt x="113" y="99"/>
                      </a:cubicBezTo>
                      <a:cubicBezTo>
                        <a:pt x="125" y="85"/>
                        <a:pt x="149" y="76"/>
                        <a:pt x="167" y="67"/>
                      </a:cubicBezTo>
                      <a:cubicBezTo>
                        <a:pt x="174" y="59"/>
                        <a:pt x="175" y="50"/>
                        <a:pt x="188" y="46"/>
                      </a:cubicBezTo>
                      <a:cubicBezTo>
                        <a:pt x="198" y="39"/>
                        <a:pt x="208" y="36"/>
                        <a:pt x="220" y="30"/>
                      </a:cubicBezTo>
                      <a:cubicBezTo>
                        <a:pt x="223" y="28"/>
                        <a:pt x="228" y="25"/>
                        <a:pt x="228" y="25"/>
                      </a:cubicBezTo>
                      <a:cubicBezTo>
                        <a:pt x="237" y="16"/>
                        <a:pt x="245" y="10"/>
                        <a:pt x="258" y="6"/>
                      </a:cubicBezTo>
                      <a:cubicBezTo>
                        <a:pt x="269" y="31"/>
                        <a:pt x="301" y="6"/>
                        <a:pt x="320" y="4"/>
                      </a:cubicBezTo>
                      <a:cubicBezTo>
                        <a:pt x="334" y="3"/>
                        <a:pt x="349" y="3"/>
                        <a:pt x="363" y="2"/>
                      </a:cubicBezTo>
                      <a:cubicBezTo>
                        <a:pt x="369" y="3"/>
                        <a:pt x="376" y="5"/>
                        <a:pt x="382" y="4"/>
                      </a:cubicBezTo>
                      <a:cubicBezTo>
                        <a:pt x="387" y="4"/>
                        <a:pt x="398" y="0"/>
                        <a:pt x="398" y="0"/>
                      </a:cubicBezTo>
                      <a:cubicBezTo>
                        <a:pt x="415" y="8"/>
                        <a:pt x="406" y="16"/>
                        <a:pt x="400" y="30"/>
                      </a:cubicBezTo>
                      <a:cubicBezTo>
                        <a:pt x="398" y="34"/>
                        <a:pt x="384" y="34"/>
                        <a:pt x="384" y="34"/>
                      </a:cubicBezTo>
                      <a:cubicBezTo>
                        <a:pt x="379" y="47"/>
                        <a:pt x="398" y="51"/>
                        <a:pt x="411" y="55"/>
                      </a:cubicBezTo>
                      <a:cubicBezTo>
                        <a:pt x="419" y="72"/>
                        <a:pt x="421" y="79"/>
                        <a:pt x="443" y="84"/>
                      </a:cubicBezTo>
                      <a:cubicBezTo>
                        <a:pt x="461" y="71"/>
                        <a:pt x="435" y="65"/>
                        <a:pt x="468" y="57"/>
                      </a:cubicBezTo>
                      <a:cubicBezTo>
                        <a:pt x="482" y="61"/>
                        <a:pt x="485" y="70"/>
                        <a:pt x="497" y="74"/>
                      </a:cubicBezTo>
                      <a:cubicBezTo>
                        <a:pt x="505" y="76"/>
                        <a:pt x="513" y="78"/>
                        <a:pt x="521" y="80"/>
                      </a:cubicBezTo>
                      <a:cubicBezTo>
                        <a:pt x="524" y="81"/>
                        <a:pt x="529" y="82"/>
                        <a:pt x="529" y="82"/>
                      </a:cubicBezTo>
                      <a:cubicBezTo>
                        <a:pt x="547" y="78"/>
                        <a:pt x="547" y="76"/>
                        <a:pt x="562" y="84"/>
                      </a:cubicBezTo>
                      <a:cubicBezTo>
                        <a:pt x="566" y="95"/>
                        <a:pt x="565" y="86"/>
                        <a:pt x="559" y="97"/>
                      </a:cubicBezTo>
                      <a:cubicBezTo>
                        <a:pt x="557" y="101"/>
                        <a:pt x="554" y="110"/>
                        <a:pt x="554" y="110"/>
                      </a:cubicBezTo>
                      <a:cubicBezTo>
                        <a:pt x="556" y="132"/>
                        <a:pt x="556" y="168"/>
                        <a:pt x="572" y="188"/>
                      </a:cubicBezTo>
                      <a:cubicBezTo>
                        <a:pt x="568" y="198"/>
                        <a:pt x="564" y="208"/>
                        <a:pt x="562" y="219"/>
                      </a:cubicBezTo>
                      <a:cubicBezTo>
                        <a:pt x="564" y="227"/>
                        <a:pt x="569" y="233"/>
                        <a:pt x="572" y="240"/>
                      </a:cubicBezTo>
                      <a:cubicBezTo>
                        <a:pt x="573" y="247"/>
                        <a:pt x="572" y="254"/>
                        <a:pt x="575" y="259"/>
                      </a:cubicBezTo>
                      <a:cubicBezTo>
                        <a:pt x="577" y="263"/>
                        <a:pt x="595" y="272"/>
                        <a:pt x="599" y="283"/>
                      </a:cubicBezTo>
                      <a:cubicBezTo>
                        <a:pt x="594" y="295"/>
                        <a:pt x="603" y="306"/>
                        <a:pt x="618" y="310"/>
                      </a:cubicBezTo>
                      <a:cubicBezTo>
                        <a:pt x="630" y="307"/>
                        <a:pt x="638" y="308"/>
                        <a:pt x="645" y="300"/>
                      </a:cubicBezTo>
                      <a:cubicBezTo>
                        <a:pt x="660" y="302"/>
                        <a:pt x="663" y="303"/>
                        <a:pt x="672" y="293"/>
                      </a:cubicBezTo>
                      <a:cubicBezTo>
                        <a:pt x="675" y="294"/>
                        <a:pt x="679" y="293"/>
                        <a:pt x="680" y="295"/>
                      </a:cubicBezTo>
                      <a:cubicBezTo>
                        <a:pt x="682" y="301"/>
                        <a:pt x="674" y="321"/>
                        <a:pt x="672" y="327"/>
                      </a:cubicBezTo>
                      <a:cubicBezTo>
                        <a:pt x="668" y="340"/>
                        <a:pt x="671" y="326"/>
                        <a:pt x="664" y="340"/>
                      </a:cubicBezTo>
                      <a:cubicBezTo>
                        <a:pt x="652" y="360"/>
                        <a:pt x="646" y="381"/>
                        <a:pt x="621" y="394"/>
                      </a:cubicBezTo>
                      <a:cubicBezTo>
                        <a:pt x="614" y="402"/>
                        <a:pt x="609" y="402"/>
                        <a:pt x="599" y="407"/>
                      </a:cubicBezTo>
                      <a:cubicBezTo>
                        <a:pt x="590" y="418"/>
                        <a:pt x="579" y="429"/>
                        <a:pt x="567" y="439"/>
                      </a:cubicBezTo>
                      <a:cubicBezTo>
                        <a:pt x="560" y="454"/>
                        <a:pt x="555" y="470"/>
                        <a:pt x="548" y="485"/>
                      </a:cubicBezTo>
                      <a:cubicBezTo>
                        <a:pt x="549" y="489"/>
                        <a:pt x="550" y="492"/>
                        <a:pt x="551" y="496"/>
                      </a:cubicBezTo>
                      <a:cubicBezTo>
                        <a:pt x="552" y="500"/>
                        <a:pt x="556" y="508"/>
                        <a:pt x="556" y="508"/>
                      </a:cubicBezTo>
                      <a:cubicBezTo>
                        <a:pt x="559" y="524"/>
                        <a:pt x="562" y="546"/>
                        <a:pt x="576" y="557"/>
                      </a:cubicBezTo>
                      <a:lnTo>
                        <a:pt x="435" y="556"/>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83" name="Freeform 52"/>
                <p:cNvSpPr>
                  <a:spLocks/>
                </p:cNvSpPr>
                <p:nvPr userDrawn="1"/>
              </p:nvSpPr>
              <p:spPr bwMode="ltGray">
                <a:xfrm>
                  <a:off x="727" y="495"/>
                  <a:ext cx="382" cy="540"/>
                </a:xfrm>
                <a:custGeom>
                  <a:avLst/>
                  <a:gdLst/>
                  <a:ahLst/>
                  <a:cxnLst>
                    <a:cxn ang="0">
                      <a:pos x="243" y="347"/>
                    </a:cxn>
                    <a:cxn ang="0">
                      <a:pos x="233" y="301"/>
                    </a:cxn>
                    <a:cxn ang="0">
                      <a:pos x="217" y="288"/>
                    </a:cxn>
                    <a:cxn ang="0">
                      <a:pos x="215" y="269"/>
                    </a:cxn>
                    <a:cxn ang="0">
                      <a:pos x="209" y="254"/>
                    </a:cxn>
                    <a:cxn ang="0">
                      <a:pos x="209" y="229"/>
                    </a:cxn>
                    <a:cxn ang="0">
                      <a:pos x="207" y="214"/>
                    </a:cxn>
                    <a:cxn ang="0">
                      <a:pos x="228" y="202"/>
                    </a:cxn>
                    <a:cxn ang="0">
                      <a:pos x="257" y="197"/>
                    </a:cxn>
                    <a:cxn ang="0">
                      <a:pos x="257" y="136"/>
                    </a:cxn>
                    <a:cxn ang="0">
                      <a:pos x="54" y="96"/>
                    </a:cxn>
                    <a:cxn ang="0">
                      <a:pos x="32" y="98"/>
                    </a:cxn>
                    <a:cxn ang="0">
                      <a:pos x="16" y="102"/>
                    </a:cxn>
                    <a:cxn ang="0">
                      <a:pos x="0" y="149"/>
                    </a:cxn>
                    <a:cxn ang="0">
                      <a:pos x="93" y="346"/>
                    </a:cxn>
                    <a:cxn ang="0">
                      <a:pos x="243" y="347"/>
                    </a:cxn>
                  </a:cxnLst>
                  <a:rect l="0" t="0" r="r" b="b"/>
                  <a:pathLst>
                    <a:path w="257" h="347">
                      <a:moveTo>
                        <a:pt x="243" y="347"/>
                      </a:moveTo>
                      <a:lnTo>
                        <a:pt x="233" y="301"/>
                      </a:lnTo>
                      <a:lnTo>
                        <a:pt x="217" y="288"/>
                      </a:lnTo>
                      <a:lnTo>
                        <a:pt x="215" y="269"/>
                      </a:lnTo>
                      <a:lnTo>
                        <a:pt x="209" y="254"/>
                      </a:lnTo>
                      <a:lnTo>
                        <a:pt x="209" y="229"/>
                      </a:lnTo>
                      <a:lnTo>
                        <a:pt x="207" y="214"/>
                      </a:lnTo>
                      <a:lnTo>
                        <a:pt x="228" y="202"/>
                      </a:lnTo>
                      <a:lnTo>
                        <a:pt x="257" y="197"/>
                      </a:lnTo>
                      <a:lnTo>
                        <a:pt x="257" y="136"/>
                      </a:lnTo>
                      <a:cubicBezTo>
                        <a:pt x="209" y="119"/>
                        <a:pt x="13" y="0"/>
                        <a:pt x="54" y="96"/>
                      </a:cubicBezTo>
                      <a:cubicBezTo>
                        <a:pt x="36" y="106"/>
                        <a:pt x="57" y="97"/>
                        <a:pt x="32" y="98"/>
                      </a:cubicBezTo>
                      <a:cubicBezTo>
                        <a:pt x="27" y="99"/>
                        <a:pt x="16" y="102"/>
                        <a:pt x="16" y="102"/>
                      </a:cubicBezTo>
                      <a:lnTo>
                        <a:pt x="0" y="149"/>
                      </a:lnTo>
                      <a:lnTo>
                        <a:pt x="93" y="346"/>
                      </a:lnTo>
                      <a:lnTo>
                        <a:pt x="243" y="347"/>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84" name="Freeform 53"/>
                <p:cNvSpPr>
                  <a:spLocks/>
                </p:cNvSpPr>
                <p:nvPr userDrawn="1"/>
              </p:nvSpPr>
              <p:spPr bwMode="ltGray">
                <a:xfrm>
                  <a:off x="1400" y="896"/>
                  <a:ext cx="16" cy="29"/>
                </a:xfrm>
                <a:custGeom>
                  <a:avLst/>
                  <a:gdLst/>
                  <a:ahLst/>
                  <a:cxnLst>
                    <a:cxn ang="0">
                      <a:pos x="7" y="25"/>
                    </a:cxn>
                    <a:cxn ang="0">
                      <a:pos x="19" y="21"/>
                    </a:cxn>
                    <a:cxn ang="0">
                      <a:pos x="7" y="25"/>
                    </a:cxn>
                  </a:cxnLst>
                  <a:rect l="0" t="0" r="r" b="b"/>
                  <a:pathLst>
                    <a:path w="19" h="37">
                      <a:moveTo>
                        <a:pt x="7" y="25"/>
                      </a:moveTo>
                      <a:cubicBezTo>
                        <a:pt x="0" y="4"/>
                        <a:pt x="12" y="0"/>
                        <a:pt x="19" y="21"/>
                      </a:cubicBezTo>
                      <a:cubicBezTo>
                        <a:pt x="14" y="37"/>
                        <a:pt x="18" y="36"/>
                        <a:pt x="7" y="25"/>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85" name="Freeform 54"/>
                <p:cNvSpPr>
                  <a:spLocks/>
                </p:cNvSpPr>
                <p:nvPr userDrawn="1"/>
              </p:nvSpPr>
              <p:spPr bwMode="ltGray">
                <a:xfrm>
                  <a:off x="1379" y="617"/>
                  <a:ext cx="21" cy="17"/>
                </a:xfrm>
                <a:custGeom>
                  <a:avLst/>
                  <a:gdLst/>
                  <a:ahLst/>
                  <a:cxnLst>
                    <a:cxn ang="0">
                      <a:pos x="12" y="12"/>
                    </a:cxn>
                    <a:cxn ang="0">
                      <a:pos x="16" y="0"/>
                    </a:cxn>
                    <a:cxn ang="0">
                      <a:pos x="20" y="12"/>
                    </a:cxn>
                    <a:cxn ang="0">
                      <a:pos x="8" y="20"/>
                    </a:cxn>
                    <a:cxn ang="0">
                      <a:pos x="12" y="12"/>
                    </a:cxn>
                  </a:cxnLst>
                  <a:rect l="0" t="0" r="r" b="b"/>
                  <a:pathLst>
                    <a:path w="22" h="20">
                      <a:moveTo>
                        <a:pt x="12" y="12"/>
                      </a:moveTo>
                      <a:cubicBezTo>
                        <a:pt x="13" y="8"/>
                        <a:pt x="12" y="0"/>
                        <a:pt x="16" y="0"/>
                      </a:cubicBezTo>
                      <a:cubicBezTo>
                        <a:pt x="20" y="0"/>
                        <a:pt x="22" y="8"/>
                        <a:pt x="20" y="12"/>
                      </a:cubicBezTo>
                      <a:cubicBezTo>
                        <a:pt x="18" y="16"/>
                        <a:pt x="12" y="17"/>
                        <a:pt x="8" y="20"/>
                      </a:cubicBezTo>
                      <a:cubicBezTo>
                        <a:pt x="3" y="5"/>
                        <a:pt x="0" y="6"/>
                        <a:pt x="12" y="1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86" name="Freeform 55"/>
                <p:cNvSpPr>
                  <a:spLocks/>
                </p:cNvSpPr>
                <p:nvPr userDrawn="1"/>
              </p:nvSpPr>
              <p:spPr bwMode="ltGray">
                <a:xfrm>
                  <a:off x="453" y="275"/>
                  <a:ext cx="58" cy="24"/>
                </a:xfrm>
                <a:custGeom>
                  <a:avLst/>
                  <a:gdLst/>
                  <a:ahLst/>
                  <a:cxnLst>
                    <a:cxn ang="0">
                      <a:pos x="24" y="18"/>
                    </a:cxn>
                    <a:cxn ang="0">
                      <a:pos x="32" y="6"/>
                    </a:cxn>
                    <a:cxn ang="0">
                      <a:pos x="36" y="30"/>
                    </a:cxn>
                    <a:cxn ang="0">
                      <a:pos x="24" y="18"/>
                    </a:cxn>
                  </a:cxnLst>
                  <a:rect l="0" t="0" r="r" b="b"/>
                  <a:pathLst>
                    <a:path w="57" h="30">
                      <a:moveTo>
                        <a:pt x="24" y="18"/>
                      </a:moveTo>
                      <a:cubicBezTo>
                        <a:pt x="0" y="10"/>
                        <a:pt x="9" y="0"/>
                        <a:pt x="32" y="6"/>
                      </a:cubicBezTo>
                      <a:cubicBezTo>
                        <a:pt x="46" y="15"/>
                        <a:pt x="57" y="23"/>
                        <a:pt x="36" y="30"/>
                      </a:cubicBezTo>
                      <a:cubicBezTo>
                        <a:pt x="21" y="25"/>
                        <a:pt x="24" y="30"/>
                        <a:pt x="24" y="1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87" name="Freeform 56"/>
                <p:cNvSpPr>
                  <a:spLocks/>
                </p:cNvSpPr>
                <p:nvPr userDrawn="1"/>
              </p:nvSpPr>
              <p:spPr bwMode="ltGray">
                <a:xfrm>
                  <a:off x="1161" y="50"/>
                  <a:ext cx="691" cy="569"/>
                </a:xfrm>
                <a:custGeom>
                  <a:avLst/>
                  <a:gdLst/>
                  <a:ahLst/>
                  <a:cxnLst>
                    <a:cxn ang="0">
                      <a:pos x="473" y="464"/>
                    </a:cxn>
                    <a:cxn ang="0">
                      <a:pos x="393" y="452"/>
                    </a:cxn>
                    <a:cxn ang="0">
                      <a:pos x="325" y="412"/>
                    </a:cxn>
                    <a:cxn ang="0">
                      <a:pos x="265" y="400"/>
                    </a:cxn>
                    <a:cxn ang="0">
                      <a:pos x="237" y="416"/>
                    </a:cxn>
                    <a:cxn ang="0">
                      <a:pos x="261" y="428"/>
                    </a:cxn>
                    <a:cxn ang="0">
                      <a:pos x="293" y="468"/>
                    </a:cxn>
                    <a:cxn ang="0">
                      <a:pos x="321" y="476"/>
                    </a:cxn>
                    <a:cxn ang="0">
                      <a:pos x="333" y="536"/>
                    </a:cxn>
                    <a:cxn ang="0">
                      <a:pos x="313" y="552"/>
                    </a:cxn>
                    <a:cxn ang="0">
                      <a:pos x="261" y="616"/>
                    </a:cxn>
                    <a:cxn ang="0">
                      <a:pos x="225" y="628"/>
                    </a:cxn>
                    <a:cxn ang="0">
                      <a:pos x="97" y="696"/>
                    </a:cxn>
                    <a:cxn ang="0">
                      <a:pos x="77" y="616"/>
                    </a:cxn>
                    <a:cxn ang="0">
                      <a:pos x="45" y="524"/>
                    </a:cxn>
                    <a:cxn ang="0">
                      <a:pos x="33" y="448"/>
                    </a:cxn>
                    <a:cxn ang="0">
                      <a:pos x="53" y="344"/>
                    </a:cxn>
                    <a:cxn ang="0">
                      <a:pos x="17" y="392"/>
                    </a:cxn>
                    <a:cxn ang="0">
                      <a:pos x="81" y="280"/>
                    </a:cxn>
                    <a:cxn ang="0">
                      <a:pos x="113" y="204"/>
                    </a:cxn>
                    <a:cxn ang="0">
                      <a:pos x="37" y="204"/>
                    </a:cxn>
                    <a:cxn ang="0">
                      <a:pos x="1" y="196"/>
                    </a:cxn>
                    <a:cxn ang="0">
                      <a:pos x="25" y="140"/>
                    </a:cxn>
                    <a:cxn ang="0">
                      <a:pos x="97" y="112"/>
                    </a:cxn>
                    <a:cxn ang="0">
                      <a:pos x="221" y="124"/>
                    </a:cxn>
                    <a:cxn ang="0">
                      <a:pos x="229" y="64"/>
                    </a:cxn>
                    <a:cxn ang="0">
                      <a:pos x="261" y="0"/>
                    </a:cxn>
                    <a:cxn ang="0">
                      <a:pos x="357" y="44"/>
                    </a:cxn>
                    <a:cxn ang="0">
                      <a:pos x="329" y="88"/>
                    </a:cxn>
                    <a:cxn ang="0">
                      <a:pos x="301" y="176"/>
                    </a:cxn>
                    <a:cxn ang="0">
                      <a:pos x="361" y="192"/>
                    </a:cxn>
                    <a:cxn ang="0">
                      <a:pos x="373" y="136"/>
                    </a:cxn>
                    <a:cxn ang="0">
                      <a:pos x="417" y="92"/>
                    </a:cxn>
                    <a:cxn ang="0">
                      <a:pos x="497" y="88"/>
                    </a:cxn>
                    <a:cxn ang="0">
                      <a:pos x="529" y="52"/>
                    </a:cxn>
                    <a:cxn ang="0">
                      <a:pos x="541" y="460"/>
                    </a:cxn>
                  </a:cxnLst>
                  <a:rect l="0" t="0" r="r" b="b"/>
                  <a:pathLst>
                    <a:path w="693" h="696">
                      <a:moveTo>
                        <a:pt x="541" y="460"/>
                      </a:moveTo>
                      <a:lnTo>
                        <a:pt x="473" y="464"/>
                      </a:lnTo>
                      <a:lnTo>
                        <a:pt x="441" y="452"/>
                      </a:lnTo>
                      <a:lnTo>
                        <a:pt x="393" y="452"/>
                      </a:lnTo>
                      <a:cubicBezTo>
                        <a:pt x="365" y="448"/>
                        <a:pt x="360" y="444"/>
                        <a:pt x="337" y="436"/>
                      </a:cubicBezTo>
                      <a:cubicBezTo>
                        <a:pt x="336" y="432"/>
                        <a:pt x="330" y="413"/>
                        <a:pt x="325" y="412"/>
                      </a:cubicBezTo>
                      <a:cubicBezTo>
                        <a:pt x="317" y="411"/>
                        <a:pt x="301" y="420"/>
                        <a:pt x="301" y="420"/>
                      </a:cubicBezTo>
                      <a:cubicBezTo>
                        <a:pt x="289" y="412"/>
                        <a:pt x="277" y="408"/>
                        <a:pt x="265" y="400"/>
                      </a:cubicBezTo>
                      <a:cubicBezTo>
                        <a:pt x="252" y="380"/>
                        <a:pt x="256" y="356"/>
                        <a:pt x="233" y="348"/>
                      </a:cubicBezTo>
                      <a:cubicBezTo>
                        <a:pt x="217" y="372"/>
                        <a:pt x="221" y="392"/>
                        <a:pt x="237" y="416"/>
                      </a:cubicBezTo>
                      <a:cubicBezTo>
                        <a:pt x="234" y="428"/>
                        <a:pt x="228" y="445"/>
                        <a:pt x="237" y="444"/>
                      </a:cubicBezTo>
                      <a:cubicBezTo>
                        <a:pt x="247" y="443"/>
                        <a:pt x="261" y="428"/>
                        <a:pt x="261" y="428"/>
                      </a:cubicBezTo>
                      <a:cubicBezTo>
                        <a:pt x="258" y="450"/>
                        <a:pt x="243" y="475"/>
                        <a:pt x="269" y="484"/>
                      </a:cubicBezTo>
                      <a:cubicBezTo>
                        <a:pt x="277" y="479"/>
                        <a:pt x="288" y="476"/>
                        <a:pt x="293" y="468"/>
                      </a:cubicBezTo>
                      <a:cubicBezTo>
                        <a:pt x="302" y="454"/>
                        <a:pt x="303" y="446"/>
                        <a:pt x="317" y="436"/>
                      </a:cubicBezTo>
                      <a:cubicBezTo>
                        <a:pt x="315" y="448"/>
                        <a:pt x="306" y="467"/>
                        <a:pt x="321" y="476"/>
                      </a:cubicBezTo>
                      <a:cubicBezTo>
                        <a:pt x="328" y="480"/>
                        <a:pt x="345" y="484"/>
                        <a:pt x="345" y="484"/>
                      </a:cubicBezTo>
                      <a:cubicBezTo>
                        <a:pt x="382" y="472"/>
                        <a:pt x="347" y="527"/>
                        <a:pt x="333" y="536"/>
                      </a:cubicBezTo>
                      <a:cubicBezTo>
                        <a:pt x="330" y="540"/>
                        <a:pt x="329" y="545"/>
                        <a:pt x="325" y="548"/>
                      </a:cubicBezTo>
                      <a:cubicBezTo>
                        <a:pt x="322" y="551"/>
                        <a:pt x="316" y="549"/>
                        <a:pt x="313" y="552"/>
                      </a:cubicBezTo>
                      <a:cubicBezTo>
                        <a:pt x="300" y="565"/>
                        <a:pt x="320" y="575"/>
                        <a:pt x="293" y="584"/>
                      </a:cubicBezTo>
                      <a:cubicBezTo>
                        <a:pt x="286" y="595"/>
                        <a:pt x="272" y="610"/>
                        <a:pt x="261" y="616"/>
                      </a:cubicBezTo>
                      <a:cubicBezTo>
                        <a:pt x="254" y="620"/>
                        <a:pt x="245" y="621"/>
                        <a:pt x="237" y="624"/>
                      </a:cubicBezTo>
                      <a:cubicBezTo>
                        <a:pt x="233" y="625"/>
                        <a:pt x="225" y="628"/>
                        <a:pt x="225" y="628"/>
                      </a:cubicBezTo>
                      <a:cubicBezTo>
                        <a:pt x="215" y="659"/>
                        <a:pt x="212" y="652"/>
                        <a:pt x="173" y="656"/>
                      </a:cubicBezTo>
                      <a:cubicBezTo>
                        <a:pt x="140" y="667"/>
                        <a:pt x="132" y="687"/>
                        <a:pt x="97" y="696"/>
                      </a:cubicBezTo>
                      <a:cubicBezTo>
                        <a:pt x="77" y="691"/>
                        <a:pt x="75" y="687"/>
                        <a:pt x="81" y="668"/>
                      </a:cubicBezTo>
                      <a:cubicBezTo>
                        <a:pt x="77" y="646"/>
                        <a:pt x="72" y="639"/>
                        <a:pt x="77" y="616"/>
                      </a:cubicBezTo>
                      <a:cubicBezTo>
                        <a:pt x="73" y="598"/>
                        <a:pt x="71" y="587"/>
                        <a:pt x="61" y="572"/>
                      </a:cubicBezTo>
                      <a:cubicBezTo>
                        <a:pt x="58" y="551"/>
                        <a:pt x="51" y="543"/>
                        <a:pt x="45" y="524"/>
                      </a:cubicBezTo>
                      <a:cubicBezTo>
                        <a:pt x="52" y="502"/>
                        <a:pt x="58" y="496"/>
                        <a:pt x="49" y="472"/>
                      </a:cubicBezTo>
                      <a:cubicBezTo>
                        <a:pt x="46" y="463"/>
                        <a:pt x="33" y="448"/>
                        <a:pt x="33" y="448"/>
                      </a:cubicBezTo>
                      <a:cubicBezTo>
                        <a:pt x="42" y="422"/>
                        <a:pt x="42" y="408"/>
                        <a:pt x="33" y="380"/>
                      </a:cubicBezTo>
                      <a:cubicBezTo>
                        <a:pt x="49" y="369"/>
                        <a:pt x="48" y="362"/>
                        <a:pt x="53" y="344"/>
                      </a:cubicBezTo>
                      <a:cubicBezTo>
                        <a:pt x="47" y="327"/>
                        <a:pt x="49" y="308"/>
                        <a:pt x="33" y="332"/>
                      </a:cubicBezTo>
                      <a:cubicBezTo>
                        <a:pt x="40" y="353"/>
                        <a:pt x="29" y="374"/>
                        <a:pt x="17" y="392"/>
                      </a:cubicBezTo>
                      <a:cubicBezTo>
                        <a:pt x="6" y="360"/>
                        <a:pt x="10" y="340"/>
                        <a:pt x="13" y="304"/>
                      </a:cubicBezTo>
                      <a:cubicBezTo>
                        <a:pt x="44" y="314"/>
                        <a:pt x="54" y="289"/>
                        <a:pt x="81" y="280"/>
                      </a:cubicBezTo>
                      <a:cubicBezTo>
                        <a:pt x="94" y="261"/>
                        <a:pt x="85" y="242"/>
                        <a:pt x="105" y="228"/>
                      </a:cubicBezTo>
                      <a:cubicBezTo>
                        <a:pt x="108" y="220"/>
                        <a:pt x="110" y="212"/>
                        <a:pt x="113" y="204"/>
                      </a:cubicBezTo>
                      <a:cubicBezTo>
                        <a:pt x="116" y="196"/>
                        <a:pt x="89" y="196"/>
                        <a:pt x="89" y="196"/>
                      </a:cubicBezTo>
                      <a:cubicBezTo>
                        <a:pt x="81" y="221"/>
                        <a:pt x="58" y="211"/>
                        <a:pt x="37" y="204"/>
                      </a:cubicBezTo>
                      <a:cubicBezTo>
                        <a:pt x="33" y="207"/>
                        <a:pt x="30" y="213"/>
                        <a:pt x="25" y="212"/>
                      </a:cubicBezTo>
                      <a:cubicBezTo>
                        <a:pt x="16" y="210"/>
                        <a:pt x="1" y="196"/>
                        <a:pt x="1" y="196"/>
                      </a:cubicBezTo>
                      <a:cubicBezTo>
                        <a:pt x="4" y="186"/>
                        <a:pt x="4" y="174"/>
                        <a:pt x="9" y="164"/>
                      </a:cubicBezTo>
                      <a:cubicBezTo>
                        <a:pt x="13" y="155"/>
                        <a:pt x="25" y="140"/>
                        <a:pt x="25" y="140"/>
                      </a:cubicBezTo>
                      <a:cubicBezTo>
                        <a:pt x="0" y="132"/>
                        <a:pt x="25" y="128"/>
                        <a:pt x="37" y="124"/>
                      </a:cubicBezTo>
                      <a:cubicBezTo>
                        <a:pt x="58" y="131"/>
                        <a:pt x="75" y="116"/>
                        <a:pt x="97" y="112"/>
                      </a:cubicBezTo>
                      <a:cubicBezTo>
                        <a:pt x="135" y="87"/>
                        <a:pt x="159" y="122"/>
                        <a:pt x="197" y="132"/>
                      </a:cubicBezTo>
                      <a:cubicBezTo>
                        <a:pt x="205" y="129"/>
                        <a:pt x="213" y="127"/>
                        <a:pt x="221" y="124"/>
                      </a:cubicBezTo>
                      <a:cubicBezTo>
                        <a:pt x="225" y="123"/>
                        <a:pt x="226" y="147"/>
                        <a:pt x="233" y="120"/>
                      </a:cubicBezTo>
                      <a:lnTo>
                        <a:pt x="229" y="64"/>
                      </a:lnTo>
                      <a:lnTo>
                        <a:pt x="209" y="40"/>
                      </a:lnTo>
                      <a:cubicBezTo>
                        <a:pt x="243" y="21"/>
                        <a:pt x="240" y="21"/>
                        <a:pt x="261" y="0"/>
                      </a:cubicBezTo>
                      <a:cubicBezTo>
                        <a:pt x="297" y="16"/>
                        <a:pt x="333" y="32"/>
                        <a:pt x="369" y="48"/>
                      </a:cubicBezTo>
                      <a:cubicBezTo>
                        <a:pt x="373" y="50"/>
                        <a:pt x="361" y="44"/>
                        <a:pt x="357" y="44"/>
                      </a:cubicBezTo>
                      <a:cubicBezTo>
                        <a:pt x="349" y="45"/>
                        <a:pt x="333" y="52"/>
                        <a:pt x="333" y="52"/>
                      </a:cubicBezTo>
                      <a:cubicBezTo>
                        <a:pt x="322" y="68"/>
                        <a:pt x="318" y="71"/>
                        <a:pt x="329" y="88"/>
                      </a:cubicBezTo>
                      <a:cubicBezTo>
                        <a:pt x="308" y="119"/>
                        <a:pt x="323" y="118"/>
                        <a:pt x="333" y="148"/>
                      </a:cubicBezTo>
                      <a:cubicBezTo>
                        <a:pt x="320" y="157"/>
                        <a:pt x="314" y="167"/>
                        <a:pt x="301" y="176"/>
                      </a:cubicBezTo>
                      <a:cubicBezTo>
                        <a:pt x="306" y="213"/>
                        <a:pt x="303" y="213"/>
                        <a:pt x="337" y="220"/>
                      </a:cubicBezTo>
                      <a:cubicBezTo>
                        <a:pt x="358" y="216"/>
                        <a:pt x="368" y="214"/>
                        <a:pt x="361" y="192"/>
                      </a:cubicBezTo>
                      <a:cubicBezTo>
                        <a:pt x="362" y="177"/>
                        <a:pt x="362" y="162"/>
                        <a:pt x="365" y="148"/>
                      </a:cubicBezTo>
                      <a:cubicBezTo>
                        <a:pt x="366" y="143"/>
                        <a:pt x="369" y="133"/>
                        <a:pt x="373" y="136"/>
                      </a:cubicBezTo>
                      <a:cubicBezTo>
                        <a:pt x="379" y="140"/>
                        <a:pt x="376" y="149"/>
                        <a:pt x="377" y="156"/>
                      </a:cubicBezTo>
                      <a:cubicBezTo>
                        <a:pt x="404" y="147"/>
                        <a:pt x="409" y="116"/>
                        <a:pt x="417" y="92"/>
                      </a:cubicBezTo>
                      <a:cubicBezTo>
                        <a:pt x="422" y="76"/>
                        <a:pt x="453" y="74"/>
                        <a:pt x="465" y="72"/>
                      </a:cubicBezTo>
                      <a:cubicBezTo>
                        <a:pt x="472" y="92"/>
                        <a:pt x="477" y="93"/>
                        <a:pt x="497" y="88"/>
                      </a:cubicBezTo>
                      <a:cubicBezTo>
                        <a:pt x="512" y="78"/>
                        <a:pt x="515" y="74"/>
                        <a:pt x="509" y="56"/>
                      </a:cubicBezTo>
                      <a:cubicBezTo>
                        <a:pt x="523" y="46"/>
                        <a:pt x="517" y="46"/>
                        <a:pt x="529" y="52"/>
                      </a:cubicBezTo>
                      <a:lnTo>
                        <a:pt x="693" y="72"/>
                      </a:lnTo>
                      <a:lnTo>
                        <a:pt x="541" y="460"/>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88" name="Freeform 57"/>
                <p:cNvSpPr>
                  <a:spLocks/>
                </p:cNvSpPr>
                <p:nvPr userDrawn="1"/>
              </p:nvSpPr>
              <p:spPr bwMode="ltGray">
                <a:xfrm>
                  <a:off x="689" y="6"/>
                  <a:ext cx="1386" cy="232"/>
                </a:xfrm>
                <a:custGeom>
                  <a:avLst/>
                  <a:gdLst/>
                  <a:ahLst/>
                  <a:cxnLst>
                    <a:cxn ang="0">
                      <a:pos x="825" y="0"/>
                    </a:cxn>
                    <a:cxn ang="0">
                      <a:pos x="143" y="29"/>
                    </a:cxn>
                    <a:cxn ang="0">
                      <a:pos x="91" y="42"/>
                    </a:cxn>
                    <a:cxn ang="0">
                      <a:pos x="62" y="42"/>
                    </a:cxn>
                    <a:cxn ang="0">
                      <a:pos x="22" y="77"/>
                    </a:cxn>
                    <a:cxn ang="0">
                      <a:pos x="0" y="105"/>
                    </a:cxn>
                    <a:cxn ang="0">
                      <a:pos x="59" y="115"/>
                    </a:cxn>
                    <a:cxn ang="0">
                      <a:pos x="97" y="96"/>
                    </a:cxn>
                    <a:cxn ang="0">
                      <a:pos x="108" y="84"/>
                    </a:cxn>
                    <a:cxn ang="0">
                      <a:pos x="167" y="52"/>
                    </a:cxn>
                    <a:cxn ang="0">
                      <a:pos x="215" y="46"/>
                    </a:cxn>
                    <a:cxn ang="0">
                      <a:pos x="237" y="94"/>
                    </a:cxn>
                    <a:cxn ang="0">
                      <a:pos x="188" y="109"/>
                    </a:cxn>
                    <a:cxn ang="0">
                      <a:pos x="231" y="113"/>
                    </a:cxn>
                    <a:cxn ang="0">
                      <a:pos x="250" y="90"/>
                    </a:cxn>
                    <a:cxn ang="0">
                      <a:pos x="266" y="92"/>
                    </a:cxn>
                    <a:cxn ang="0">
                      <a:pos x="253" y="54"/>
                    </a:cxn>
                    <a:cxn ang="0">
                      <a:pos x="266" y="44"/>
                    </a:cxn>
                    <a:cxn ang="0">
                      <a:pos x="277" y="88"/>
                    </a:cxn>
                    <a:cxn ang="0">
                      <a:pos x="266" y="113"/>
                    </a:cxn>
                    <a:cxn ang="0">
                      <a:pos x="296" y="130"/>
                    </a:cxn>
                    <a:cxn ang="0">
                      <a:pos x="299" y="92"/>
                    </a:cxn>
                    <a:cxn ang="0">
                      <a:pos x="331" y="103"/>
                    </a:cxn>
                    <a:cxn ang="0">
                      <a:pos x="382" y="73"/>
                    </a:cxn>
                    <a:cxn ang="0">
                      <a:pos x="409" y="50"/>
                    </a:cxn>
                    <a:cxn ang="0">
                      <a:pos x="439" y="56"/>
                    </a:cxn>
                    <a:cxn ang="0">
                      <a:pos x="455" y="50"/>
                    </a:cxn>
                    <a:cxn ang="0">
                      <a:pos x="431" y="44"/>
                    </a:cxn>
                    <a:cxn ang="0">
                      <a:pos x="474" y="35"/>
                    </a:cxn>
                    <a:cxn ang="0">
                      <a:pos x="544" y="54"/>
                    </a:cxn>
                    <a:cxn ang="0">
                      <a:pos x="581" y="42"/>
                    </a:cxn>
                    <a:cxn ang="0">
                      <a:pos x="584" y="63"/>
                    </a:cxn>
                    <a:cxn ang="0">
                      <a:pos x="568" y="101"/>
                    </a:cxn>
                    <a:cxn ang="0">
                      <a:pos x="611" y="88"/>
                    </a:cxn>
                    <a:cxn ang="0">
                      <a:pos x="624" y="80"/>
                    </a:cxn>
                    <a:cxn ang="0">
                      <a:pos x="648" y="61"/>
                    </a:cxn>
                    <a:cxn ang="0">
                      <a:pos x="794" y="84"/>
                    </a:cxn>
                  </a:cxnLst>
                  <a:rect l="0" t="0" r="r" b="b"/>
                  <a:pathLst>
                    <a:path w="931" h="149">
                      <a:moveTo>
                        <a:pt x="794" y="84"/>
                      </a:moveTo>
                      <a:cubicBezTo>
                        <a:pt x="813" y="72"/>
                        <a:pt x="931" y="14"/>
                        <a:pt x="825" y="0"/>
                      </a:cubicBezTo>
                      <a:lnTo>
                        <a:pt x="159" y="0"/>
                      </a:lnTo>
                      <a:cubicBezTo>
                        <a:pt x="149" y="12"/>
                        <a:pt x="162" y="18"/>
                        <a:pt x="143" y="29"/>
                      </a:cubicBezTo>
                      <a:cubicBezTo>
                        <a:pt x="130" y="44"/>
                        <a:pt x="133" y="39"/>
                        <a:pt x="116" y="48"/>
                      </a:cubicBezTo>
                      <a:cubicBezTo>
                        <a:pt x="108" y="46"/>
                        <a:pt x="100" y="44"/>
                        <a:pt x="91" y="42"/>
                      </a:cubicBezTo>
                      <a:cubicBezTo>
                        <a:pt x="89" y="41"/>
                        <a:pt x="83" y="40"/>
                        <a:pt x="83" y="40"/>
                      </a:cubicBezTo>
                      <a:cubicBezTo>
                        <a:pt x="76" y="40"/>
                        <a:pt x="68" y="39"/>
                        <a:pt x="62" y="42"/>
                      </a:cubicBezTo>
                      <a:cubicBezTo>
                        <a:pt x="54" y="45"/>
                        <a:pt x="46" y="61"/>
                        <a:pt x="38" y="67"/>
                      </a:cubicBezTo>
                      <a:cubicBezTo>
                        <a:pt x="32" y="71"/>
                        <a:pt x="27" y="74"/>
                        <a:pt x="22" y="77"/>
                      </a:cubicBezTo>
                      <a:cubicBezTo>
                        <a:pt x="16" y="81"/>
                        <a:pt x="5" y="86"/>
                        <a:pt x="5" y="86"/>
                      </a:cubicBezTo>
                      <a:cubicBezTo>
                        <a:pt x="9" y="95"/>
                        <a:pt x="7" y="97"/>
                        <a:pt x="0" y="105"/>
                      </a:cubicBezTo>
                      <a:cubicBezTo>
                        <a:pt x="17" y="107"/>
                        <a:pt x="22" y="107"/>
                        <a:pt x="16" y="120"/>
                      </a:cubicBezTo>
                      <a:cubicBezTo>
                        <a:pt x="27" y="122"/>
                        <a:pt x="48" y="116"/>
                        <a:pt x="59" y="115"/>
                      </a:cubicBezTo>
                      <a:cubicBezTo>
                        <a:pt x="71" y="112"/>
                        <a:pt x="73" y="117"/>
                        <a:pt x="83" y="111"/>
                      </a:cubicBezTo>
                      <a:cubicBezTo>
                        <a:pt x="89" y="96"/>
                        <a:pt x="83" y="100"/>
                        <a:pt x="97" y="96"/>
                      </a:cubicBezTo>
                      <a:cubicBezTo>
                        <a:pt x="100" y="94"/>
                        <a:pt x="103" y="93"/>
                        <a:pt x="105" y="90"/>
                      </a:cubicBezTo>
                      <a:cubicBezTo>
                        <a:pt x="106" y="88"/>
                        <a:pt x="106" y="85"/>
                        <a:pt x="108" y="84"/>
                      </a:cubicBezTo>
                      <a:cubicBezTo>
                        <a:pt x="112" y="80"/>
                        <a:pt x="140" y="69"/>
                        <a:pt x="148" y="67"/>
                      </a:cubicBezTo>
                      <a:cubicBezTo>
                        <a:pt x="160" y="52"/>
                        <a:pt x="153" y="56"/>
                        <a:pt x="167" y="52"/>
                      </a:cubicBezTo>
                      <a:cubicBezTo>
                        <a:pt x="178" y="55"/>
                        <a:pt x="179" y="62"/>
                        <a:pt x="191" y="58"/>
                      </a:cubicBezTo>
                      <a:cubicBezTo>
                        <a:pt x="199" y="52"/>
                        <a:pt x="206" y="51"/>
                        <a:pt x="215" y="46"/>
                      </a:cubicBezTo>
                      <a:cubicBezTo>
                        <a:pt x="226" y="58"/>
                        <a:pt x="217" y="46"/>
                        <a:pt x="223" y="69"/>
                      </a:cubicBezTo>
                      <a:cubicBezTo>
                        <a:pt x="226" y="79"/>
                        <a:pt x="233" y="85"/>
                        <a:pt x="237" y="94"/>
                      </a:cubicBezTo>
                      <a:cubicBezTo>
                        <a:pt x="227" y="100"/>
                        <a:pt x="229" y="104"/>
                        <a:pt x="218" y="107"/>
                      </a:cubicBezTo>
                      <a:cubicBezTo>
                        <a:pt x="207" y="120"/>
                        <a:pt x="203" y="113"/>
                        <a:pt x="188" y="109"/>
                      </a:cubicBezTo>
                      <a:cubicBezTo>
                        <a:pt x="191" y="117"/>
                        <a:pt x="200" y="127"/>
                        <a:pt x="210" y="132"/>
                      </a:cubicBezTo>
                      <a:cubicBezTo>
                        <a:pt x="218" y="114"/>
                        <a:pt x="211" y="122"/>
                        <a:pt x="231" y="113"/>
                      </a:cubicBezTo>
                      <a:cubicBezTo>
                        <a:pt x="237" y="111"/>
                        <a:pt x="248" y="105"/>
                        <a:pt x="248" y="105"/>
                      </a:cubicBezTo>
                      <a:cubicBezTo>
                        <a:pt x="248" y="100"/>
                        <a:pt x="246" y="94"/>
                        <a:pt x="250" y="90"/>
                      </a:cubicBezTo>
                      <a:cubicBezTo>
                        <a:pt x="253" y="88"/>
                        <a:pt x="254" y="96"/>
                        <a:pt x="258" y="96"/>
                      </a:cubicBezTo>
                      <a:cubicBezTo>
                        <a:pt x="262" y="97"/>
                        <a:pt x="264" y="94"/>
                        <a:pt x="266" y="92"/>
                      </a:cubicBezTo>
                      <a:cubicBezTo>
                        <a:pt x="262" y="82"/>
                        <a:pt x="252" y="77"/>
                        <a:pt x="248" y="67"/>
                      </a:cubicBezTo>
                      <a:cubicBezTo>
                        <a:pt x="250" y="63"/>
                        <a:pt x="255" y="58"/>
                        <a:pt x="253" y="54"/>
                      </a:cubicBezTo>
                      <a:cubicBezTo>
                        <a:pt x="251" y="50"/>
                        <a:pt x="248" y="42"/>
                        <a:pt x="248" y="42"/>
                      </a:cubicBezTo>
                      <a:cubicBezTo>
                        <a:pt x="256" y="32"/>
                        <a:pt x="259" y="35"/>
                        <a:pt x="266" y="44"/>
                      </a:cubicBezTo>
                      <a:cubicBezTo>
                        <a:pt x="270" y="56"/>
                        <a:pt x="276" y="61"/>
                        <a:pt x="285" y="71"/>
                      </a:cubicBezTo>
                      <a:cubicBezTo>
                        <a:pt x="281" y="81"/>
                        <a:pt x="289" y="82"/>
                        <a:pt x="277" y="88"/>
                      </a:cubicBezTo>
                      <a:cubicBezTo>
                        <a:pt x="262" y="106"/>
                        <a:pt x="278" y="83"/>
                        <a:pt x="274" y="101"/>
                      </a:cubicBezTo>
                      <a:cubicBezTo>
                        <a:pt x="274" y="105"/>
                        <a:pt x="268" y="109"/>
                        <a:pt x="266" y="113"/>
                      </a:cubicBezTo>
                      <a:cubicBezTo>
                        <a:pt x="270" y="122"/>
                        <a:pt x="268" y="125"/>
                        <a:pt x="261" y="132"/>
                      </a:cubicBezTo>
                      <a:cubicBezTo>
                        <a:pt x="268" y="149"/>
                        <a:pt x="282" y="134"/>
                        <a:pt x="296" y="130"/>
                      </a:cubicBezTo>
                      <a:cubicBezTo>
                        <a:pt x="299" y="122"/>
                        <a:pt x="295" y="119"/>
                        <a:pt x="299" y="111"/>
                      </a:cubicBezTo>
                      <a:cubicBezTo>
                        <a:pt x="296" y="105"/>
                        <a:pt x="288" y="97"/>
                        <a:pt x="299" y="92"/>
                      </a:cubicBezTo>
                      <a:cubicBezTo>
                        <a:pt x="303" y="90"/>
                        <a:pt x="315" y="88"/>
                        <a:pt x="315" y="88"/>
                      </a:cubicBezTo>
                      <a:cubicBezTo>
                        <a:pt x="326" y="91"/>
                        <a:pt x="325" y="95"/>
                        <a:pt x="331" y="103"/>
                      </a:cubicBezTo>
                      <a:cubicBezTo>
                        <a:pt x="339" y="84"/>
                        <a:pt x="331" y="90"/>
                        <a:pt x="361" y="92"/>
                      </a:cubicBezTo>
                      <a:cubicBezTo>
                        <a:pt x="355" y="76"/>
                        <a:pt x="365" y="76"/>
                        <a:pt x="382" y="73"/>
                      </a:cubicBezTo>
                      <a:cubicBezTo>
                        <a:pt x="383" y="71"/>
                        <a:pt x="387" y="57"/>
                        <a:pt x="393" y="54"/>
                      </a:cubicBezTo>
                      <a:cubicBezTo>
                        <a:pt x="398" y="52"/>
                        <a:pt x="409" y="50"/>
                        <a:pt x="409" y="50"/>
                      </a:cubicBezTo>
                      <a:cubicBezTo>
                        <a:pt x="430" y="54"/>
                        <a:pt x="413" y="58"/>
                        <a:pt x="431" y="63"/>
                      </a:cubicBezTo>
                      <a:cubicBezTo>
                        <a:pt x="433" y="61"/>
                        <a:pt x="435" y="57"/>
                        <a:pt x="439" y="56"/>
                      </a:cubicBezTo>
                      <a:cubicBezTo>
                        <a:pt x="445" y="55"/>
                        <a:pt x="452" y="61"/>
                        <a:pt x="457" y="58"/>
                      </a:cubicBezTo>
                      <a:cubicBezTo>
                        <a:pt x="461" y="57"/>
                        <a:pt x="457" y="52"/>
                        <a:pt x="455" y="50"/>
                      </a:cubicBezTo>
                      <a:cubicBezTo>
                        <a:pt x="451" y="47"/>
                        <a:pt x="444" y="47"/>
                        <a:pt x="439" y="46"/>
                      </a:cubicBezTo>
                      <a:cubicBezTo>
                        <a:pt x="436" y="45"/>
                        <a:pt x="431" y="44"/>
                        <a:pt x="431" y="44"/>
                      </a:cubicBezTo>
                      <a:cubicBezTo>
                        <a:pt x="440" y="38"/>
                        <a:pt x="443" y="36"/>
                        <a:pt x="455" y="40"/>
                      </a:cubicBezTo>
                      <a:cubicBezTo>
                        <a:pt x="461" y="38"/>
                        <a:pt x="467" y="35"/>
                        <a:pt x="474" y="35"/>
                      </a:cubicBezTo>
                      <a:cubicBezTo>
                        <a:pt x="483" y="36"/>
                        <a:pt x="511" y="43"/>
                        <a:pt x="519" y="46"/>
                      </a:cubicBezTo>
                      <a:cubicBezTo>
                        <a:pt x="527" y="49"/>
                        <a:pt x="544" y="54"/>
                        <a:pt x="544" y="54"/>
                      </a:cubicBezTo>
                      <a:cubicBezTo>
                        <a:pt x="548" y="54"/>
                        <a:pt x="560" y="52"/>
                        <a:pt x="565" y="50"/>
                      </a:cubicBezTo>
                      <a:cubicBezTo>
                        <a:pt x="570" y="47"/>
                        <a:pt x="581" y="42"/>
                        <a:pt x="581" y="42"/>
                      </a:cubicBezTo>
                      <a:cubicBezTo>
                        <a:pt x="585" y="42"/>
                        <a:pt x="598" y="44"/>
                        <a:pt x="600" y="48"/>
                      </a:cubicBezTo>
                      <a:cubicBezTo>
                        <a:pt x="603" y="55"/>
                        <a:pt x="589" y="61"/>
                        <a:pt x="584" y="63"/>
                      </a:cubicBezTo>
                      <a:cubicBezTo>
                        <a:pt x="576" y="69"/>
                        <a:pt x="568" y="69"/>
                        <a:pt x="565" y="77"/>
                      </a:cubicBezTo>
                      <a:cubicBezTo>
                        <a:pt x="568" y="86"/>
                        <a:pt x="564" y="92"/>
                        <a:pt x="568" y="101"/>
                      </a:cubicBezTo>
                      <a:cubicBezTo>
                        <a:pt x="574" y="93"/>
                        <a:pt x="577" y="91"/>
                        <a:pt x="589" y="94"/>
                      </a:cubicBezTo>
                      <a:cubicBezTo>
                        <a:pt x="595" y="108"/>
                        <a:pt x="602" y="93"/>
                        <a:pt x="611" y="88"/>
                      </a:cubicBezTo>
                      <a:cubicBezTo>
                        <a:pt x="613" y="86"/>
                        <a:pt x="613" y="83"/>
                        <a:pt x="616" y="82"/>
                      </a:cubicBezTo>
                      <a:cubicBezTo>
                        <a:pt x="618" y="80"/>
                        <a:pt x="622" y="81"/>
                        <a:pt x="624" y="80"/>
                      </a:cubicBezTo>
                      <a:cubicBezTo>
                        <a:pt x="626" y="78"/>
                        <a:pt x="626" y="75"/>
                        <a:pt x="627" y="73"/>
                      </a:cubicBezTo>
                      <a:cubicBezTo>
                        <a:pt x="632" y="65"/>
                        <a:pt x="638" y="63"/>
                        <a:pt x="648" y="61"/>
                      </a:cubicBezTo>
                      <a:cubicBezTo>
                        <a:pt x="664" y="62"/>
                        <a:pt x="684" y="69"/>
                        <a:pt x="700" y="69"/>
                      </a:cubicBezTo>
                      <a:lnTo>
                        <a:pt x="794" y="84"/>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89" name="Freeform 58"/>
                <p:cNvSpPr>
                  <a:spLocks/>
                </p:cNvSpPr>
                <p:nvPr userDrawn="1"/>
              </p:nvSpPr>
              <p:spPr bwMode="ltGray">
                <a:xfrm>
                  <a:off x="971" y="91"/>
                  <a:ext cx="30" cy="25"/>
                </a:xfrm>
                <a:custGeom>
                  <a:avLst/>
                  <a:gdLst/>
                  <a:ahLst/>
                  <a:cxnLst>
                    <a:cxn ang="0">
                      <a:pos x="3" y="28"/>
                    </a:cxn>
                    <a:cxn ang="0">
                      <a:pos x="31" y="0"/>
                    </a:cxn>
                    <a:cxn ang="0">
                      <a:pos x="19" y="24"/>
                    </a:cxn>
                    <a:cxn ang="0">
                      <a:pos x="3" y="28"/>
                    </a:cxn>
                  </a:cxnLst>
                  <a:rect l="0" t="0" r="r" b="b"/>
                  <a:pathLst>
                    <a:path w="31" h="30">
                      <a:moveTo>
                        <a:pt x="3" y="28"/>
                      </a:moveTo>
                      <a:cubicBezTo>
                        <a:pt x="8" y="8"/>
                        <a:pt x="12" y="6"/>
                        <a:pt x="31" y="0"/>
                      </a:cubicBezTo>
                      <a:cubicBezTo>
                        <a:pt x="29" y="5"/>
                        <a:pt x="25" y="22"/>
                        <a:pt x="19" y="24"/>
                      </a:cubicBezTo>
                      <a:cubicBezTo>
                        <a:pt x="0" y="30"/>
                        <a:pt x="3" y="9"/>
                        <a:pt x="3"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90" name="Freeform 59"/>
                <p:cNvSpPr>
                  <a:spLocks/>
                </p:cNvSpPr>
                <p:nvPr userDrawn="1"/>
              </p:nvSpPr>
              <p:spPr bwMode="ltGray">
                <a:xfrm>
                  <a:off x="935" y="125"/>
                  <a:ext cx="45" cy="27"/>
                </a:xfrm>
                <a:custGeom>
                  <a:avLst/>
                  <a:gdLst/>
                  <a:ahLst/>
                  <a:cxnLst>
                    <a:cxn ang="0">
                      <a:pos x="6" y="32"/>
                    </a:cxn>
                    <a:cxn ang="0">
                      <a:pos x="22" y="0"/>
                    </a:cxn>
                    <a:cxn ang="0">
                      <a:pos x="38" y="4"/>
                    </a:cxn>
                    <a:cxn ang="0">
                      <a:pos x="6" y="32"/>
                    </a:cxn>
                  </a:cxnLst>
                  <a:rect l="0" t="0" r="r" b="b"/>
                  <a:pathLst>
                    <a:path w="44" h="32">
                      <a:moveTo>
                        <a:pt x="6" y="32"/>
                      </a:moveTo>
                      <a:cubicBezTo>
                        <a:pt x="0" y="14"/>
                        <a:pt x="7" y="10"/>
                        <a:pt x="22" y="0"/>
                      </a:cubicBezTo>
                      <a:cubicBezTo>
                        <a:pt x="27" y="1"/>
                        <a:pt x="35" y="0"/>
                        <a:pt x="38" y="4"/>
                      </a:cubicBezTo>
                      <a:cubicBezTo>
                        <a:pt x="44" y="13"/>
                        <a:pt x="16" y="32"/>
                        <a:pt x="6" y="3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91" name="Freeform 60"/>
                <p:cNvSpPr>
                  <a:spLocks/>
                </p:cNvSpPr>
                <p:nvPr userDrawn="1"/>
              </p:nvSpPr>
              <p:spPr bwMode="ltGray">
                <a:xfrm>
                  <a:off x="1081" y="226"/>
                  <a:ext cx="75" cy="14"/>
                </a:xfrm>
                <a:custGeom>
                  <a:avLst/>
                  <a:gdLst/>
                  <a:ahLst/>
                  <a:cxnLst>
                    <a:cxn ang="0">
                      <a:pos x="37" y="18"/>
                    </a:cxn>
                    <a:cxn ang="0">
                      <a:pos x="25" y="2"/>
                    </a:cxn>
                    <a:cxn ang="0">
                      <a:pos x="37" y="18"/>
                    </a:cxn>
                  </a:cxnLst>
                  <a:rect l="0" t="0" r="r" b="b"/>
                  <a:pathLst>
                    <a:path w="76" h="18">
                      <a:moveTo>
                        <a:pt x="37" y="18"/>
                      </a:moveTo>
                      <a:cubicBezTo>
                        <a:pt x="25" y="14"/>
                        <a:pt x="0" y="10"/>
                        <a:pt x="25" y="2"/>
                      </a:cubicBezTo>
                      <a:cubicBezTo>
                        <a:pt x="76" y="9"/>
                        <a:pt x="46" y="0"/>
                        <a:pt x="37" y="1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92" name="Freeform 61"/>
                <p:cNvSpPr>
                  <a:spLocks/>
                </p:cNvSpPr>
                <p:nvPr userDrawn="1"/>
              </p:nvSpPr>
              <p:spPr bwMode="ltGray">
                <a:xfrm>
                  <a:off x="1210" y="223"/>
                  <a:ext cx="42" cy="37"/>
                </a:xfrm>
                <a:custGeom>
                  <a:avLst/>
                  <a:gdLst/>
                  <a:ahLst/>
                  <a:cxnLst>
                    <a:cxn ang="0">
                      <a:pos x="0" y="21"/>
                    </a:cxn>
                    <a:cxn ang="0">
                      <a:pos x="12" y="9"/>
                    </a:cxn>
                    <a:cxn ang="0">
                      <a:pos x="0" y="21"/>
                    </a:cxn>
                  </a:cxnLst>
                  <a:rect l="0" t="0" r="r" b="b"/>
                  <a:pathLst>
                    <a:path w="42" h="44">
                      <a:moveTo>
                        <a:pt x="0" y="21"/>
                      </a:moveTo>
                      <a:cubicBezTo>
                        <a:pt x="4" y="17"/>
                        <a:pt x="7" y="11"/>
                        <a:pt x="12" y="9"/>
                      </a:cubicBezTo>
                      <a:cubicBezTo>
                        <a:pt x="42" y="0"/>
                        <a:pt x="23" y="44"/>
                        <a:pt x="0" y="2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93" name="Freeform 62"/>
                <p:cNvSpPr>
                  <a:spLocks/>
                </p:cNvSpPr>
                <p:nvPr userDrawn="1"/>
              </p:nvSpPr>
              <p:spPr bwMode="ltGray">
                <a:xfrm>
                  <a:off x="865" y="123"/>
                  <a:ext cx="33" cy="24"/>
                </a:xfrm>
                <a:custGeom>
                  <a:avLst/>
                  <a:gdLst/>
                  <a:ahLst/>
                  <a:cxnLst>
                    <a:cxn ang="0">
                      <a:pos x="7" y="22"/>
                    </a:cxn>
                    <a:cxn ang="0">
                      <a:pos x="31" y="10"/>
                    </a:cxn>
                    <a:cxn ang="0">
                      <a:pos x="7" y="22"/>
                    </a:cxn>
                  </a:cxnLst>
                  <a:rect l="0" t="0" r="r" b="b"/>
                  <a:pathLst>
                    <a:path w="31" h="30">
                      <a:moveTo>
                        <a:pt x="7" y="22"/>
                      </a:moveTo>
                      <a:cubicBezTo>
                        <a:pt x="0" y="0"/>
                        <a:pt x="15" y="6"/>
                        <a:pt x="31" y="10"/>
                      </a:cubicBezTo>
                      <a:cubicBezTo>
                        <a:pt x="14" y="16"/>
                        <a:pt x="15" y="30"/>
                        <a:pt x="7" y="2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0" name="Group 63"/>
              <p:cNvGrpSpPr>
                <a:grpSpLocks/>
              </p:cNvGrpSpPr>
              <p:nvPr userDrawn="1"/>
            </p:nvGrpSpPr>
            <p:grpSpPr bwMode="auto">
              <a:xfrm>
                <a:off x="7" y="-154"/>
                <a:ext cx="5739" cy="418"/>
                <a:chOff x="1056" y="111"/>
                <a:chExt cx="2448" cy="418"/>
              </a:xfrm>
            </p:grpSpPr>
            <p:sp>
              <p:nvSpPr>
                <p:cNvPr id="27" name="Line 64"/>
                <p:cNvSpPr>
                  <a:spLocks noChangeShapeType="1"/>
                </p:cNvSpPr>
                <p:nvPr/>
              </p:nvSpPr>
              <p:spPr bwMode="white">
                <a:xfrm>
                  <a:off x="1056" y="332"/>
                  <a:ext cx="2448" cy="0"/>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8" name="Line 65"/>
                <p:cNvSpPr>
                  <a:spLocks noChangeShapeType="1"/>
                </p:cNvSpPr>
                <p:nvPr/>
              </p:nvSpPr>
              <p:spPr bwMode="white">
                <a:xfrm>
                  <a:off x="1254" y="111"/>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9" name="Line 66"/>
                <p:cNvSpPr>
                  <a:spLocks noChangeShapeType="1"/>
                </p:cNvSpPr>
                <p:nvPr/>
              </p:nvSpPr>
              <p:spPr bwMode="white">
                <a:xfrm>
                  <a:off x="1482" y="111"/>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0" name="Line 67"/>
                <p:cNvSpPr>
                  <a:spLocks noChangeShapeType="1"/>
                </p:cNvSpPr>
                <p:nvPr/>
              </p:nvSpPr>
              <p:spPr bwMode="white">
                <a:xfrm>
                  <a:off x="1710" y="111"/>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 name="Line 68"/>
                <p:cNvSpPr>
                  <a:spLocks noChangeShapeType="1"/>
                </p:cNvSpPr>
                <p:nvPr/>
              </p:nvSpPr>
              <p:spPr bwMode="white">
                <a:xfrm>
                  <a:off x="1938" y="111"/>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 name="Line 69"/>
                <p:cNvSpPr>
                  <a:spLocks noChangeShapeType="1"/>
                </p:cNvSpPr>
                <p:nvPr/>
              </p:nvSpPr>
              <p:spPr bwMode="white">
                <a:xfrm>
                  <a:off x="2166" y="111"/>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3" name="Line 70"/>
                <p:cNvSpPr>
                  <a:spLocks noChangeShapeType="1"/>
                </p:cNvSpPr>
                <p:nvPr/>
              </p:nvSpPr>
              <p:spPr bwMode="white">
                <a:xfrm>
                  <a:off x="2394" y="111"/>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4" name="Line 71"/>
                <p:cNvSpPr>
                  <a:spLocks noChangeShapeType="1"/>
                </p:cNvSpPr>
                <p:nvPr/>
              </p:nvSpPr>
              <p:spPr bwMode="white">
                <a:xfrm>
                  <a:off x="2622" y="111"/>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5" name="Line 72"/>
                <p:cNvSpPr>
                  <a:spLocks noChangeShapeType="1"/>
                </p:cNvSpPr>
                <p:nvPr/>
              </p:nvSpPr>
              <p:spPr bwMode="white">
                <a:xfrm>
                  <a:off x="2850" y="111"/>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6" name="Line 73"/>
                <p:cNvSpPr>
                  <a:spLocks noChangeShapeType="1"/>
                </p:cNvSpPr>
                <p:nvPr/>
              </p:nvSpPr>
              <p:spPr bwMode="white">
                <a:xfrm>
                  <a:off x="3078" y="111"/>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7" name="Line 74"/>
                <p:cNvSpPr>
                  <a:spLocks noChangeShapeType="1"/>
                </p:cNvSpPr>
                <p:nvPr/>
              </p:nvSpPr>
              <p:spPr bwMode="white">
                <a:xfrm>
                  <a:off x="3306" y="111"/>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 name="Group 75"/>
              <p:cNvGrpSpPr>
                <a:grpSpLocks/>
              </p:cNvGrpSpPr>
              <p:nvPr userDrawn="1"/>
            </p:nvGrpSpPr>
            <p:grpSpPr bwMode="auto">
              <a:xfrm>
                <a:off x="-1261" y="-1"/>
                <a:ext cx="2098" cy="1030"/>
                <a:chOff x="1208" y="109"/>
                <a:chExt cx="2098" cy="423"/>
              </a:xfrm>
            </p:grpSpPr>
            <p:sp>
              <p:nvSpPr>
                <p:cNvPr id="12" name="Line 76"/>
                <p:cNvSpPr>
                  <a:spLocks noChangeShapeType="1"/>
                </p:cNvSpPr>
                <p:nvPr/>
              </p:nvSpPr>
              <p:spPr bwMode="ltGray">
                <a:xfrm>
                  <a:off x="2850" y="110"/>
                  <a:ext cx="0" cy="142"/>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3" name="Line 77"/>
                <p:cNvSpPr>
                  <a:spLocks noChangeShapeType="1"/>
                </p:cNvSpPr>
                <p:nvPr/>
              </p:nvSpPr>
              <p:spPr bwMode="ltGray">
                <a:xfrm>
                  <a:off x="2972" y="332"/>
                  <a:ext cx="70"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4" name="Line 78"/>
                <p:cNvSpPr>
                  <a:spLocks noChangeShapeType="1"/>
                </p:cNvSpPr>
                <p:nvPr/>
              </p:nvSpPr>
              <p:spPr bwMode="ltGray">
                <a:xfrm>
                  <a:off x="3078" y="350"/>
                  <a:ext cx="0" cy="28"/>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5" name="Line 79"/>
                <p:cNvSpPr>
                  <a:spLocks noChangeShapeType="1"/>
                </p:cNvSpPr>
                <p:nvPr/>
              </p:nvSpPr>
              <p:spPr bwMode="ltGray">
                <a:xfrm>
                  <a:off x="3306" y="450"/>
                  <a:ext cx="0" cy="79"/>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6" name="Line 80"/>
                <p:cNvSpPr>
                  <a:spLocks noChangeShapeType="1"/>
                </p:cNvSpPr>
                <p:nvPr/>
              </p:nvSpPr>
              <p:spPr bwMode="ltGray">
                <a:xfrm>
                  <a:off x="2166" y="114"/>
                  <a:ext cx="0" cy="62"/>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 name="Line 81"/>
                <p:cNvSpPr>
                  <a:spLocks noChangeShapeType="1"/>
                </p:cNvSpPr>
                <p:nvPr/>
              </p:nvSpPr>
              <p:spPr bwMode="ltGray">
                <a:xfrm>
                  <a:off x="1938" y="111"/>
                  <a:ext cx="0" cy="337"/>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8" name="Line 82"/>
                <p:cNvSpPr>
                  <a:spLocks noChangeShapeType="1"/>
                </p:cNvSpPr>
                <p:nvPr/>
              </p:nvSpPr>
              <p:spPr bwMode="ltGray">
                <a:xfrm flipH="1">
                  <a:off x="1912" y="332"/>
                  <a:ext cx="68"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9" name="Line 83"/>
                <p:cNvSpPr>
                  <a:spLocks noChangeShapeType="1"/>
                </p:cNvSpPr>
                <p:nvPr/>
              </p:nvSpPr>
              <p:spPr bwMode="ltGray">
                <a:xfrm>
                  <a:off x="1778" y="332"/>
                  <a:ext cx="60"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0" name="Line 84"/>
                <p:cNvSpPr>
                  <a:spLocks noChangeShapeType="1"/>
                </p:cNvSpPr>
                <p:nvPr/>
              </p:nvSpPr>
              <p:spPr bwMode="ltGray">
                <a:xfrm flipH="1">
                  <a:off x="1578" y="332"/>
                  <a:ext cx="82"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1" name="Line 85"/>
                <p:cNvSpPr>
                  <a:spLocks noChangeShapeType="1"/>
                </p:cNvSpPr>
                <p:nvPr/>
              </p:nvSpPr>
              <p:spPr bwMode="ltGray">
                <a:xfrm>
                  <a:off x="1208" y="332"/>
                  <a:ext cx="348"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2" name="Line 86"/>
                <p:cNvSpPr>
                  <a:spLocks noChangeShapeType="1"/>
                </p:cNvSpPr>
                <p:nvPr/>
              </p:nvSpPr>
              <p:spPr bwMode="ltGray">
                <a:xfrm>
                  <a:off x="1480" y="234"/>
                  <a:ext cx="0" cy="298"/>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3" name="Line 87"/>
                <p:cNvSpPr>
                  <a:spLocks noChangeShapeType="1"/>
                </p:cNvSpPr>
                <p:nvPr/>
              </p:nvSpPr>
              <p:spPr bwMode="ltGray">
                <a:xfrm>
                  <a:off x="1254" y="252"/>
                  <a:ext cx="0" cy="156"/>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4" name="Line 88"/>
                <p:cNvSpPr>
                  <a:spLocks noChangeShapeType="1"/>
                </p:cNvSpPr>
                <p:nvPr/>
              </p:nvSpPr>
              <p:spPr bwMode="ltGray">
                <a:xfrm flipH="1" flipV="1">
                  <a:off x="1482" y="109"/>
                  <a:ext cx="0" cy="27"/>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5" name="Line 89"/>
                <p:cNvSpPr>
                  <a:spLocks noChangeShapeType="1"/>
                </p:cNvSpPr>
                <p:nvPr/>
              </p:nvSpPr>
              <p:spPr bwMode="ltGray">
                <a:xfrm>
                  <a:off x="1710" y="180"/>
                  <a:ext cx="0" cy="96"/>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6" name="Line 90"/>
                <p:cNvSpPr>
                  <a:spLocks noChangeShapeType="1"/>
                </p:cNvSpPr>
                <p:nvPr/>
              </p:nvSpPr>
              <p:spPr bwMode="ltGray">
                <a:xfrm flipV="1">
                  <a:off x="1710" y="111"/>
                  <a:ext cx="0" cy="22"/>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grpSp>
        </p:grpSp>
        <p:pic>
          <p:nvPicPr>
            <p:cNvPr id="7" name="Picture 91" descr="earth"/>
            <p:cNvPicPr>
              <a:picLocks noChangeAspect="1" noChangeArrowheads="1"/>
            </p:cNvPicPr>
            <p:nvPr userDrawn="1"/>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gray">
            <a:xfrm>
              <a:off x="336" y="1566"/>
              <a:ext cx="690" cy="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88" name="Rectangle 92"/>
          <p:cNvSpPr>
            <a:spLocks noGrp="1" noChangeArrowheads="1"/>
          </p:cNvSpPr>
          <p:nvPr>
            <p:ph type="ctrTitle"/>
          </p:nvPr>
        </p:nvSpPr>
        <p:spPr>
          <a:xfrm>
            <a:off x="1828800" y="1828800"/>
            <a:ext cx="6934200" cy="2362200"/>
          </a:xfrm>
        </p:spPr>
        <p:txBody>
          <a:bodyPr/>
          <a:lstStyle>
            <a:lvl1pPr>
              <a:defRPr/>
            </a:lvl1pPr>
          </a:lstStyle>
          <a:p>
            <a:r>
              <a:rPr lang="ru-RU" smtClean="0"/>
              <a:t>Образец заголовка</a:t>
            </a:r>
            <a:endParaRPr lang="ru-RU"/>
          </a:p>
        </p:txBody>
      </p:sp>
      <p:sp>
        <p:nvSpPr>
          <p:cNvPr id="4189" name="Rectangle 93"/>
          <p:cNvSpPr>
            <a:spLocks noGrp="1" noChangeArrowheads="1"/>
          </p:cNvSpPr>
          <p:nvPr>
            <p:ph type="subTitle" idx="1"/>
          </p:nvPr>
        </p:nvSpPr>
        <p:spPr>
          <a:xfrm>
            <a:off x="1828800" y="4572000"/>
            <a:ext cx="6934200" cy="1295400"/>
          </a:xfrm>
        </p:spPr>
        <p:txBody>
          <a:bodyPr/>
          <a:lstStyle>
            <a:lvl1pPr marL="0" indent="0">
              <a:buFontTx/>
              <a:buNone/>
              <a:defRPr/>
            </a:lvl1pPr>
          </a:lstStyle>
          <a:p>
            <a:r>
              <a:rPr lang="ru-RU" smtClean="0"/>
              <a:t>Образец подзаголовка</a:t>
            </a:r>
            <a:endParaRPr lang="ru-RU"/>
          </a:p>
        </p:txBody>
      </p:sp>
      <p:sp>
        <p:nvSpPr>
          <p:cNvPr id="94" name="Rectangle 94"/>
          <p:cNvSpPr>
            <a:spLocks noGrp="1" noChangeArrowheads="1"/>
          </p:cNvSpPr>
          <p:nvPr>
            <p:ph type="dt" sz="half" idx="10"/>
          </p:nvPr>
        </p:nvSpPr>
        <p:spPr>
          <a:xfrm>
            <a:off x="533400" y="6324600"/>
            <a:ext cx="1905000" cy="457200"/>
          </a:xfrm>
        </p:spPr>
        <p:txBody>
          <a:bodyPr/>
          <a:lstStyle>
            <a:lvl1pPr>
              <a:defRPr/>
            </a:lvl1pPr>
          </a:lstStyle>
          <a:p>
            <a:pPr>
              <a:defRPr/>
            </a:pPr>
            <a:endParaRPr lang="ru-RU"/>
          </a:p>
        </p:txBody>
      </p:sp>
      <p:sp>
        <p:nvSpPr>
          <p:cNvPr id="95" name="Rectangle 95"/>
          <p:cNvSpPr>
            <a:spLocks noGrp="1" noChangeArrowheads="1"/>
          </p:cNvSpPr>
          <p:nvPr>
            <p:ph type="ftr" sz="quarter" idx="11"/>
          </p:nvPr>
        </p:nvSpPr>
        <p:spPr>
          <a:xfrm>
            <a:off x="3200400" y="6324600"/>
            <a:ext cx="2895600" cy="457200"/>
          </a:xfrm>
        </p:spPr>
        <p:txBody>
          <a:bodyPr/>
          <a:lstStyle>
            <a:lvl1pPr>
              <a:defRPr/>
            </a:lvl1pPr>
          </a:lstStyle>
          <a:p>
            <a:pPr>
              <a:defRPr/>
            </a:pPr>
            <a:endParaRPr lang="ru-RU"/>
          </a:p>
        </p:txBody>
      </p:sp>
      <p:sp>
        <p:nvSpPr>
          <p:cNvPr id="96" name="Rectangle 96"/>
          <p:cNvSpPr>
            <a:spLocks noGrp="1" noChangeArrowheads="1"/>
          </p:cNvSpPr>
          <p:nvPr>
            <p:ph type="sldNum" sz="quarter" idx="12"/>
          </p:nvPr>
        </p:nvSpPr>
        <p:spPr>
          <a:xfrm>
            <a:off x="6858000" y="6324600"/>
            <a:ext cx="1905000" cy="457200"/>
          </a:xfrm>
        </p:spPr>
        <p:txBody>
          <a:bodyPr/>
          <a:lstStyle>
            <a:lvl1pPr>
              <a:defRPr/>
            </a:lvl1pPr>
          </a:lstStyle>
          <a:p>
            <a:pPr>
              <a:defRPr/>
            </a:pPr>
            <a:fld id="{DAEE1DA0-36FE-417A-9CB8-1DD9DFA9E131}" type="slidenum">
              <a:rPr lang="ru-RU"/>
              <a:pPr>
                <a:defRPr/>
              </a:pPr>
              <a:t>‹#›</a:t>
            </a:fld>
            <a:endParaRPr lang="ru-RU"/>
          </a:p>
        </p:txBody>
      </p:sp>
    </p:spTree>
    <p:extLst>
      <p:ext uri="{BB962C8B-B14F-4D97-AF65-F5344CB8AC3E}">
        <p14:creationId xmlns:p14="http://schemas.microsoft.com/office/powerpoint/2010/main" val="14992898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C014B05-7A29-4B99-80A9-F9DFEA2B49E0}" type="slidenum">
              <a:rPr lang="ru-RU"/>
              <a:pPr>
                <a:defRPr/>
              </a:pPr>
              <a:t>‹#›</a:t>
            </a:fld>
            <a:endParaRPr lang="ru-RU"/>
          </a:p>
        </p:txBody>
      </p:sp>
    </p:spTree>
    <p:extLst>
      <p:ext uri="{BB962C8B-B14F-4D97-AF65-F5344CB8AC3E}">
        <p14:creationId xmlns:p14="http://schemas.microsoft.com/office/powerpoint/2010/main" val="1734434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AF3F1F71-9353-4F7D-A85C-57C98BE0F5FD}" type="slidenum">
              <a:rPr lang="ru-RU"/>
              <a:pPr>
                <a:defRPr/>
              </a:pPr>
              <a:t>‹#›</a:t>
            </a:fld>
            <a:endParaRPr lang="ru-RU"/>
          </a:p>
        </p:txBody>
      </p:sp>
    </p:spTree>
    <p:extLst>
      <p:ext uri="{BB962C8B-B14F-4D97-AF65-F5344CB8AC3E}">
        <p14:creationId xmlns:p14="http://schemas.microsoft.com/office/powerpoint/2010/main" val="22065949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214788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214788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60CF672-0268-4FC1-80D0-4BAA33AE7882}" type="slidenum">
              <a:rPr lang="ru-RU"/>
              <a:pPr>
                <a:defRPr/>
              </a:pPr>
              <a:t>‹#›</a:t>
            </a:fld>
            <a:endParaRPr lang="ru-RU"/>
          </a:p>
        </p:txBody>
      </p:sp>
    </p:spTree>
    <p:extLst>
      <p:ext uri="{BB962C8B-B14F-4D97-AF65-F5344CB8AC3E}">
        <p14:creationId xmlns:p14="http://schemas.microsoft.com/office/powerpoint/2010/main" val="7921043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3D318614-AF72-4FC9-839C-C5B41BAF5014}" type="slidenum">
              <a:rPr lang="ru-RU"/>
              <a:pPr>
                <a:defRPr/>
              </a:pPr>
              <a:t>‹#›</a:t>
            </a:fld>
            <a:endParaRPr lang="ru-RU"/>
          </a:p>
        </p:txBody>
      </p:sp>
    </p:spTree>
    <p:extLst>
      <p:ext uri="{BB962C8B-B14F-4D97-AF65-F5344CB8AC3E}">
        <p14:creationId xmlns:p14="http://schemas.microsoft.com/office/powerpoint/2010/main" val="15900308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CA1B6769-0F16-4C5B-BDFA-07565865807D}" type="slidenum">
              <a:rPr lang="ru-RU"/>
              <a:pPr>
                <a:defRPr/>
              </a:pPr>
              <a:t>‹#›</a:t>
            </a:fld>
            <a:endParaRPr lang="ru-RU"/>
          </a:p>
        </p:txBody>
      </p:sp>
    </p:spTree>
    <p:extLst>
      <p:ext uri="{BB962C8B-B14F-4D97-AF65-F5344CB8AC3E}">
        <p14:creationId xmlns:p14="http://schemas.microsoft.com/office/powerpoint/2010/main" val="187120546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43ACDDA6-D570-4D25-9834-EE10906370B3}" type="slidenum">
              <a:rPr lang="ru-RU"/>
              <a:pPr>
                <a:defRPr/>
              </a:pPr>
              <a:t>‹#›</a:t>
            </a:fld>
            <a:endParaRPr lang="ru-RU"/>
          </a:p>
        </p:txBody>
      </p:sp>
    </p:spTree>
    <p:extLst>
      <p:ext uri="{BB962C8B-B14F-4D97-AF65-F5344CB8AC3E}">
        <p14:creationId xmlns:p14="http://schemas.microsoft.com/office/powerpoint/2010/main" val="34246136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89CAD10C-F13B-44E3-978D-ACB7044ED6FF}" type="slidenum">
              <a:rPr lang="ru-RU"/>
              <a:pPr>
                <a:defRPr/>
              </a:pPr>
              <a:t>‹#›</a:t>
            </a:fld>
            <a:endParaRPr lang="ru-RU"/>
          </a:p>
        </p:txBody>
      </p:sp>
    </p:spTree>
    <p:extLst>
      <p:ext uri="{BB962C8B-B14F-4D97-AF65-F5344CB8AC3E}">
        <p14:creationId xmlns:p14="http://schemas.microsoft.com/office/powerpoint/2010/main" val="39327833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C7F7D5B9-CE95-4015-9E45-35C9655D2334}" type="slidenum">
              <a:rPr lang="ru-RU"/>
              <a:pPr>
                <a:defRPr/>
              </a:pPr>
              <a:t>‹#›</a:t>
            </a:fld>
            <a:endParaRPr lang="ru-RU"/>
          </a:p>
        </p:txBody>
      </p:sp>
    </p:spTree>
    <p:extLst>
      <p:ext uri="{BB962C8B-B14F-4D97-AF65-F5344CB8AC3E}">
        <p14:creationId xmlns:p14="http://schemas.microsoft.com/office/powerpoint/2010/main" val="239041852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A2611717-F8B0-43B6-A024-21B5BCE36FD5}" type="slidenum">
              <a:rPr lang="ru-RU"/>
              <a:pPr>
                <a:defRPr/>
              </a:pPr>
              <a:t>‹#›</a:t>
            </a:fld>
            <a:endParaRPr lang="ru-RU"/>
          </a:p>
        </p:txBody>
      </p:sp>
    </p:spTree>
    <p:extLst>
      <p:ext uri="{BB962C8B-B14F-4D97-AF65-F5344CB8AC3E}">
        <p14:creationId xmlns:p14="http://schemas.microsoft.com/office/powerpoint/2010/main" val="373719179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05563" y="930275"/>
            <a:ext cx="2052637" cy="533241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46063" y="930275"/>
            <a:ext cx="6007100" cy="533241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C6CA6E9-1F5E-4B72-8FC9-F452E4922F20}" type="slidenum">
              <a:rPr lang="ru-RU"/>
              <a:pPr>
                <a:defRPr/>
              </a:pPr>
              <a:t>‹#›</a:t>
            </a:fld>
            <a:endParaRPr lang="ru-RU"/>
          </a:p>
        </p:txBody>
      </p:sp>
    </p:spTree>
    <p:extLst>
      <p:ext uri="{BB962C8B-B14F-4D97-AF65-F5344CB8AC3E}">
        <p14:creationId xmlns:p14="http://schemas.microsoft.com/office/powerpoint/2010/main" val="57344476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246063" y="930275"/>
            <a:ext cx="77724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685800" y="2147888"/>
            <a:ext cx="38100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2147888"/>
            <a:ext cx="38100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685800" y="4281488"/>
            <a:ext cx="38100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4648200" y="4281488"/>
            <a:ext cx="38100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D2A30F9B-D0E1-4A53-B3EA-3A3F6C88262C}" type="slidenum">
              <a:rPr lang="ru-RU"/>
              <a:pPr>
                <a:defRPr/>
              </a:pPr>
              <a:t>‹#›</a:t>
            </a:fld>
            <a:endParaRPr lang="ru-RU"/>
          </a:p>
        </p:txBody>
      </p:sp>
    </p:spTree>
    <p:extLst>
      <p:ext uri="{BB962C8B-B14F-4D97-AF65-F5344CB8AC3E}">
        <p14:creationId xmlns:p14="http://schemas.microsoft.com/office/powerpoint/2010/main" val="157821665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246063" y="930275"/>
            <a:ext cx="8212137" cy="533241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7C25C894-0ADE-4D2E-83F6-413259B83644}" type="slidenum">
              <a:rPr lang="ru-RU"/>
              <a:pPr>
                <a:defRPr/>
              </a:pPr>
              <a:t>‹#›</a:t>
            </a:fld>
            <a:endParaRPr lang="ru-RU"/>
          </a:p>
        </p:txBody>
      </p:sp>
    </p:spTree>
    <p:extLst>
      <p:ext uri="{BB962C8B-B14F-4D97-AF65-F5344CB8AC3E}">
        <p14:creationId xmlns:p14="http://schemas.microsoft.com/office/powerpoint/2010/main" val="99320102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2706" name="Rectangle 2"/>
          <p:cNvSpPr>
            <a:spLocks noGrp="1" noChangeArrowheads="1"/>
          </p:cNvSpPr>
          <p:nvPr>
            <p:ph type="ctrTitle"/>
          </p:nvPr>
        </p:nvSpPr>
        <p:spPr>
          <a:xfrm>
            <a:off x="1828800" y="1524000"/>
            <a:ext cx="6096000" cy="1879600"/>
          </a:xfrm>
        </p:spPr>
        <p:txBody>
          <a:bodyPr anchor="b"/>
          <a:lstStyle>
            <a:lvl1pPr>
              <a:lnSpc>
                <a:spcPct val="95000"/>
              </a:lnSpc>
              <a:defRPr sz="5400"/>
            </a:lvl1pPr>
          </a:lstStyle>
          <a:p>
            <a:r>
              <a:rPr lang="ru-RU" smtClean="0"/>
              <a:t>Образец заголовка</a:t>
            </a:r>
            <a:endParaRPr lang="en-US"/>
          </a:p>
        </p:txBody>
      </p:sp>
      <p:sp>
        <p:nvSpPr>
          <p:cNvPr id="72707" name="Rectangle 3"/>
          <p:cNvSpPr>
            <a:spLocks noGrp="1" noChangeArrowheads="1"/>
          </p:cNvSpPr>
          <p:nvPr>
            <p:ph type="subTitle" idx="1"/>
          </p:nvPr>
        </p:nvSpPr>
        <p:spPr>
          <a:xfrm>
            <a:off x="1911350" y="4076700"/>
            <a:ext cx="5861050" cy="1257300"/>
          </a:xfrm>
        </p:spPr>
        <p:txBody>
          <a:bodyPr/>
          <a:lstStyle>
            <a:lvl1pPr marL="0" indent="0" algn="ctr">
              <a:buFontTx/>
              <a:buNone/>
              <a:defRPr/>
            </a:lvl1pPr>
          </a:lstStyle>
          <a:p>
            <a:r>
              <a:rPr lang="ru-RU" smtClean="0"/>
              <a:t>Образец подзаголовка</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219A75A-417E-46E6-8FC0-28D962BAABD8}" type="slidenum">
              <a:rPr lang="en-US"/>
              <a:pPr>
                <a:defRPr/>
              </a:pPr>
              <a:t>‹#›</a:t>
            </a:fld>
            <a:endParaRPr lang="en-US"/>
          </a:p>
        </p:txBody>
      </p:sp>
    </p:spTree>
    <p:extLst>
      <p:ext uri="{BB962C8B-B14F-4D97-AF65-F5344CB8AC3E}">
        <p14:creationId xmlns:p14="http://schemas.microsoft.com/office/powerpoint/2010/main" val="408518865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E5F5942-3168-4822-81EF-3B3D4EF20279}" type="slidenum">
              <a:rPr lang="en-US"/>
              <a:pPr>
                <a:defRPr/>
              </a:pPr>
              <a:t>‹#›</a:t>
            </a:fld>
            <a:endParaRPr lang="en-US"/>
          </a:p>
        </p:txBody>
      </p:sp>
    </p:spTree>
    <p:extLst>
      <p:ext uri="{BB962C8B-B14F-4D97-AF65-F5344CB8AC3E}">
        <p14:creationId xmlns:p14="http://schemas.microsoft.com/office/powerpoint/2010/main" val="31281630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7390F2C-0118-4C4C-B2BA-6335BBC4D3B9}" type="slidenum">
              <a:rPr lang="en-US"/>
              <a:pPr>
                <a:defRPr/>
              </a:pPr>
              <a:t>‹#›</a:t>
            </a:fld>
            <a:endParaRPr lang="en-US"/>
          </a:p>
        </p:txBody>
      </p:sp>
    </p:spTree>
    <p:extLst>
      <p:ext uri="{BB962C8B-B14F-4D97-AF65-F5344CB8AC3E}">
        <p14:creationId xmlns:p14="http://schemas.microsoft.com/office/powerpoint/2010/main" val="21025463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2514600"/>
            <a:ext cx="3810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2514600"/>
            <a:ext cx="3810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CA1B938-2B8C-4D42-8117-D4779DEF9D10}" type="slidenum">
              <a:rPr lang="en-US"/>
              <a:pPr>
                <a:defRPr/>
              </a:pPr>
              <a:t>‹#›</a:t>
            </a:fld>
            <a:endParaRPr lang="en-US"/>
          </a:p>
        </p:txBody>
      </p:sp>
    </p:spTree>
    <p:extLst>
      <p:ext uri="{BB962C8B-B14F-4D97-AF65-F5344CB8AC3E}">
        <p14:creationId xmlns:p14="http://schemas.microsoft.com/office/powerpoint/2010/main" val="263942684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462E525-A15F-4F90-A444-9EA2B31B75FE}" type="slidenum">
              <a:rPr lang="en-US"/>
              <a:pPr>
                <a:defRPr/>
              </a:pPr>
              <a:t>‹#›</a:t>
            </a:fld>
            <a:endParaRPr lang="en-US"/>
          </a:p>
        </p:txBody>
      </p:sp>
    </p:spTree>
    <p:extLst>
      <p:ext uri="{BB962C8B-B14F-4D97-AF65-F5344CB8AC3E}">
        <p14:creationId xmlns:p14="http://schemas.microsoft.com/office/powerpoint/2010/main" val="64399191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88D103E-E947-4071-94DB-6B38B28109E5}" type="slidenum">
              <a:rPr lang="en-US"/>
              <a:pPr>
                <a:defRPr/>
              </a:pPr>
              <a:t>‹#›</a:t>
            </a:fld>
            <a:endParaRPr lang="en-US"/>
          </a:p>
        </p:txBody>
      </p:sp>
    </p:spTree>
    <p:extLst>
      <p:ext uri="{BB962C8B-B14F-4D97-AF65-F5344CB8AC3E}">
        <p14:creationId xmlns:p14="http://schemas.microsoft.com/office/powerpoint/2010/main" val="59721443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E82A22A-0391-4FEC-BE83-0F2B51D8BF32}" type="slidenum">
              <a:rPr lang="en-US"/>
              <a:pPr>
                <a:defRPr/>
              </a:pPr>
              <a:t>‹#›</a:t>
            </a:fld>
            <a:endParaRPr lang="en-US"/>
          </a:p>
        </p:txBody>
      </p:sp>
    </p:spTree>
    <p:extLst>
      <p:ext uri="{BB962C8B-B14F-4D97-AF65-F5344CB8AC3E}">
        <p14:creationId xmlns:p14="http://schemas.microsoft.com/office/powerpoint/2010/main" val="177934265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534E37-3035-44FD-BF9A-945FACC134CC}" type="slidenum">
              <a:rPr lang="en-US"/>
              <a:pPr>
                <a:defRPr/>
              </a:pPr>
              <a:t>‹#›</a:t>
            </a:fld>
            <a:endParaRPr lang="en-US"/>
          </a:p>
        </p:txBody>
      </p:sp>
    </p:spTree>
    <p:extLst>
      <p:ext uri="{BB962C8B-B14F-4D97-AF65-F5344CB8AC3E}">
        <p14:creationId xmlns:p14="http://schemas.microsoft.com/office/powerpoint/2010/main" val="6078001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27842D3-19B7-4B28-8807-592F1550CFBB}" type="slidenum">
              <a:rPr lang="en-US"/>
              <a:pPr>
                <a:defRPr/>
              </a:pPr>
              <a:t>‹#›</a:t>
            </a:fld>
            <a:endParaRPr lang="en-US"/>
          </a:p>
        </p:txBody>
      </p:sp>
    </p:spTree>
    <p:extLst>
      <p:ext uri="{BB962C8B-B14F-4D97-AF65-F5344CB8AC3E}">
        <p14:creationId xmlns:p14="http://schemas.microsoft.com/office/powerpoint/2010/main" val="291705963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8FC9C9-8C4F-4235-8878-FAEC3B03262B}" type="slidenum">
              <a:rPr lang="en-US"/>
              <a:pPr>
                <a:defRPr/>
              </a:pPr>
              <a:t>‹#›</a:t>
            </a:fld>
            <a:endParaRPr lang="en-US"/>
          </a:p>
        </p:txBody>
      </p:sp>
    </p:spTree>
    <p:extLst>
      <p:ext uri="{BB962C8B-B14F-4D97-AF65-F5344CB8AC3E}">
        <p14:creationId xmlns:p14="http://schemas.microsoft.com/office/powerpoint/2010/main" val="37588930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533400"/>
            <a:ext cx="1943100" cy="55626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85800" y="533400"/>
            <a:ext cx="5676900" cy="55626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155596-EAF0-436C-8CD3-EAC5756CF8CF}" type="slidenum">
              <a:rPr lang="en-US"/>
              <a:pPr>
                <a:defRPr/>
              </a:pPr>
              <a:t>‹#›</a:t>
            </a:fld>
            <a:endParaRPr lang="en-US"/>
          </a:p>
        </p:txBody>
      </p:sp>
    </p:spTree>
    <p:extLst>
      <p:ext uri="{BB962C8B-B14F-4D97-AF65-F5344CB8AC3E}">
        <p14:creationId xmlns:p14="http://schemas.microsoft.com/office/powerpoint/2010/main" val="130349375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33400"/>
            <a:ext cx="7772400" cy="10668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2514600"/>
            <a:ext cx="3810000" cy="35814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2514600"/>
            <a:ext cx="3810000" cy="35814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0C5C2CE-B776-4B9F-8C43-7395DC56DC1E}" type="slidenum">
              <a:rPr lang="en-US"/>
              <a:pPr>
                <a:defRPr/>
              </a:pPr>
              <a:t>‹#›</a:t>
            </a:fld>
            <a:endParaRPr lang="en-US"/>
          </a:p>
        </p:txBody>
      </p:sp>
    </p:spTree>
    <p:extLst>
      <p:ext uri="{BB962C8B-B14F-4D97-AF65-F5344CB8AC3E}">
        <p14:creationId xmlns:p14="http://schemas.microsoft.com/office/powerpoint/2010/main" val="347099117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59875" cy="6858000"/>
            <a:chOff x="0" y="0"/>
            <a:chExt cx="5770" cy="4320"/>
          </a:xfrm>
        </p:grpSpPr>
        <p:sp>
          <p:nvSpPr>
            <p:cNvPr id="5"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6"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7"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8"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9"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0"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1"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2"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3"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5"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6"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7"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8"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9"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0"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1"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2"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3"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4"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pPr fontAlgn="auto">
                <a:spcBef>
                  <a:spcPts val="0"/>
                </a:spcBef>
                <a:spcAft>
                  <a:spcPts val="0"/>
                </a:spcAft>
                <a:defRPr/>
              </a:pPr>
              <a:endParaRPr lang="ru-RU">
                <a:latin typeface="+mn-lt"/>
              </a:endParaRPr>
            </a:p>
          </p:txBody>
        </p:sp>
        <p:sp>
          <p:nvSpPr>
            <p:cNvPr id="25"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pPr fontAlgn="auto">
                <a:spcBef>
                  <a:spcPts val="0"/>
                </a:spcBef>
                <a:spcAft>
                  <a:spcPts val="0"/>
                </a:spcAft>
                <a:defRPr/>
              </a:pPr>
              <a:endParaRPr lang="ru-RU">
                <a:latin typeface="+mn-lt"/>
              </a:endParaRPr>
            </a:p>
          </p:txBody>
        </p:sp>
      </p:grpSp>
      <p:sp>
        <p:nvSpPr>
          <p:cNvPr id="51224" name="Rectangle 24"/>
          <p:cNvSpPr>
            <a:spLocks noGrp="1" noChangeArrowheads="1"/>
          </p:cNvSpPr>
          <p:nvPr>
            <p:ph type="ctrTitle" sz="quarter"/>
          </p:nvPr>
        </p:nvSpPr>
        <p:spPr>
          <a:xfrm>
            <a:off x="685800" y="1600200"/>
            <a:ext cx="7772400" cy="1828800"/>
          </a:xfrm>
        </p:spPr>
        <p:txBody>
          <a:bodyPr/>
          <a:lstStyle>
            <a:lvl1pPr>
              <a:defRPr sz="4800"/>
            </a:lvl1pPr>
          </a:lstStyle>
          <a:p>
            <a:r>
              <a:rPr lang="ru-RU" smtClean="0"/>
              <a:t>Образец заголовка</a:t>
            </a:r>
            <a:endParaRPr lang="ru-RU"/>
          </a:p>
        </p:txBody>
      </p:sp>
      <p:sp>
        <p:nvSpPr>
          <p:cNvPr id="51225" name="Rectangle 2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smtClean="0"/>
              <a:t>Образец подзаголовка</a:t>
            </a:r>
            <a:endParaRPr lang="ru-RU"/>
          </a:p>
        </p:txBody>
      </p:sp>
      <p:sp>
        <p:nvSpPr>
          <p:cNvPr id="26" name="Rectangle 26"/>
          <p:cNvSpPr>
            <a:spLocks noGrp="1" noChangeArrowheads="1"/>
          </p:cNvSpPr>
          <p:nvPr>
            <p:ph type="dt" sz="quarter" idx="10"/>
          </p:nvPr>
        </p:nvSpPr>
        <p:spPr>
          <a:xfrm>
            <a:off x="457200" y="6243638"/>
            <a:ext cx="2133600" cy="457200"/>
          </a:xfrm>
        </p:spPr>
        <p:txBody>
          <a:bodyPr/>
          <a:lstStyle>
            <a:lvl1pPr>
              <a:defRPr/>
            </a:lvl1pPr>
          </a:lstStyle>
          <a:p>
            <a:pPr>
              <a:defRPr/>
            </a:pPr>
            <a:endParaRPr lang="ru-RU"/>
          </a:p>
        </p:txBody>
      </p:sp>
      <p:sp>
        <p:nvSpPr>
          <p:cNvPr id="27" name="Rectangle 27"/>
          <p:cNvSpPr>
            <a:spLocks noGrp="1" noChangeArrowheads="1"/>
          </p:cNvSpPr>
          <p:nvPr>
            <p:ph type="ftr" sz="quarter" idx="11"/>
          </p:nvPr>
        </p:nvSpPr>
        <p:spPr/>
        <p:txBody>
          <a:bodyPr/>
          <a:lstStyle>
            <a:lvl1pPr>
              <a:defRPr/>
            </a:lvl1pPr>
          </a:lstStyle>
          <a:p>
            <a:pPr>
              <a:defRPr/>
            </a:pPr>
            <a:endParaRPr lang="ru-RU"/>
          </a:p>
        </p:txBody>
      </p:sp>
      <p:sp>
        <p:nvSpPr>
          <p:cNvPr id="28" name="Rectangle 28"/>
          <p:cNvSpPr>
            <a:spLocks noGrp="1" noChangeArrowheads="1"/>
          </p:cNvSpPr>
          <p:nvPr>
            <p:ph type="sldNum" sz="quarter" idx="12"/>
          </p:nvPr>
        </p:nvSpPr>
        <p:spPr/>
        <p:txBody>
          <a:bodyPr/>
          <a:lstStyle>
            <a:lvl1pPr>
              <a:defRPr/>
            </a:lvl1pPr>
          </a:lstStyle>
          <a:p>
            <a:pPr>
              <a:defRPr/>
            </a:pPr>
            <a:fld id="{F8F93290-5D8A-4DA2-A15B-8366679EDF43}" type="slidenum">
              <a:rPr lang="ru-RU"/>
              <a:pPr>
                <a:defRPr/>
              </a:pPr>
              <a:t>‹#›</a:t>
            </a:fld>
            <a:endParaRPr lang="ru-RU"/>
          </a:p>
        </p:txBody>
      </p:sp>
    </p:spTree>
    <p:extLst>
      <p:ext uri="{BB962C8B-B14F-4D97-AF65-F5344CB8AC3E}">
        <p14:creationId xmlns:p14="http://schemas.microsoft.com/office/powerpoint/2010/main" val="72713742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6"/>
          <p:cNvSpPr>
            <a:spLocks noGrp="1" noChangeArrowheads="1"/>
          </p:cNvSpPr>
          <p:nvPr>
            <p:ph type="ftr" sz="quarter" idx="10"/>
          </p:nvPr>
        </p:nvSpPr>
        <p:spPr>
          <a:ln/>
        </p:spPr>
        <p:txBody>
          <a:bodyPr/>
          <a:lstStyle>
            <a:lvl1pPr>
              <a:defRPr/>
            </a:lvl1pPr>
          </a:lstStyle>
          <a:p>
            <a:pPr>
              <a:defRPr/>
            </a:pPr>
            <a:endParaRPr lang="ru-RU"/>
          </a:p>
        </p:txBody>
      </p:sp>
      <p:sp>
        <p:nvSpPr>
          <p:cNvPr id="5" name="Rectangle 27"/>
          <p:cNvSpPr>
            <a:spLocks noGrp="1" noChangeArrowheads="1"/>
          </p:cNvSpPr>
          <p:nvPr>
            <p:ph type="sldNum" sz="quarter" idx="11"/>
          </p:nvPr>
        </p:nvSpPr>
        <p:spPr>
          <a:ln/>
        </p:spPr>
        <p:txBody>
          <a:bodyPr/>
          <a:lstStyle>
            <a:lvl1pPr>
              <a:defRPr/>
            </a:lvl1pPr>
          </a:lstStyle>
          <a:p>
            <a:pPr>
              <a:defRPr/>
            </a:pPr>
            <a:fld id="{879F767C-704A-44AA-96AD-93DBDB1832AD}" type="slidenum">
              <a:rPr lang="ru-RU"/>
              <a:pPr>
                <a:defRPr/>
              </a:pPr>
              <a:t>‹#›</a:t>
            </a:fld>
            <a:endParaRPr lang="ru-RU"/>
          </a:p>
        </p:txBody>
      </p:sp>
      <p:sp>
        <p:nvSpPr>
          <p:cNvPr id="6" name="Rectangle 28"/>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337327005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6"/>
          <p:cNvSpPr>
            <a:spLocks noGrp="1" noChangeArrowheads="1"/>
          </p:cNvSpPr>
          <p:nvPr>
            <p:ph type="ftr" sz="quarter" idx="10"/>
          </p:nvPr>
        </p:nvSpPr>
        <p:spPr>
          <a:ln/>
        </p:spPr>
        <p:txBody>
          <a:bodyPr/>
          <a:lstStyle>
            <a:lvl1pPr>
              <a:defRPr/>
            </a:lvl1pPr>
          </a:lstStyle>
          <a:p>
            <a:pPr>
              <a:defRPr/>
            </a:pPr>
            <a:endParaRPr lang="ru-RU"/>
          </a:p>
        </p:txBody>
      </p:sp>
      <p:sp>
        <p:nvSpPr>
          <p:cNvPr id="5" name="Rectangle 27"/>
          <p:cNvSpPr>
            <a:spLocks noGrp="1" noChangeArrowheads="1"/>
          </p:cNvSpPr>
          <p:nvPr>
            <p:ph type="sldNum" sz="quarter" idx="11"/>
          </p:nvPr>
        </p:nvSpPr>
        <p:spPr>
          <a:ln/>
        </p:spPr>
        <p:txBody>
          <a:bodyPr/>
          <a:lstStyle>
            <a:lvl1pPr>
              <a:defRPr/>
            </a:lvl1pPr>
          </a:lstStyle>
          <a:p>
            <a:pPr>
              <a:defRPr/>
            </a:pPr>
            <a:fld id="{003B83FB-BC28-4CA8-A119-AFA075176364}" type="slidenum">
              <a:rPr lang="ru-RU"/>
              <a:pPr>
                <a:defRPr/>
              </a:pPr>
              <a:t>‹#›</a:t>
            </a:fld>
            <a:endParaRPr lang="ru-RU"/>
          </a:p>
        </p:txBody>
      </p:sp>
      <p:sp>
        <p:nvSpPr>
          <p:cNvPr id="6" name="Rectangle 28"/>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259313735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6"/>
          <p:cNvSpPr>
            <a:spLocks noGrp="1" noChangeArrowheads="1"/>
          </p:cNvSpPr>
          <p:nvPr>
            <p:ph type="ftr" sz="quarter" idx="10"/>
          </p:nvPr>
        </p:nvSpPr>
        <p:spPr>
          <a:ln/>
        </p:spPr>
        <p:txBody>
          <a:bodyPr/>
          <a:lstStyle>
            <a:lvl1pPr>
              <a:defRPr/>
            </a:lvl1pPr>
          </a:lstStyle>
          <a:p>
            <a:pPr>
              <a:defRPr/>
            </a:pPr>
            <a:endParaRPr lang="ru-RU"/>
          </a:p>
        </p:txBody>
      </p:sp>
      <p:sp>
        <p:nvSpPr>
          <p:cNvPr id="6" name="Rectangle 27"/>
          <p:cNvSpPr>
            <a:spLocks noGrp="1" noChangeArrowheads="1"/>
          </p:cNvSpPr>
          <p:nvPr>
            <p:ph type="sldNum" sz="quarter" idx="11"/>
          </p:nvPr>
        </p:nvSpPr>
        <p:spPr>
          <a:ln/>
        </p:spPr>
        <p:txBody>
          <a:bodyPr/>
          <a:lstStyle>
            <a:lvl1pPr>
              <a:defRPr/>
            </a:lvl1pPr>
          </a:lstStyle>
          <a:p>
            <a:pPr>
              <a:defRPr/>
            </a:pPr>
            <a:fld id="{207D6D4F-5492-49FE-95FD-9E0E54057454}" type="slidenum">
              <a:rPr lang="ru-RU"/>
              <a:pPr>
                <a:defRPr/>
              </a:pPr>
              <a:t>‹#›</a:t>
            </a:fld>
            <a:endParaRPr lang="ru-RU"/>
          </a:p>
        </p:txBody>
      </p:sp>
      <p:sp>
        <p:nvSpPr>
          <p:cNvPr id="7" name="Rectangle 28"/>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217806515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6"/>
          <p:cNvSpPr>
            <a:spLocks noGrp="1" noChangeArrowheads="1"/>
          </p:cNvSpPr>
          <p:nvPr>
            <p:ph type="ftr" sz="quarter" idx="10"/>
          </p:nvPr>
        </p:nvSpPr>
        <p:spPr>
          <a:ln/>
        </p:spPr>
        <p:txBody>
          <a:bodyPr/>
          <a:lstStyle>
            <a:lvl1pPr>
              <a:defRPr/>
            </a:lvl1pPr>
          </a:lstStyle>
          <a:p>
            <a:pPr>
              <a:defRPr/>
            </a:pPr>
            <a:endParaRPr lang="ru-RU"/>
          </a:p>
        </p:txBody>
      </p:sp>
      <p:sp>
        <p:nvSpPr>
          <p:cNvPr id="8" name="Rectangle 27"/>
          <p:cNvSpPr>
            <a:spLocks noGrp="1" noChangeArrowheads="1"/>
          </p:cNvSpPr>
          <p:nvPr>
            <p:ph type="sldNum" sz="quarter" idx="11"/>
          </p:nvPr>
        </p:nvSpPr>
        <p:spPr>
          <a:ln/>
        </p:spPr>
        <p:txBody>
          <a:bodyPr/>
          <a:lstStyle>
            <a:lvl1pPr>
              <a:defRPr/>
            </a:lvl1pPr>
          </a:lstStyle>
          <a:p>
            <a:pPr>
              <a:defRPr/>
            </a:pPr>
            <a:fld id="{04A04958-E746-4CCB-A76E-3C53925314F7}" type="slidenum">
              <a:rPr lang="ru-RU"/>
              <a:pPr>
                <a:defRPr/>
              </a:pPr>
              <a:t>‹#›</a:t>
            </a:fld>
            <a:endParaRPr lang="ru-RU"/>
          </a:p>
        </p:txBody>
      </p:sp>
      <p:sp>
        <p:nvSpPr>
          <p:cNvPr id="9" name="Rectangle 28"/>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408784346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6"/>
          <p:cNvSpPr>
            <a:spLocks noGrp="1" noChangeArrowheads="1"/>
          </p:cNvSpPr>
          <p:nvPr>
            <p:ph type="ftr" sz="quarter" idx="10"/>
          </p:nvPr>
        </p:nvSpPr>
        <p:spPr>
          <a:ln/>
        </p:spPr>
        <p:txBody>
          <a:bodyPr/>
          <a:lstStyle>
            <a:lvl1pPr>
              <a:defRPr/>
            </a:lvl1pPr>
          </a:lstStyle>
          <a:p>
            <a:pPr>
              <a:defRPr/>
            </a:pPr>
            <a:endParaRPr lang="ru-RU"/>
          </a:p>
        </p:txBody>
      </p:sp>
      <p:sp>
        <p:nvSpPr>
          <p:cNvPr id="4" name="Rectangle 27"/>
          <p:cNvSpPr>
            <a:spLocks noGrp="1" noChangeArrowheads="1"/>
          </p:cNvSpPr>
          <p:nvPr>
            <p:ph type="sldNum" sz="quarter" idx="11"/>
          </p:nvPr>
        </p:nvSpPr>
        <p:spPr>
          <a:ln/>
        </p:spPr>
        <p:txBody>
          <a:bodyPr/>
          <a:lstStyle>
            <a:lvl1pPr>
              <a:defRPr/>
            </a:lvl1pPr>
          </a:lstStyle>
          <a:p>
            <a:pPr>
              <a:defRPr/>
            </a:pPr>
            <a:fld id="{4521810B-A73E-46FF-90CD-9BD9CA56F4BF}" type="slidenum">
              <a:rPr lang="ru-RU"/>
              <a:pPr>
                <a:defRPr/>
              </a:pPr>
              <a:t>‹#›</a:t>
            </a:fld>
            <a:endParaRPr lang="ru-RU"/>
          </a:p>
        </p:txBody>
      </p:sp>
      <p:sp>
        <p:nvSpPr>
          <p:cNvPr id="5" name="Rectangle 28"/>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16887974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6"/>
          <p:cNvSpPr>
            <a:spLocks noGrp="1" noChangeArrowheads="1"/>
          </p:cNvSpPr>
          <p:nvPr>
            <p:ph type="ftr" sz="quarter" idx="10"/>
          </p:nvPr>
        </p:nvSpPr>
        <p:spPr>
          <a:ln/>
        </p:spPr>
        <p:txBody>
          <a:bodyPr/>
          <a:lstStyle>
            <a:lvl1pPr>
              <a:defRPr/>
            </a:lvl1pPr>
          </a:lstStyle>
          <a:p>
            <a:pPr>
              <a:defRPr/>
            </a:pPr>
            <a:endParaRPr lang="ru-RU"/>
          </a:p>
        </p:txBody>
      </p:sp>
      <p:sp>
        <p:nvSpPr>
          <p:cNvPr id="3" name="Rectangle 27"/>
          <p:cNvSpPr>
            <a:spLocks noGrp="1" noChangeArrowheads="1"/>
          </p:cNvSpPr>
          <p:nvPr>
            <p:ph type="sldNum" sz="quarter" idx="11"/>
          </p:nvPr>
        </p:nvSpPr>
        <p:spPr>
          <a:ln/>
        </p:spPr>
        <p:txBody>
          <a:bodyPr/>
          <a:lstStyle>
            <a:lvl1pPr>
              <a:defRPr/>
            </a:lvl1pPr>
          </a:lstStyle>
          <a:p>
            <a:pPr>
              <a:defRPr/>
            </a:pPr>
            <a:fld id="{DD5EF6A9-04DE-486D-ADAC-A06062DAF322}" type="slidenum">
              <a:rPr lang="ru-RU"/>
              <a:pPr>
                <a:defRPr/>
              </a:pPr>
              <a:t>‹#›</a:t>
            </a:fld>
            <a:endParaRPr lang="ru-RU"/>
          </a:p>
        </p:txBody>
      </p:sp>
      <p:sp>
        <p:nvSpPr>
          <p:cNvPr id="4" name="Rectangle 28"/>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282203775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6"/>
          <p:cNvSpPr>
            <a:spLocks noGrp="1" noChangeArrowheads="1"/>
          </p:cNvSpPr>
          <p:nvPr>
            <p:ph type="ftr" sz="quarter" idx="10"/>
          </p:nvPr>
        </p:nvSpPr>
        <p:spPr>
          <a:ln/>
        </p:spPr>
        <p:txBody>
          <a:bodyPr/>
          <a:lstStyle>
            <a:lvl1pPr>
              <a:defRPr/>
            </a:lvl1pPr>
          </a:lstStyle>
          <a:p>
            <a:pPr>
              <a:defRPr/>
            </a:pPr>
            <a:endParaRPr lang="ru-RU"/>
          </a:p>
        </p:txBody>
      </p:sp>
      <p:sp>
        <p:nvSpPr>
          <p:cNvPr id="6" name="Rectangle 27"/>
          <p:cNvSpPr>
            <a:spLocks noGrp="1" noChangeArrowheads="1"/>
          </p:cNvSpPr>
          <p:nvPr>
            <p:ph type="sldNum" sz="quarter" idx="11"/>
          </p:nvPr>
        </p:nvSpPr>
        <p:spPr>
          <a:ln/>
        </p:spPr>
        <p:txBody>
          <a:bodyPr/>
          <a:lstStyle>
            <a:lvl1pPr>
              <a:defRPr/>
            </a:lvl1pPr>
          </a:lstStyle>
          <a:p>
            <a:pPr>
              <a:defRPr/>
            </a:pPr>
            <a:fld id="{82B4270C-BBEE-4129-92AB-41C4699E2D9B}" type="slidenum">
              <a:rPr lang="ru-RU"/>
              <a:pPr>
                <a:defRPr/>
              </a:pPr>
              <a:t>‹#›</a:t>
            </a:fld>
            <a:endParaRPr lang="ru-RU"/>
          </a:p>
        </p:txBody>
      </p:sp>
      <p:sp>
        <p:nvSpPr>
          <p:cNvPr id="7" name="Rectangle 28"/>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303744227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6"/>
          <p:cNvSpPr>
            <a:spLocks noGrp="1" noChangeArrowheads="1"/>
          </p:cNvSpPr>
          <p:nvPr>
            <p:ph type="ftr" sz="quarter" idx="10"/>
          </p:nvPr>
        </p:nvSpPr>
        <p:spPr>
          <a:ln/>
        </p:spPr>
        <p:txBody>
          <a:bodyPr/>
          <a:lstStyle>
            <a:lvl1pPr>
              <a:defRPr/>
            </a:lvl1pPr>
          </a:lstStyle>
          <a:p>
            <a:pPr>
              <a:defRPr/>
            </a:pPr>
            <a:endParaRPr lang="ru-RU"/>
          </a:p>
        </p:txBody>
      </p:sp>
      <p:sp>
        <p:nvSpPr>
          <p:cNvPr id="6" name="Rectangle 27"/>
          <p:cNvSpPr>
            <a:spLocks noGrp="1" noChangeArrowheads="1"/>
          </p:cNvSpPr>
          <p:nvPr>
            <p:ph type="sldNum" sz="quarter" idx="11"/>
          </p:nvPr>
        </p:nvSpPr>
        <p:spPr>
          <a:ln/>
        </p:spPr>
        <p:txBody>
          <a:bodyPr/>
          <a:lstStyle>
            <a:lvl1pPr>
              <a:defRPr/>
            </a:lvl1pPr>
          </a:lstStyle>
          <a:p>
            <a:pPr>
              <a:defRPr/>
            </a:pPr>
            <a:fld id="{2F30E649-0E27-41A3-867C-DEBD5B4B8971}" type="slidenum">
              <a:rPr lang="ru-RU"/>
              <a:pPr>
                <a:defRPr/>
              </a:pPr>
              <a:t>‹#›</a:t>
            </a:fld>
            <a:endParaRPr lang="ru-RU"/>
          </a:p>
        </p:txBody>
      </p:sp>
      <p:sp>
        <p:nvSpPr>
          <p:cNvPr id="7" name="Rectangle 28"/>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1498877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6"/>
          <p:cNvSpPr>
            <a:spLocks noGrp="1" noChangeArrowheads="1"/>
          </p:cNvSpPr>
          <p:nvPr>
            <p:ph type="ftr" sz="quarter" idx="10"/>
          </p:nvPr>
        </p:nvSpPr>
        <p:spPr>
          <a:ln/>
        </p:spPr>
        <p:txBody>
          <a:bodyPr/>
          <a:lstStyle>
            <a:lvl1pPr>
              <a:defRPr/>
            </a:lvl1pPr>
          </a:lstStyle>
          <a:p>
            <a:pPr>
              <a:defRPr/>
            </a:pPr>
            <a:endParaRPr lang="ru-RU"/>
          </a:p>
        </p:txBody>
      </p:sp>
      <p:sp>
        <p:nvSpPr>
          <p:cNvPr id="5" name="Rectangle 27"/>
          <p:cNvSpPr>
            <a:spLocks noGrp="1" noChangeArrowheads="1"/>
          </p:cNvSpPr>
          <p:nvPr>
            <p:ph type="sldNum" sz="quarter" idx="11"/>
          </p:nvPr>
        </p:nvSpPr>
        <p:spPr>
          <a:ln/>
        </p:spPr>
        <p:txBody>
          <a:bodyPr/>
          <a:lstStyle>
            <a:lvl1pPr>
              <a:defRPr/>
            </a:lvl1pPr>
          </a:lstStyle>
          <a:p>
            <a:pPr>
              <a:defRPr/>
            </a:pPr>
            <a:fld id="{A65175BD-8FB8-41BE-98C2-6CC55D3B8FA7}" type="slidenum">
              <a:rPr lang="ru-RU"/>
              <a:pPr>
                <a:defRPr/>
              </a:pPr>
              <a:t>‹#›</a:t>
            </a:fld>
            <a:endParaRPr lang="ru-RU"/>
          </a:p>
        </p:txBody>
      </p:sp>
      <p:sp>
        <p:nvSpPr>
          <p:cNvPr id="6" name="Rectangle 28"/>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82582860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6"/>
          <p:cNvSpPr>
            <a:spLocks noGrp="1" noChangeArrowheads="1"/>
          </p:cNvSpPr>
          <p:nvPr>
            <p:ph type="ftr" sz="quarter" idx="10"/>
          </p:nvPr>
        </p:nvSpPr>
        <p:spPr>
          <a:ln/>
        </p:spPr>
        <p:txBody>
          <a:bodyPr/>
          <a:lstStyle>
            <a:lvl1pPr>
              <a:defRPr/>
            </a:lvl1pPr>
          </a:lstStyle>
          <a:p>
            <a:pPr>
              <a:defRPr/>
            </a:pPr>
            <a:endParaRPr lang="ru-RU"/>
          </a:p>
        </p:txBody>
      </p:sp>
      <p:sp>
        <p:nvSpPr>
          <p:cNvPr id="5" name="Rectangle 27"/>
          <p:cNvSpPr>
            <a:spLocks noGrp="1" noChangeArrowheads="1"/>
          </p:cNvSpPr>
          <p:nvPr>
            <p:ph type="sldNum" sz="quarter" idx="11"/>
          </p:nvPr>
        </p:nvSpPr>
        <p:spPr>
          <a:ln/>
        </p:spPr>
        <p:txBody>
          <a:bodyPr/>
          <a:lstStyle>
            <a:lvl1pPr>
              <a:defRPr/>
            </a:lvl1pPr>
          </a:lstStyle>
          <a:p>
            <a:pPr>
              <a:defRPr/>
            </a:pPr>
            <a:fld id="{375071B9-F2D6-49AB-8A9A-6C95E6E455F6}" type="slidenum">
              <a:rPr lang="ru-RU"/>
              <a:pPr>
                <a:defRPr/>
              </a:pPr>
              <a:t>‹#›</a:t>
            </a:fld>
            <a:endParaRPr lang="ru-RU"/>
          </a:p>
        </p:txBody>
      </p:sp>
      <p:sp>
        <p:nvSpPr>
          <p:cNvPr id="6" name="Rectangle 28"/>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225095930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30725"/>
          </a:xfrm>
        </p:spPr>
        <p:txBody>
          <a:bodyPr/>
          <a:lstStyle/>
          <a:p>
            <a:pPr lvl="0"/>
            <a:r>
              <a:rPr lang="ru-RU" noProof="0" smtClean="0"/>
              <a:t>Вставка таблицы</a:t>
            </a:r>
          </a:p>
        </p:txBody>
      </p:sp>
      <p:sp>
        <p:nvSpPr>
          <p:cNvPr id="4" name="Rectangle 26"/>
          <p:cNvSpPr>
            <a:spLocks noGrp="1" noChangeArrowheads="1"/>
          </p:cNvSpPr>
          <p:nvPr>
            <p:ph type="ftr" sz="quarter" idx="10"/>
          </p:nvPr>
        </p:nvSpPr>
        <p:spPr>
          <a:ln/>
        </p:spPr>
        <p:txBody>
          <a:bodyPr/>
          <a:lstStyle>
            <a:lvl1pPr>
              <a:defRPr/>
            </a:lvl1pPr>
          </a:lstStyle>
          <a:p>
            <a:pPr>
              <a:defRPr/>
            </a:pPr>
            <a:endParaRPr lang="ru-RU"/>
          </a:p>
        </p:txBody>
      </p:sp>
      <p:sp>
        <p:nvSpPr>
          <p:cNvPr id="5" name="Rectangle 27"/>
          <p:cNvSpPr>
            <a:spLocks noGrp="1" noChangeArrowheads="1"/>
          </p:cNvSpPr>
          <p:nvPr>
            <p:ph type="sldNum" sz="quarter" idx="11"/>
          </p:nvPr>
        </p:nvSpPr>
        <p:spPr>
          <a:ln/>
        </p:spPr>
        <p:txBody>
          <a:bodyPr/>
          <a:lstStyle>
            <a:lvl1pPr>
              <a:defRPr/>
            </a:lvl1pPr>
          </a:lstStyle>
          <a:p>
            <a:pPr>
              <a:defRPr/>
            </a:pPr>
            <a:fld id="{2EECF632-68E2-4AFF-ADD0-E10D04C7DF36}" type="slidenum">
              <a:rPr lang="ru-RU"/>
              <a:pPr>
                <a:defRPr/>
              </a:pPr>
              <a:t>‹#›</a:t>
            </a:fld>
            <a:endParaRPr lang="ru-RU"/>
          </a:p>
        </p:txBody>
      </p:sp>
      <p:sp>
        <p:nvSpPr>
          <p:cNvPr id="6" name="Rectangle 28"/>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339373308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1026" descr="Canvas"/>
          <p:cNvSpPr>
            <a:spLocks noChangeArrowheads="1"/>
          </p:cNvSpPr>
          <p:nvPr/>
        </p:nvSpPr>
        <p:spPr bwMode="white">
          <a:xfrm>
            <a:off x="528638" y="201613"/>
            <a:ext cx="8397875" cy="6467475"/>
          </a:xfrm>
          <a:prstGeom prst="rect">
            <a:avLst/>
          </a:prstGeom>
          <a:blipFill dpi="0" rotWithShape="0">
            <a:blip r:embed="rId2"/>
            <a:srcRect/>
            <a:tile tx="0" ty="0" sx="100000" sy="100000" flip="none" algn="tl"/>
          </a:blipFill>
          <a:ln w="9525">
            <a:noFill/>
            <a:miter lim="800000"/>
            <a:headEnd/>
            <a:tailEnd/>
          </a:ln>
        </p:spPr>
        <p:txBody>
          <a:bodyPr wrap="none" anchor="ctr"/>
          <a:lstStyle/>
          <a:p>
            <a:pPr algn="ctr" fontAlgn="auto">
              <a:spcBef>
                <a:spcPts val="0"/>
              </a:spcBef>
              <a:spcAft>
                <a:spcPts val="0"/>
              </a:spcAft>
              <a:defRPr/>
            </a:pPr>
            <a:endParaRPr kumimoji="1" lang="ru-RU">
              <a:latin typeface="+mn-lt"/>
            </a:endParaRPr>
          </a:p>
        </p:txBody>
      </p:sp>
      <p:pic>
        <p:nvPicPr>
          <p:cNvPr id="5" name="Picture 1027" descr="A:\minispi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0" y="50800"/>
            <a:ext cx="11811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28" descr="Canvas"/>
          <p:cNvSpPr>
            <a:spLocks noChangeArrowheads="1"/>
          </p:cNvSpPr>
          <p:nvPr/>
        </p:nvSpPr>
        <p:spPr bwMode="white">
          <a:xfrm>
            <a:off x="596900" y="4130675"/>
            <a:ext cx="1041400" cy="457200"/>
          </a:xfrm>
          <a:prstGeom prst="rect">
            <a:avLst/>
          </a:prstGeom>
          <a:blipFill dpi="0" rotWithShape="0">
            <a:blip r:embed="rId2"/>
            <a:srcRect/>
            <a:tile tx="0" ty="0" sx="100000" sy="100000" flip="none" algn="tl"/>
          </a:blipFill>
          <a:ln w="9525">
            <a:noFill/>
            <a:miter lim="800000"/>
            <a:headEnd/>
            <a:tailEnd/>
          </a:ln>
          <a:effectLst/>
        </p:spPr>
        <p:txBody>
          <a:bodyPr wrap="none" anchor="ctr"/>
          <a:lstStyle/>
          <a:p>
            <a:pPr algn="ctr" fontAlgn="auto">
              <a:spcBef>
                <a:spcPts val="0"/>
              </a:spcBef>
              <a:spcAft>
                <a:spcPts val="0"/>
              </a:spcAft>
              <a:defRPr/>
            </a:pPr>
            <a:endParaRPr kumimoji="1" lang="ru-RU">
              <a:latin typeface="+mn-lt"/>
            </a:endParaRPr>
          </a:p>
        </p:txBody>
      </p:sp>
      <p:pic>
        <p:nvPicPr>
          <p:cNvPr id="7" name="Picture 1029" descr="A:\minispir.GIF"/>
          <p:cNvPicPr>
            <a:picLocks noChangeAspect="1" noChangeArrowheads="1"/>
          </p:cNvPicPr>
          <p:nvPr/>
        </p:nvPicPr>
        <p:blipFill>
          <a:blip r:embed="rId3">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Rectangle 1030"/>
          <p:cNvSpPr>
            <a:spLocks noGrp="1" noChangeArrowheads="1"/>
          </p:cNvSpPr>
          <p:nvPr>
            <p:ph type="ctrTitle"/>
          </p:nvPr>
        </p:nvSpPr>
        <p:spPr>
          <a:xfrm>
            <a:off x="914400" y="2057400"/>
            <a:ext cx="7721600" cy="1143000"/>
          </a:xfrm>
        </p:spPr>
        <p:txBody>
          <a:bodyPr/>
          <a:lstStyle>
            <a:lvl1pPr>
              <a:defRPr/>
            </a:lvl1pPr>
          </a:lstStyle>
          <a:p>
            <a:r>
              <a:rPr lang="ru-RU" smtClean="0"/>
              <a:t>Образец заголовка</a:t>
            </a:r>
            <a:endParaRPr lang="ru-RU"/>
          </a:p>
        </p:txBody>
      </p:sp>
      <p:sp>
        <p:nvSpPr>
          <p:cNvPr id="30727" name="Rectangle 1031"/>
          <p:cNvSpPr>
            <a:spLocks noGrp="1" noChangeArrowheads="1"/>
          </p:cNvSpPr>
          <p:nvPr>
            <p:ph type="subTitle" idx="1"/>
          </p:nvPr>
        </p:nvSpPr>
        <p:spPr>
          <a:xfrm>
            <a:off x="1625600" y="3886200"/>
            <a:ext cx="6400800" cy="1771650"/>
          </a:xfrm>
        </p:spPr>
        <p:txBody>
          <a:bodyPr/>
          <a:lstStyle>
            <a:lvl1pPr marL="0" indent="0" algn="ctr">
              <a:buFontTx/>
              <a:buNone/>
              <a:defRPr/>
            </a:lvl1pPr>
          </a:lstStyle>
          <a:p>
            <a:r>
              <a:rPr lang="ru-RU" smtClean="0"/>
              <a:t>Образец подзаголовка</a:t>
            </a:r>
            <a:endParaRPr lang="ru-RU"/>
          </a:p>
        </p:txBody>
      </p:sp>
      <p:sp>
        <p:nvSpPr>
          <p:cNvPr id="8" name="Rectangle 1032"/>
          <p:cNvSpPr>
            <a:spLocks noGrp="1" noChangeArrowheads="1"/>
          </p:cNvSpPr>
          <p:nvPr>
            <p:ph type="dt" sz="quarter" idx="10"/>
          </p:nvPr>
        </p:nvSpPr>
        <p:spPr>
          <a:xfrm>
            <a:off x="1084263" y="6096000"/>
            <a:ext cx="1905000" cy="457200"/>
          </a:xfrm>
        </p:spPr>
        <p:txBody>
          <a:bodyPr/>
          <a:lstStyle>
            <a:lvl1pPr>
              <a:defRPr/>
            </a:lvl1pPr>
          </a:lstStyle>
          <a:p>
            <a:pPr>
              <a:defRPr/>
            </a:pPr>
            <a:endParaRPr lang="ru-RU"/>
          </a:p>
        </p:txBody>
      </p:sp>
      <p:sp>
        <p:nvSpPr>
          <p:cNvPr id="9" name="Rectangle 1033"/>
          <p:cNvSpPr>
            <a:spLocks noGrp="1" noChangeArrowheads="1"/>
          </p:cNvSpPr>
          <p:nvPr>
            <p:ph type="ftr" sz="quarter" idx="11"/>
          </p:nvPr>
        </p:nvSpPr>
        <p:spPr>
          <a:xfrm>
            <a:off x="3522663" y="6096000"/>
            <a:ext cx="2895600" cy="457200"/>
          </a:xfrm>
        </p:spPr>
        <p:txBody>
          <a:bodyPr/>
          <a:lstStyle>
            <a:lvl1pPr>
              <a:defRPr/>
            </a:lvl1pPr>
          </a:lstStyle>
          <a:p>
            <a:pPr>
              <a:defRPr/>
            </a:pPr>
            <a:endParaRPr lang="ru-RU"/>
          </a:p>
        </p:txBody>
      </p:sp>
      <p:sp>
        <p:nvSpPr>
          <p:cNvPr id="10" name="Rectangle 1034"/>
          <p:cNvSpPr>
            <a:spLocks noGrp="1" noChangeArrowheads="1"/>
          </p:cNvSpPr>
          <p:nvPr>
            <p:ph type="sldNum" sz="quarter" idx="12"/>
          </p:nvPr>
        </p:nvSpPr>
        <p:spPr>
          <a:xfrm>
            <a:off x="6951663" y="6096000"/>
            <a:ext cx="1905000" cy="457200"/>
          </a:xfrm>
        </p:spPr>
        <p:txBody>
          <a:bodyPr/>
          <a:lstStyle>
            <a:lvl1pPr>
              <a:defRPr/>
            </a:lvl1pPr>
          </a:lstStyle>
          <a:p>
            <a:pPr>
              <a:defRPr/>
            </a:pPr>
            <a:fld id="{987ACB94-57FD-464E-A14B-584E6CC14680}" type="slidenum">
              <a:rPr lang="ru-RU"/>
              <a:pPr>
                <a:defRPr/>
              </a:pPr>
              <a:t>‹#›</a:t>
            </a:fld>
            <a:endParaRPr lang="ru-RU"/>
          </a:p>
        </p:txBody>
      </p:sp>
    </p:spTree>
    <p:extLst>
      <p:ext uri="{BB962C8B-B14F-4D97-AF65-F5344CB8AC3E}">
        <p14:creationId xmlns:p14="http://schemas.microsoft.com/office/powerpoint/2010/main" val="154816870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032"/>
          <p:cNvSpPr>
            <a:spLocks noGrp="1" noChangeArrowheads="1"/>
          </p:cNvSpPr>
          <p:nvPr>
            <p:ph type="dt" sz="half" idx="10"/>
          </p:nvPr>
        </p:nvSpPr>
        <p:spPr>
          <a:ln/>
        </p:spPr>
        <p:txBody>
          <a:bodyPr/>
          <a:lstStyle>
            <a:lvl1pPr>
              <a:defRPr/>
            </a:lvl1pPr>
          </a:lstStyle>
          <a:p>
            <a:pPr>
              <a:defRPr/>
            </a:pPr>
            <a:endParaRPr lang="ru-RU"/>
          </a:p>
        </p:txBody>
      </p:sp>
      <p:sp>
        <p:nvSpPr>
          <p:cNvPr id="5" name="Rectangle 1033"/>
          <p:cNvSpPr>
            <a:spLocks noGrp="1" noChangeArrowheads="1"/>
          </p:cNvSpPr>
          <p:nvPr>
            <p:ph type="ftr" sz="quarter" idx="11"/>
          </p:nvPr>
        </p:nvSpPr>
        <p:spPr>
          <a:ln/>
        </p:spPr>
        <p:txBody>
          <a:bodyPr/>
          <a:lstStyle>
            <a:lvl1pPr>
              <a:defRPr/>
            </a:lvl1pPr>
          </a:lstStyle>
          <a:p>
            <a:pPr>
              <a:defRPr/>
            </a:pPr>
            <a:endParaRPr lang="ru-RU"/>
          </a:p>
        </p:txBody>
      </p:sp>
      <p:sp>
        <p:nvSpPr>
          <p:cNvPr id="6" name="Rectangle 1034"/>
          <p:cNvSpPr>
            <a:spLocks noGrp="1" noChangeArrowheads="1"/>
          </p:cNvSpPr>
          <p:nvPr>
            <p:ph type="sldNum" sz="quarter" idx="12"/>
          </p:nvPr>
        </p:nvSpPr>
        <p:spPr>
          <a:ln/>
        </p:spPr>
        <p:txBody>
          <a:bodyPr/>
          <a:lstStyle>
            <a:lvl1pPr>
              <a:defRPr/>
            </a:lvl1pPr>
          </a:lstStyle>
          <a:p>
            <a:pPr>
              <a:defRPr/>
            </a:pPr>
            <a:fld id="{CEB7D6AE-E029-4803-9A28-BFDE287CDA50}" type="slidenum">
              <a:rPr lang="ru-RU"/>
              <a:pPr>
                <a:defRPr/>
              </a:pPr>
              <a:t>‹#›</a:t>
            </a:fld>
            <a:endParaRPr lang="ru-RU"/>
          </a:p>
        </p:txBody>
      </p:sp>
    </p:spTree>
    <p:extLst>
      <p:ext uri="{BB962C8B-B14F-4D97-AF65-F5344CB8AC3E}">
        <p14:creationId xmlns:p14="http://schemas.microsoft.com/office/powerpoint/2010/main" val="9253679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032"/>
          <p:cNvSpPr>
            <a:spLocks noGrp="1" noChangeArrowheads="1"/>
          </p:cNvSpPr>
          <p:nvPr>
            <p:ph type="dt" sz="half" idx="10"/>
          </p:nvPr>
        </p:nvSpPr>
        <p:spPr>
          <a:ln/>
        </p:spPr>
        <p:txBody>
          <a:bodyPr/>
          <a:lstStyle>
            <a:lvl1pPr>
              <a:defRPr/>
            </a:lvl1pPr>
          </a:lstStyle>
          <a:p>
            <a:pPr>
              <a:defRPr/>
            </a:pPr>
            <a:endParaRPr lang="ru-RU"/>
          </a:p>
        </p:txBody>
      </p:sp>
      <p:sp>
        <p:nvSpPr>
          <p:cNvPr id="5" name="Rectangle 1033"/>
          <p:cNvSpPr>
            <a:spLocks noGrp="1" noChangeArrowheads="1"/>
          </p:cNvSpPr>
          <p:nvPr>
            <p:ph type="ftr" sz="quarter" idx="11"/>
          </p:nvPr>
        </p:nvSpPr>
        <p:spPr>
          <a:ln/>
        </p:spPr>
        <p:txBody>
          <a:bodyPr/>
          <a:lstStyle>
            <a:lvl1pPr>
              <a:defRPr/>
            </a:lvl1pPr>
          </a:lstStyle>
          <a:p>
            <a:pPr>
              <a:defRPr/>
            </a:pPr>
            <a:endParaRPr lang="ru-RU"/>
          </a:p>
        </p:txBody>
      </p:sp>
      <p:sp>
        <p:nvSpPr>
          <p:cNvPr id="6" name="Rectangle 1034"/>
          <p:cNvSpPr>
            <a:spLocks noGrp="1" noChangeArrowheads="1"/>
          </p:cNvSpPr>
          <p:nvPr>
            <p:ph type="sldNum" sz="quarter" idx="12"/>
          </p:nvPr>
        </p:nvSpPr>
        <p:spPr>
          <a:ln/>
        </p:spPr>
        <p:txBody>
          <a:bodyPr/>
          <a:lstStyle>
            <a:lvl1pPr>
              <a:defRPr/>
            </a:lvl1pPr>
          </a:lstStyle>
          <a:p>
            <a:pPr>
              <a:defRPr/>
            </a:pPr>
            <a:fld id="{E12C870C-2DAF-4D0C-B4AE-461590E15B63}" type="slidenum">
              <a:rPr lang="ru-RU"/>
              <a:pPr>
                <a:defRPr/>
              </a:pPr>
              <a:t>‹#›</a:t>
            </a:fld>
            <a:endParaRPr lang="ru-RU"/>
          </a:p>
        </p:txBody>
      </p:sp>
    </p:spTree>
    <p:extLst>
      <p:ext uri="{BB962C8B-B14F-4D97-AF65-F5344CB8AC3E}">
        <p14:creationId xmlns:p14="http://schemas.microsoft.com/office/powerpoint/2010/main" val="336778707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066800" y="17526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953000" y="17526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032"/>
          <p:cNvSpPr>
            <a:spLocks noGrp="1" noChangeArrowheads="1"/>
          </p:cNvSpPr>
          <p:nvPr>
            <p:ph type="dt" sz="half" idx="10"/>
          </p:nvPr>
        </p:nvSpPr>
        <p:spPr>
          <a:ln/>
        </p:spPr>
        <p:txBody>
          <a:bodyPr/>
          <a:lstStyle>
            <a:lvl1pPr>
              <a:defRPr/>
            </a:lvl1pPr>
          </a:lstStyle>
          <a:p>
            <a:pPr>
              <a:defRPr/>
            </a:pPr>
            <a:endParaRPr lang="ru-RU"/>
          </a:p>
        </p:txBody>
      </p:sp>
      <p:sp>
        <p:nvSpPr>
          <p:cNvPr id="6" name="Rectangle 1033"/>
          <p:cNvSpPr>
            <a:spLocks noGrp="1" noChangeArrowheads="1"/>
          </p:cNvSpPr>
          <p:nvPr>
            <p:ph type="ftr" sz="quarter" idx="11"/>
          </p:nvPr>
        </p:nvSpPr>
        <p:spPr>
          <a:ln/>
        </p:spPr>
        <p:txBody>
          <a:bodyPr/>
          <a:lstStyle>
            <a:lvl1pPr>
              <a:defRPr/>
            </a:lvl1pPr>
          </a:lstStyle>
          <a:p>
            <a:pPr>
              <a:defRPr/>
            </a:pPr>
            <a:endParaRPr lang="ru-RU"/>
          </a:p>
        </p:txBody>
      </p:sp>
      <p:sp>
        <p:nvSpPr>
          <p:cNvPr id="7" name="Rectangle 1034"/>
          <p:cNvSpPr>
            <a:spLocks noGrp="1" noChangeArrowheads="1"/>
          </p:cNvSpPr>
          <p:nvPr>
            <p:ph type="sldNum" sz="quarter" idx="12"/>
          </p:nvPr>
        </p:nvSpPr>
        <p:spPr>
          <a:ln/>
        </p:spPr>
        <p:txBody>
          <a:bodyPr/>
          <a:lstStyle>
            <a:lvl1pPr>
              <a:defRPr/>
            </a:lvl1pPr>
          </a:lstStyle>
          <a:p>
            <a:pPr>
              <a:defRPr/>
            </a:pPr>
            <a:fld id="{5A3C00A0-DF36-4290-9052-A78F81E71CC2}" type="slidenum">
              <a:rPr lang="ru-RU"/>
              <a:pPr>
                <a:defRPr/>
              </a:pPr>
              <a:t>‹#›</a:t>
            </a:fld>
            <a:endParaRPr lang="ru-RU"/>
          </a:p>
        </p:txBody>
      </p:sp>
    </p:spTree>
    <p:extLst>
      <p:ext uri="{BB962C8B-B14F-4D97-AF65-F5344CB8AC3E}">
        <p14:creationId xmlns:p14="http://schemas.microsoft.com/office/powerpoint/2010/main" val="73019573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032"/>
          <p:cNvSpPr>
            <a:spLocks noGrp="1" noChangeArrowheads="1"/>
          </p:cNvSpPr>
          <p:nvPr>
            <p:ph type="dt" sz="half" idx="10"/>
          </p:nvPr>
        </p:nvSpPr>
        <p:spPr>
          <a:ln/>
        </p:spPr>
        <p:txBody>
          <a:bodyPr/>
          <a:lstStyle>
            <a:lvl1pPr>
              <a:defRPr/>
            </a:lvl1pPr>
          </a:lstStyle>
          <a:p>
            <a:pPr>
              <a:defRPr/>
            </a:pPr>
            <a:endParaRPr lang="ru-RU"/>
          </a:p>
        </p:txBody>
      </p:sp>
      <p:sp>
        <p:nvSpPr>
          <p:cNvPr id="8" name="Rectangle 1033"/>
          <p:cNvSpPr>
            <a:spLocks noGrp="1" noChangeArrowheads="1"/>
          </p:cNvSpPr>
          <p:nvPr>
            <p:ph type="ftr" sz="quarter" idx="11"/>
          </p:nvPr>
        </p:nvSpPr>
        <p:spPr>
          <a:ln/>
        </p:spPr>
        <p:txBody>
          <a:bodyPr/>
          <a:lstStyle>
            <a:lvl1pPr>
              <a:defRPr/>
            </a:lvl1pPr>
          </a:lstStyle>
          <a:p>
            <a:pPr>
              <a:defRPr/>
            </a:pPr>
            <a:endParaRPr lang="ru-RU"/>
          </a:p>
        </p:txBody>
      </p:sp>
      <p:sp>
        <p:nvSpPr>
          <p:cNvPr id="9" name="Rectangle 1034"/>
          <p:cNvSpPr>
            <a:spLocks noGrp="1" noChangeArrowheads="1"/>
          </p:cNvSpPr>
          <p:nvPr>
            <p:ph type="sldNum" sz="quarter" idx="12"/>
          </p:nvPr>
        </p:nvSpPr>
        <p:spPr>
          <a:ln/>
        </p:spPr>
        <p:txBody>
          <a:bodyPr/>
          <a:lstStyle>
            <a:lvl1pPr>
              <a:defRPr/>
            </a:lvl1pPr>
          </a:lstStyle>
          <a:p>
            <a:pPr>
              <a:defRPr/>
            </a:pPr>
            <a:fld id="{99356831-57AA-4E26-9CB5-3877C02DD379}" type="slidenum">
              <a:rPr lang="ru-RU"/>
              <a:pPr>
                <a:defRPr/>
              </a:pPr>
              <a:t>‹#›</a:t>
            </a:fld>
            <a:endParaRPr lang="ru-RU"/>
          </a:p>
        </p:txBody>
      </p:sp>
    </p:spTree>
    <p:extLst>
      <p:ext uri="{BB962C8B-B14F-4D97-AF65-F5344CB8AC3E}">
        <p14:creationId xmlns:p14="http://schemas.microsoft.com/office/powerpoint/2010/main" val="157588024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032"/>
          <p:cNvSpPr>
            <a:spLocks noGrp="1" noChangeArrowheads="1"/>
          </p:cNvSpPr>
          <p:nvPr>
            <p:ph type="dt" sz="half" idx="10"/>
          </p:nvPr>
        </p:nvSpPr>
        <p:spPr>
          <a:ln/>
        </p:spPr>
        <p:txBody>
          <a:bodyPr/>
          <a:lstStyle>
            <a:lvl1pPr>
              <a:defRPr/>
            </a:lvl1pPr>
          </a:lstStyle>
          <a:p>
            <a:pPr>
              <a:defRPr/>
            </a:pPr>
            <a:endParaRPr lang="ru-RU"/>
          </a:p>
        </p:txBody>
      </p:sp>
      <p:sp>
        <p:nvSpPr>
          <p:cNvPr id="4" name="Rectangle 1033"/>
          <p:cNvSpPr>
            <a:spLocks noGrp="1" noChangeArrowheads="1"/>
          </p:cNvSpPr>
          <p:nvPr>
            <p:ph type="ftr" sz="quarter" idx="11"/>
          </p:nvPr>
        </p:nvSpPr>
        <p:spPr>
          <a:ln/>
        </p:spPr>
        <p:txBody>
          <a:bodyPr/>
          <a:lstStyle>
            <a:lvl1pPr>
              <a:defRPr/>
            </a:lvl1pPr>
          </a:lstStyle>
          <a:p>
            <a:pPr>
              <a:defRPr/>
            </a:pPr>
            <a:endParaRPr lang="ru-RU"/>
          </a:p>
        </p:txBody>
      </p:sp>
      <p:sp>
        <p:nvSpPr>
          <p:cNvPr id="5" name="Rectangle 1034"/>
          <p:cNvSpPr>
            <a:spLocks noGrp="1" noChangeArrowheads="1"/>
          </p:cNvSpPr>
          <p:nvPr>
            <p:ph type="sldNum" sz="quarter" idx="12"/>
          </p:nvPr>
        </p:nvSpPr>
        <p:spPr>
          <a:ln/>
        </p:spPr>
        <p:txBody>
          <a:bodyPr/>
          <a:lstStyle>
            <a:lvl1pPr>
              <a:defRPr/>
            </a:lvl1pPr>
          </a:lstStyle>
          <a:p>
            <a:pPr>
              <a:defRPr/>
            </a:pPr>
            <a:fld id="{4AB85374-D76C-41B2-87D1-9CCB450C4D10}" type="slidenum">
              <a:rPr lang="ru-RU"/>
              <a:pPr>
                <a:defRPr/>
              </a:pPr>
              <a:t>‹#›</a:t>
            </a:fld>
            <a:endParaRPr lang="ru-RU"/>
          </a:p>
        </p:txBody>
      </p:sp>
    </p:spTree>
    <p:extLst>
      <p:ext uri="{BB962C8B-B14F-4D97-AF65-F5344CB8AC3E}">
        <p14:creationId xmlns:p14="http://schemas.microsoft.com/office/powerpoint/2010/main" val="272556041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032"/>
          <p:cNvSpPr>
            <a:spLocks noGrp="1" noChangeArrowheads="1"/>
          </p:cNvSpPr>
          <p:nvPr>
            <p:ph type="dt" sz="half" idx="10"/>
          </p:nvPr>
        </p:nvSpPr>
        <p:spPr>
          <a:ln/>
        </p:spPr>
        <p:txBody>
          <a:bodyPr/>
          <a:lstStyle>
            <a:lvl1pPr>
              <a:defRPr/>
            </a:lvl1pPr>
          </a:lstStyle>
          <a:p>
            <a:pPr>
              <a:defRPr/>
            </a:pPr>
            <a:endParaRPr lang="ru-RU"/>
          </a:p>
        </p:txBody>
      </p:sp>
      <p:sp>
        <p:nvSpPr>
          <p:cNvPr id="3" name="Rectangle 1033"/>
          <p:cNvSpPr>
            <a:spLocks noGrp="1" noChangeArrowheads="1"/>
          </p:cNvSpPr>
          <p:nvPr>
            <p:ph type="ftr" sz="quarter" idx="11"/>
          </p:nvPr>
        </p:nvSpPr>
        <p:spPr>
          <a:ln/>
        </p:spPr>
        <p:txBody>
          <a:bodyPr/>
          <a:lstStyle>
            <a:lvl1pPr>
              <a:defRPr/>
            </a:lvl1pPr>
          </a:lstStyle>
          <a:p>
            <a:pPr>
              <a:defRPr/>
            </a:pPr>
            <a:endParaRPr lang="ru-RU"/>
          </a:p>
        </p:txBody>
      </p:sp>
      <p:sp>
        <p:nvSpPr>
          <p:cNvPr id="4" name="Rectangle 1034"/>
          <p:cNvSpPr>
            <a:spLocks noGrp="1" noChangeArrowheads="1"/>
          </p:cNvSpPr>
          <p:nvPr>
            <p:ph type="sldNum" sz="quarter" idx="12"/>
          </p:nvPr>
        </p:nvSpPr>
        <p:spPr>
          <a:ln/>
        </p:spPr>
        <p:txBody>
          <a:bodyPr/>
          <a:lstStyle>
            <a:lvl1pPr>
              <a:defRPr/>
            </a:lvl1pPr>
          </a:lstStyle>
          <a:p>
            <a:pPr>
              <a:defRPr/>
            </a:pPr>
            <a:fld id="{0FCD2A26-217E-4AB4-AB82-998268D61FF4}" type="slidenum">
              <a:rPr lang="ru-RU"/>
              <a:pPr>
                <a:defRPr/>
              </a:pPr>
              <a:t>‹#›</a:t>
            </a:fld>
            <a:endParaRPr lang="ru-RU"/>
          </a:p>
        </p:txBody>
      </p:sp>
    </p:spTree>
    <p:extLst>
      <p:ext uri="{BB962C8B-B14F-4D97-AF65-F5344CB8AC3E}">
        <p14:creationId xmlns:p14="http://schemas.microsoft.com/office/powerpoint/2010/main" val="343740382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032"/>
          <p:cNvSpPr>
            <a:spLocks noGrp="1" noChangeArrowheads="1"/>
          </p:cNvSpPr>
          <p:nvPr>
            <p:ph type="dt" sz="half" idx="10"/>
          </p:nvPr>
        </p:nvSpPr>
        <p:spPr>
          <a:ln/>
        </p:spPr>
        <p:txBody>
          <a:bodyPr/>
          <a:lstStyle>
            <a:lvl1pPr>
              <a:defRPr/>
            </a:lvl1pPr>
          </a:lstStyle>
          <a:p>
            <a:pPr>
              <a:defRPr/>
            </a:pPr>
            <a:endParaRPr lang="ru-RU"/>
          </a:p>
        </p:txBody>
      </p:sp>
      <p:sp>
        <p:nvSpPr>
          <p:cNvPr id="6" name="Rectangle 1033"/>
          <p:cNvSpPr>
            <a:spLocks noGrp="1" noChangeArrowheads="1"/>
          </p:cNvSpPr>
          <p:nvPr>
            <p:ph type="ftr" sz="quarter" idx="11"/>
          </p:nvPr>
        </p:nvSpPr>
        <p:spPr>
          <a:ln/>
        </p:spPr>
        <p:txBody>
          <a:bodyPr/>
          <a:lstStyle>
            <a:lvl1pPr>
              <a:defRPr/>
            </a:lvl1pPr>
          </a:lstStyle>
          <a:p>
            <a:pPr>
              <a:defRPr/>
            </a:pPr>
            <a:endParaRPr lang="ru-RU"/>
          </a:p>
        </p:txBody>
      </p:sp>
      <p:sp>
        <p:nvSpPr>
          <p:cNvPr id="7" name="Rectangle 1034"/>
          <p:cNvSpPr>
            <a:spLocks noGrp="1" noChangeArrowheads="1"/>
          </p:cNvSpPr>
          <p:nvPr>
            <p:ph type="sldNum" sz="quarter" idx="12"/>
          </p:nvPr>
        </p:nvSpPr>
        <p:spPr>
          <a:ln/>
        </p:spPr>
        <p:txBody>
          <a:bodyPr/>
          <a:lstStyle>
            <a:lvl1pPr>
              <a:defRPr/>
            </a:lvl1pPr>
          </a:lstStyle>
          <a:p>
            <a:pPr>
              <a:defRPr/>
            </a:pPr>
            <a:fld id="{F26B0031-45D7-42A9-9CD3-9233628472CC}" type="slidenum">
              <a:rPr lang="ru-RU"/>
              <a:pPr>
                <a:defRPr/>
              </a:pPr>
              <a:t>‹#›</a:t>
            </a:fld>
            <a:endParaRPr lang="ru-RU"/>
          </a:p>
        </p:txBody>
      </p:sp>
    </p:spTree>
    <p:extLst>
      <p:ext uri="{BB962C8B-B14F-4D97-AF65-F5344CB8AC3E}">
        <p14:creationId xmlns:p14="http://schemas.microsoft.com/office/powerpoint/2010/main" val="390282131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032"/>
          <p:cNvSpPr>
            <a:spLocks noGrp="1" noChangeArrowheads="1"/>
          </p:cNvSpPr>
          <p:nvPr>
            <p:ph type="dt" sz="half" idx="10"/>
          </p:nvPr>
        </p:nvSpPr>
        <p:spPr>
          <a:ln/>
        </p:spPr>
        <p:txBody>
          <a:bodyPr/>
          <a:lstStyle>
            <a:lvl1pPr>
              <a:defRPr/>
            </a:lvl1pPr>
          </a:lstStyle>
          <a:p>
            <a:pPr>
              <a:defRPr/>
            </a:pPr>
            <a:endParaRPr lang="ru-RU"/>
          </a:p>
        </p:txBody>
      </p:sp>
      <p:sp>
        <p:nvSpPr>
          <p:cNvPr id="6" name="Rectangle 1033"/>
          <p:cNvSpPr>
            <a:spLocks noGrp="1" noChangeArrowheads="1"/>
          </p:cNvSpPr>
          <p:nvPr>
            <p:ph type="ftr" sz="quarter" idx="11"/>
          </p:nvPr>
        </p:nvSpPr>
        <p:spPr>
          <a:ln/>
        </p:spPr>
        <p:txBody>
          <a:bodyPr/>
          <a:lstStyle>
            <a:lvl1pPr>
              <a:defRPr/>
            </a:lvl1pPr>
          </a:lstStyle>
          <a:p>
            <a:pPr>
              <a:defRPr/>
            </a:pPr>
            <a:endParaRPr lang="ru-RU"/>
          </a:p>
        </p:txBody>
      </p:sp>
      <p:sp>
        <p:nvSpPr>
          <p:cNvPr id="7" name="Rectangle 1034"/>
          <p:cNvSpPr>
            <a:spLocks noGrp="1" noChangeArrowheads="1"/>
          </p:cNvSpPr>
          <p:nvPr>
            <p:ph type="sldNum" sz="quarter" idx="12"/>
          </p:nvPr>
        </p:nvSpPr>
        <p:spPr>
          <a:ln/>
        </p:spPr>
        <p:txBody>
          <a:bodyPr/>
          <a:lstStyle>
            <a:lvl1pPr>
              <a:defRPr/>
            </a:lvl1pPr>
          </a:lstStyle>
          <a:p>
            <a:pPr>
              <a:defRPr/>
            </a:pPr>
            <a:fld id="{039E76AE-E37C-454C-8124-2DC4E3233146}" type="slidenum">
              <a:rPr lang="ru-RU"/>
              <a:pPr>
                <a:defRPr/>
              </a:pPr>
              <a:t>‹#›</a:t>
            </a:fld>
            <a:endParaRPr lang="ru-RU"/>
          </a:p>
        </p:txBody>
      </p:sp>
    </p:spTree>
    <p:extLst>
      <p:ext uri="{BB962C8B-B14F-4D97-AF65-F5344CB8AC3E}">
        <p14:creationId xmlns:p14="http://schemas.microsoft.com/office/powerpoint/2010/main" val="338239848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032"/>
          <p:cNvSpPr>
            <a:spLocks noGrp="1" noChangeArrowheads="1"/>
          </p:cNvSpPr>
          <p:nvPr>
            <p:ph type="dt" sz="half" idx="10"/>
          </p:nvPr>
        </p:nvSpPr>
        <p:spPr>
          <a:ln/>
        </p:spPr>
        <p:txBody>
          <a:bodyPr/>
          <a:lstStyle>
            <a:lvl1pPr>
              <a:defRPr/>
            </a:lvl1pPr>
          </a:lstStyle>
          <a:p>
            <a:pPr>
              <a:defRPr/>
            </a:pPr>
            <a:endParaRPr lang="ru-RU"/>
          </a:p>
        </p:txBody>
      </p:sp>
      <p:sp>
        <p:nvSpPr>
          <p:cNvPr id="5" name="Rectangle 1033"/>
          <p:cNvSpPr>
            <a:spLocks noGrp="1" noChangeArrowheads="1"/>
          </p:cNvSpPr>
          <p:nvPr>
            <p:ph type="ftr" sz="quarter" idx="11"/>
          </p:nvPr>
        </p:nvSpPr>
        <p:spPr>
          <a:ln/>
        </p:spPr>
        <p:txBody>
          <a:bodyPr/>
          <a:lstStyle>
            <a:lvl1pPr>
              <a:defRPr/>
            </a:lvl1pPr>
          </a:lstStyle>
          <a:p>
            <a:pPr>
              <a:defRPr/>
            </a:pPr>
            <a:endParaRPr lang="ru-RU"/>
          </a:p>
        </p:txBody>
      </p:sp>
      <p:sp>
        <p:nvSpPr>
          <p:cNvPr id="6" name="Rectangle 1034"/>
          <p:cNvSpPr>
            <a:spLocks noGrp="1" noChangeArrowheads="1"/>
          </p:cNvSpPr>
          <p:nvPr>
            <p:ph type="sldNum" sz="quarter" idx="12"/>
          </p:nvPr>
        </p:nvSpPr>
        <p:spPr>
          <a:ln/>
        </p:spPr>
        <p:txBody>
          <a:bodyPr/>
          <a:lstStyle>
            <a:lvl1pPr>
              <a:defRPr/>
            </a:lvl1pPr>
          </a:lstStyle>
          <a:p>
            <a:pPr>
              <a:defRPr/>
            </a:pPr>
            <a:fld id="{4FB8065B-E960-4500-8B65-AC9D68C7111E}" type="slidenum">
              <a:rPr lang="ru-RU"/>
              <a:pPr>
                <a:defRPr/>
              </a:pPr>
              <a:t>‹#›</a:t>
            </a:fld>
            <a:endParaRPr lang="ru-RU"/>
          </a:p>
        </p:txBody>
      </p:sp>
    </p:spTree>
    <p:extLst>
      <p:ext uri="{BB962C8B-B14F-4D97-AF65-F5344CB8AC3E}">
        <p14:creationId xmlns:p14="http://schemas.microsoft.com/office/powerpoint/2010/main" val="112467220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381000"/>
            <a:ext cx="5562600" cy="5486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032"/>
          <p:cNvSpPr>
            <a:spLocks noGrp="1" noChangeArrowheads="1"/>
          </p:cNvSpPr>
          <p:nvPr>
            <p:ph type="dt" sz="half" idx="10"/>
          </p:nvPr>
        </p:nvSpPr>
        <p:spPr>
          <a:ln/>
        </p:spPr>
        <p:txBody>
          <a:bodyPr/>
          <a:lstStyle>
            <a:lvl1pPr>
              <a:defRPr/>
            </a:lvl1pPr>
          </a:lstStyle>
          <a:p>
            <a:pPr>
              <a:defRPr/>
            </a:pPr>
            <a:endParaRPr lang="ru-RU"/>
          </a:p>
        </p:txBody>
      </p:sp>
      <p:sp>
        <p:nvSpPr>
          <p:cNvPr id="5" name="Rectangle 1033"/>
          <p:cNvSpPr>
            <a:spLocks noGrp="1" noChangeArrowheads="1"/>
          </p:cNvSpPr>
          <p:nvPr>
            <p:ph type="ftr" sz="quarter" idx="11"/>
          </p:nvPr>
        </p:nvSpPr>
        <p:spPr>
          <a:ln/>
        </p:spPr>
        <p:txBody>
          <a:bodyPr/>
          <a:lstStyle>
            <a:lvl1pPr>
              <a:defRPr/>
            </a:lvl1pPr>
          </a:lstStyle>
          <a:p>
            <a:pPr>
              <a:defRPr/>
            </a:pPr>
            <a:endParaRPr lang="ru-RU"/>
          </a:p>
        </p:txBody>
      </p:sp>
      <p:sp>
        <p:nvSpPr>
          <p:cNvPr id="6" name="Rectangle 1034"/>
          <p:cNvSpPr>
            <a:spLocks noGrp="1" noChangeArrowheads="1"/>
          </p:cNvSpPr>
          <p:nvPr>
            <p:ph type="sldNum" sz="quarter" idx="12"/>
          </p:nvPr>
        </p:nvSpPr>
        <p:spPr>
          <a:ln/>
        </p:spPr>
        <p:txBody>
          <a:bodyPr/>
          <a:lstStyle>
            <a:lvl1pPr>
              <a:defRPr/>
            </a:lvl1pPr>
          </a:lstStyle>
          <a:p>
            <a:pPr>
              <a:defRPr/>
            </a:pPr>
            <a:fld id="{9F6ABD78-D415-49AB-A6E4-6352057A8ED4}" type="slidenum">
              <a:rPr lang="ru-RU"/>
              <a:pPr>
                <a:defRPr/>
              </a:pPr>
              <a:t>‹#›</a:t>
            </a:fld>
            <a:endParaRPr lang="ru-RU"/>
          </a:p>
        </p:txBody>
      </p:sp>
    </p:spTree>
    <p:extLst>
      <p:ext uri="{BB962C8B-B14F-4D97-AF65-F5344CB8AC3E}">
        <p14:creationId xmlns:p14="http://schemas.microsoft.com/office/powerpoint/2010/main" val="420742672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381000"/>
            <a:ext cx="7620000" cy="11430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1066800" y="1752600"/>
            <a:ext cx="7620000" cy="4114800"/>
          </a:xfrm>
        </p:spPr>
        <p:txBody>
          <a:bodyPr/>
          <a:lstStyle/>
          <a:p>
            <a:pPr lvl="0"/>
            <a:r>
              <a:rPr lang="ru-RU" noProof="0" smtClean="0"/>
              <a:t>Вставка рисунка SmartArt</a:t>
            </a:r>
          </a:p>
        </p:txBody>
      </p:sp>
      <p:sp>
        <p:nvSpPr>
          <p:cNvPr id="4" name="Rectangle 1032"/>
          <p:cNvSpPr>
            <a:spLocks noGrp="1" noChangeArrowheads="1"/>
          </p:cNvSpPr>
          <p:nvPr>
            <p:ph type="dt" sz="half" idx="10"/>
          </p:nvPr>
        </p:nvSpPr>
        <p:spPr>
          <a:ln/>
        </p:spPr>
        <p:txBody>
          <a:bodyPr/>
          <a:lstStyle>
            <a:lvl1pPr>
              <a:defRPr/>
            </a:lvl1pPr>
          </a:lstStyle>
          <a:p>
            <a:pPr>
              <a:defRPr/>
            </a:pPr>
            <a:endParaRPr lang="ru-RU"/>
          </a:p>
        </p:txBody>
      </p:sp>
      <p:sp>
        <p:nvSpPr>
          <p:cNvPr id="5" name="Rectangle 1033"/>
          <p:cNvSpPr>
            <a:spLocks noGrp="1" noChangeArrowheads="1"/>
          </p:cNvSpPr>
          <p:nvPr>
            <p:ph type="ftr" sz="quarter" idx="11"/>
          </p:nvPr>
        </p:nvSpPr>
        <p:spPr>
          <a:ln/>
        </p:spPr>
        <p:txBody>
          <a:bodyPr/>
          <a:lstStyle>
            <a:lvl1pPr>
              <a:defRPr/>
            </a:lvl1pPr>
          </a:lstStyle>
          <a:p>
            <a:pPr>
              <a:defRPr/>
            </a:pPr>
            <a:endParaRPr lang="ru-RU"/>
          </a:p>
        </p:txBody>
      </p:sp>
      <p:sp>
        <p:nvSpPr>
          <p:cNvPr id="6" name="Rectangle 1034"/>
          <p:cNvSpPr>
            <a:spLocks noGrp="1" noChangeArrowheads="1"/>
          </p:cNvSpPr>
          <p:nvPr>
            <p:ph type="sldNum" sz="quarter" idx="12"/>
          </p:nvPr>
        </p:nvSpPr>
        <p:spPr>
          <a:ln/>
        </p:spPr>
        <p:txBody>
          <a:bodyPr/>
          <a:lstStyle>
            <a:lvl1pPr>
              <a:defRPr/>
            </a:lvl1pPr>
          </a:lstStyle>
          <a:p>
            <a:pPr>
              <a:defRPr/>
            </a:pPr>
            <a:fld id="{75E8311F-5848-41FA-897D-A2E048BE64B5}" type="slidenum">
              <a:rPr lang="ru-RU"/>
              <a:pPr>
                <a:defRPr/>
              </a:pPr>
              <a:t>‹#›</a:t>
            </a:fld>
            <a:endParaRPr lang="ru-RU"/>
          </a:p>
        </p:txBody>
      </p:sp>
    </p:spTree>
    <p:extLst>
      <p:ext uri="{BB962C8B-B14F-4D97-AF65-F5344CB8AC3E}">
        <p14:creationId xmlns:p14="http://schemas.microsoft.com/office/powerpoint/2010/main" val="414573046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381000"/>
            <a:ext cx="7620000" cy="11430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1066800" y="1752600"/>
            <a:ext cx="7620000" cy="4114800"/>
          </a:xfrm>
        </p:spPr>
        <p:txBody>
          <a:bodyPr/>
          <a:lstStyle/>
          <a:p>
            <a:pPr lvl="0"/>
            <a:r>
              <a:rPr lang="ru-RU" noProof="0" smtClean="0"/>
              <a:t>Вставка диаграммы</a:t>
            </a:r>
          </a:p>
        </p:txBody>
      </p:sp>
      <p:sp>
        <p:nvSpPr>
          <p:cNvPr id="4" name="Rectangle 1032"/>
          <p:cNvSpPr>
            <a:spLocks noGrp="1" noChangeArrowheads="1"/>
          </p:cNvSpPr>
          <p:nvPr>
            <p:ph type="dt" sz="half" idx="10"/>
          </p:nvPr>
        </p:nvSpPr>
        <p:spPr>
          <a:ln/>
        </p:spPr>
        <p:txBody>
          <a:bodyPr/>
          <a:lstStyle>
            <a:lvl1pPr>
              <a:defRPr/>
            </a:lvl1pPr>
          </a:lstStyle>
          <a:p>
            <a:pPr>
              <a:defRPr/>
            </a:pPr>
            <a:endParaRPr lang="ru-RU"/>
          </a:p>
        </p:txBody>
      </p:sp>
      <p:sp>
        <p:nvSpPr>
          <p:cNvPr id="5" name="Rectangle 1033"/>
          <p:cNvSpPr>
            <a:spLocks noGrp="1" noChangeArrowheads="1"/>
          </p:cNvSpPr>
          <p:nvPr>
            <p:ph type="ftr" sz="quarter" idx="11"/>
          </p:nvPr>
        </p:nvSpPr>
        <p:spPr>
          <a:ln/>
        </p:spPr>
        <p:txBody>
          <a:bodyPr/>
          <a:lstStyle>
            <a:lvl1pPr>
              <a:defRPr/>
            </a:lvl1pPr>
          </a:lstStyle>
          <a:p>
            <a:pPr>
              <a:defRPr/>
            </a:pPr>
            <a:endParaRPr lang="ru-RU"/>
          </a:p>
        </p:txBody>
      </p:sp>
      <p:sp>
        <p:nvSpPr>
          <p:cNvPr id="6" name="Rectangle 1034"/>
          <p:cNvSpPr>
            <a:spLocks noGrp="1" noChangeArrowheads="1"/>
          </p:cNvSpPr>
          <p:nvPr>
            <p:ph type="sldNum" sz="quarter" idx="12"/>
          </p:nvPr>
        </p:nvSpPr>
        <p:spPr>
          <a:ln/>
        </p:spPr>
        <p:txBody>
          <a:bodyPr/>
          <a:lstStyle>
            <a:lvl1pPr>
              <a:defRPr/>
            </a:lvl1pPr>
          </a:lstStyle>
          <a:p>
            <a:pPr>
              <a:defRPr/>
            </a:pPr>
            <a:fld id="{3F5052D1-147E-41F9-82AD-BDDCB717266B}" type="slidenum">
              <a:rPr lang="ru-RU"/>
              <a:pPr>
                <a:defRPr/>
              </a:pPr>
              <a:t>‹#›</a:t>
            </a:fld>
            <a:endParaRPr lang="ru-RU"/>
          </a:p>
        </p:txBody>
      </p:sp>
    </p:spTree>
    <p:extLst>
      <p:ext uri="{BB962C8B-B14F-4D97-AF65-F5344CB8AC3E}">
        <p14:creationId xmlns:p14="http://schemas.microsoft.com/office/powerpoint/2010/main" val="35292065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381000"/>
            <a:ext cx="76200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1066800" y="1752600"/>
            <a:ext cx="7620000" cy="4114800"/>
          </a:xfrm>
        </p:spPr>
        <p:txBody>
          <a:bodyPr/>
          <a:lstStyle/>
          <a:p>
            <a:pPr lvl="0"/>
            <a:r>
              <a:rPr lang="ru-RU" noProof="0" smtClean="0"/>
              <a:t>Вставка таблицы</a:t>
            </a:r>
          </a:p>
        </p:txBody>
      </p:sp>
      <p:sp>
        <p:nvSpPr>
          <p:cNvPr id="4" name="Rectangle 1032"/>
          <p:cNvSpPr>
            <a:spLocks noGrp="1" noChangeArrowheads="1"/>
          </p:cNvSpPr>
          <p:nvPr>
            <p:ph type="dt" sz="half" idx="10"/>
          </p:nvPr>
        </p:nvSpPr>
        <p:spPr>
          <a:ln/>
        </p:spPr>
        <p:txBody>
          <a:bodyPr/>
          <a:lstStyle>
            <a:lvl1pPr>
              <a:defRPr/>
            </a:lvl1pPr>
          </a:lstStyle>
          <a:p>
            <a:pPr>
              <a:defRPr/>
            </a:pPr>
            <a:endParaRPr lang="ru-RU"/>
          </a:p>
        </p:txBody>
      </p:sp>
      <p:sp>
        <p:nvSpPr>
          <p:cNvPr id="5" name="Rectangle 1033"/>
          <p:cNvSpPr>
            <a:spLocks noGrp="1" noChangeArrowheads="1"/>
          </p:cNvSpPr>
          <p:nvPr>
            <p:ph type="ftr" sz="quarter" idx="11"/>
          </p:nvPr>
        </p:nvSpPr>
        <p:spPr>
          <a:ln/>
        </p:spPr>
        <p:txBody>
          <a:bodyPr/>
          <a:lstStyle>
            <a:lvl1pPr>
              <a:defRPr/>
            </a:lvl1pPr>
          </a:lstStyle>
          <a:p>
            <a:pPr>
              <a:defRPr/>
            </a:pPr>
            <a:endParaRPr lang="ru-RU"/>
          </a:p>
        </p:txBody>
      </p:sp>
      <p:sp>
        <p:nvSpPr>
          <p:cNvPr id="6" name="Rectangle 1034"/>
          <p:cNvSpPr>
            <a:spLocks noGrp="1" noChangeArrowheads="1"/>
          </p:cNvSpPr>
          <p:nvPr>
            <p:ph type="sldNum" sz="quarter" idx="12"/>
          </p:nvPr>
        </p:nvSpPr>
        <p:spPr>
          <a:ln/>
        </p:spPr>
        <p:txBody>
          <a:bodyPr/>
          <a:lstStyle>
            <a:lvl1pPr>
              <a:defRPr/>
            </a:lvl1pPr>
          </a:lstStyle>
          <a:p>
            <a:pPr>
              <a:defRPr/>
            </a:pPr>
            <a:fld id="{61E19A53-1E89-4E7A-9648-1C700C79C9D7}" type="slidenum">
              <a:rPr lang="ru-RU"/>
              <a:pPr>
                <a:defRPr/>
              </a:pPr>
              <a:t>‹#›</a:t>
            </a:fld>
            <a:endParaRPr lang="ru-RU"/>
          </a:p>
        </p:txBody>
      </p:sp>
    </p:spTree>
    <p:extLst>
      <p:ext uri="{BB962C8B-B14F-4D97-AF65-F5344CB8AC3E}">
        <p14:creationId xmlns:p14="http://schemas.microsoft.com/office/powerpoint/2010/main" val="291222665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2084388" y="296863"/>
            <a:ext cx="6823075" cy="5353050"/>
            <a:chOff x="1313" y="187"/>
            <a:chExt cx="4298" cy="3372"/>
          </a:xfrm>
        </p:grpSpPr>
        <p:grpSp>
          <p:nvGrpSpPr>
            <p:cNvPr id="5" name="Group 3"/>
            <p:cNvGrpSpPr>
              <a:grpSpLocks/>
            </p:cNvGrpSpPr>
            <p:nvPr/>
          </p:nvGrpSpPr>
          <p:grpSpPr bwMode="auto">
            <a:xfrm>
              <a:off x="2194" y="601"/>
              <a:ext cx="596" cy="447"/>
              <a:chOff x="0" y="0"/>
              <a:chExt cx="768" cy="576"/>
            </a:xfrm>
          </p:grpSpPr>
          <p:sp>
            <p:nvSpPr>
              <p:cNvPr id="135"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36" name="Oval 5"/>
              <p:cNvSpPr>
                <a:spLocks noChangeArrowheads="1"/>
              </p:cNvSpPr>
              <p:nvPr/>
            </p:nvSpPr>
            <p:spPr bwMode="hidden">
              <a:xfrm>
                <a:off x="276" y="253"/>
                <a:ext cx="187" cy="107"/>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6" name="Group 6"/>
            <p:cNvGrpSpPr>
              <a:grpSpLocks/>
            </p:cNvGrpSpPr>
            <p:nvPr/>
          </p:nvGrpSpPr>
          <p:grpSpPr bwMode="auto">
            <a:xfrm>
              <a:off x="1312" y="177"/>
              <a:ext cx="4299" cy="3370"/>
              <a:chOff x="0" y="5"/>
              <a:chExt cx="5533" cy="4336"/>
            </a:xfrm>
          </p:grpSpPr>
          <p:grpSp>
            <p:nvGrpSpPr>
              <p:cNvPr id="22" name="Group 7"/>
              <p:cNvGrpSpPr>
                <a:grpSpLocks/>
              </p:cNvGrpSpPr>
              <p:nvPr/>
            </p:nvGrpSpPr>
            <p:grpSpPr bwMode="auto">
              <a:xfrm>
                <a:off x="0" y="5"/>
                <a:ext cx="5470" cy="4336"/>
                <a:chOff x="0" y="5"/>
                <a:chExt cx="5470" cy="4336"/>
              </a:xfrm>
            </p:grpSpPr>
            <p:grpSp>
              <p:nvGrpSpPr>
                <p:cNvPr id="33" name="Group 8"/>
                <p:cNvGrpSpPr>
                  <a:grpSpLocks/>
                </p:cNvGrpSpPr>
                <p:nvPr/>
              </p:nvGrpSpPr>
              <p:grpSpPr bwMode="auto">
                <a:xfrm>
                  <a:off x="1339" y="788"/>
                  <a:ext cx="2919" cy="2149"/>
                  <a:chOff x="1265" y="816"/>
                  <a:chExt cx="2919" cy="2149"/>
                </a:xfrm>
              </p:grpSpPr>
              <p:sp>
                <p:nvSpPr>
                  <p:cNvPr id="133" name="Oval 9"/>
                  <p:cNvSpPr>
                    <a:spLocks noChangeArrowheads="1"/>
                  </p:cNvSpPr>
                  <p:nvPr/>
                </p:nvSpPr>
                <p:spPr bwMode="hidden">
                  <a:xfrm>
                    <a:off x="1265" y="817"/>
                    <a:ext cx="2919" cy="2149"/>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34" name="Oval 10"/>
                  <p:cNvSpPr>
                    <a:spLocks noChangeArrowheads="1"/>
                  </p:cNvSpPr>
                  <p:nvPr/>
                </p:nvSpPr>
                <p:spPr bwMode="hidden">
                  <a:xfrm>
                    <a:off x="2379" y="1604"/>
                    <a:ext cx="578" cy="404"/>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34" name="Group 11"/>
                <p:cNvGrpSpPr>
                  <a:grpSpLocks/>
                </p:cNvGrpSpPr>
                <p:nvPr/>
              </p:nvGrpSpPr>
              <p:grpSpPr bwMode="auto">
                <a:xfrm>
                  <a:off x="0" y="5"/>
                  <a:ext cx="5470" cy="4336"/>
                  <a:chOff x="0" y="5"/>
                  <a:chExt cx="5470" cy="4336"/>
                </a:xfrm>
              </p:grpSpPr>
              <p:grpSp>
                <p:nvGrpSpPr>
                  <p:cNvPr id="35" name="Group 12"/>
                  <p:cNvGrpSpPr>
                    <a:grpSpLocks/>
                  </p:cNvGrpSpPr>
                  <p:nvPr/>
                </p:nvGrpSpPr>
                <p:grpSpPr bwMode="auto">
                  <a:xfrm>
                    <a:off x="3545" y="1504"/>
                    <a:ext cx="1258" cy="2323"/>
                    <a:chOff x="3471" y="1532"/>
                    <a:chExt cx="1258" cy="2323"/>
                  </a:xfrm>
                </p:grpSpPr>
                <p:sp>
                  <p:nvSpPr>
                    <p:cNvPr id="131" name="Freeform 13"/>
                    <p:cNvSpPr>
                      <a:spLocks/>
                    </p:cNvSpPr>
                    <p:nvPr/>
                  </p:nvSpPr>
                  <p:spPr bwMode="hidden">
                    <a:xfrm rot="2711884">
                      <a:off x="2764" y="2238"/>
                      <a:ext cx="1725"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32" name="Freeform 14"/>
                    <p:cNvSpPr>
                      <a:spLocks/>
                    </p:cNvSpPr>
                    <p:nvPr/>
                  </p:nvSpPr>
                  <p:spPr bwMode="hidden">
                    <a:xfrm rot="2711884">
                      <a:off x="4022" y="3149"/>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36" name="Group 15"/>
                  <p:cNvGrpSpPr>
                    <a:grpSpLocks/>
                  </p:cNvGrpSpPr>
                  <p:nvPr/>
                </p:nvGrpSpPr>
                <p:grpSpPr bwMode="auto">
                  <a:xfrm>
                    <a:off x="2938" y="1990"/>
                    <a:ext cx="2462" cy="1330"/>
                    <a:chOff x="2864" y="2018"/>
                    <a:chExt cx="2462" cy="1330"/>
                  </a:xfrm>
                </p:grpSpPr>
                <p:sp>
                  <p:nvSpPr>
                    <p:cNvPr id="129" name="Freeform 16"/>
                    <p:cNvSpPr>
                      <a:spLocks/>
                    </p:cNvSpPr>
                    <p:nvPr/>
                  </p:nvSpPr>
                  <p:spPr bwMode="hidden">
                    <a:xfrm rot="2104081">
                      <a:off x="2864" y="2018"/>
                      <a:ext cx="1813" cy="3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30" name="Freeform 17"/>
                    <p:cNvSpPr>
                      <a:spLocks/>
                    </p:cNvSpPr>
                    <p:nvPr/>
                  </p:nvSpPr>
                  <p:spPr bwMode="hidden">
                    <a:xfrm rot="2104081">
                      <a:off x="4352" y="2803"/>
                      <a:ext cx="974" cy="54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37" name="Group 18"/>
                  <p:cNvGrpSpPr>
                    <a:grpSpLocks/>
                  </p:cNvGrpSpPr>
                  <p:nvPr/>
                </p:nvGrpSpPr>
                <p:grpSpPr bwMode="auto">
                  <a:xfrm>
                    <a:off x="2970" y="1802"/>
                    <a:ext cx="2478" cy="1065"/>
                    <a:chOff x="2896" y="1830"/>
                    <a:chExt cx="2478" cy="1065"/>
                  </a:xfrm>
                </p:grpSpPr>
                <p:sp>
                  <p:nvSpPr>
                    <p:cNvPr id="127" name="Freeform 19"/>
                    <p:cNvSpPr>
                      <a:spLocks/>
                    </p:cNvSpPr>
                    <p:nvPr/>
                  </p:nvSpPr>
                  <p:spPr bwMode="hidden">
                    <a:xfrm rot="1582915">
                      <a:off x="2896" y="1830"/>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28" name="Freeform 20"/>
                    <p:cNvSpPr>
                      <a:spLocks/>
                    </p:cNvSpPr>
                    <p:nvPr/>
                  </p:nvSpPr>
                  <p:spPr bwMode="hidden">
                    <a:xfrm rot="1582915">
                      <a:off x="4442" y="2418"/>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38" name="Group 21"/>
                  <p:cNvGrpSpPr>
                    <a:grpSpLocks/>
                  </p:cNvGrpSpPr>
                  <p:nvPr/>
                </p:nvGrpSpPr>
                <p:grpSpPr bwMode="auto">
                  <a:xfrm>
                    <a:off x="2998" y="1609"/>
                    <a:ext cx="2472" cy="926"/>
                    <a:chOff x="2924" y="1637"/>
                    <a:chExt cx="2472" cy="926"/>
                  </a:xfrm>
                </p:grpSpPr>
                <p:sp>
                  <p:nvSpPr>
                    <p:cNvPr id="125" name="Freeform 22"/>
                    <p:cNvSpPr>
                      <a:spLocks/>
                    </p:cNvSpPr>
                    <p:nvPr/>
                  </p:nvSpPr>
                  <p:spPr bwMode="hidden">
                    <a:xfrm rot="1080363">
                      <a:off x="2924" y="1637"/>
                      <a:ext cx="1677" cy="33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26" name="Freeform 23"/>
                    <p:cNvSpPr>
                      <a:spLocks/>
                    </p:cNvSpPr>
                    <p:nvPr/>
                  </p:nvSpPr>
                  <p:spPr bwMode="hidden">
                    <a:xfrm rot="1080363">
                      <a:off x="4495" y="2038"/>
                      <a:ext cx="901" cy="52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39" name="Group 24"/>
                  <p:cNvGrpSpPr>
                    <a:grpSpLocks/>
                  </p:cNvGrpSpPr>
                  <p:nvPr/>
                </p:nvGrpSpPr>
                <p:grpSpPr bwMode="auto">
                  <a:xfrm>
                    <a:off x="3032" y="1385"/>
                    <a:ext cx="2341" cy="657"/>
                    <a:chOff x="2958" y="1413"/>
                    <a:chExt cx="2341" cy="657"/>
                  </a:xfrm>
                </p:grpSpPr>
                <p:sp>
                  <p:nvSpPr>
                    <p:cNvPr id="123" name="Freeform 25"/>
                    <p:cNvSpPr>
                      <a:spLocks/>
                    </p:cNvSpPr>
                    <p:nvPr/>
                  </p:nvSpPr>
                  <p:spPr bwMode="hidden">
                    <a:xfrm rot="463793">
                      <a:off x="2958" y="1414"/>
                      <a:ext cx="154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24" name="Freeform 26"/>
                    <p:cNvSpPr>
                      <a:spLocks/>
                    </p:cNvSpPr>
                    <p:nvPr/>
                  </p:nvSpPr>
                  <p:spPr bwMode="hidden">
                    <a:xfrm rot="463793">
                      <a:off x="4469" y="1581"/>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40" name="Group 27"/>
                  <p:cNvGrpSpPr>
                    <a:grpSpLocks/>
                  </p:cNvGrpSpPr>
                  <p:nvPr/>
                </p:nvGrpSpPr>
                <p:grpSpPr bwMode="auto">
                  <a:xfrm>
                    <a:off x="3057" y="1242"/>
                    <a:ext cx="2150" cy="341"/>
                    <a:chOff x="2983" y="1270"/>
                    <a:chExt cx="2150" cy="341"/>
                  </a:xfrm>
                </p:grpSpPr>
                <p:sp>
                  <p:nvSpPr>
                    <p:cNvPr id="121" name="Freeform 28"/>
                    <p:cNvSpPr>
                      <a:spLocks/>
                    </p:cNvSpPr>
                    <p:nvPr/>
                  </p:nvSpPr>
                  <p:spPr bwMode="hidden">
                    <a:xfrm rot="-84182">
                      <a:off x="2983" y="1290"/>
                      <a:ext cx="1404" cy="22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22" name="Freeform 29"/>
                    <p:cNvSpPr>
                      <a:spLocks/>
                    </p:cNvSpPr>
                    <p:nvPr/>
                  </p:nvSpPr>
                  <p:spPr bwMode="hidden">
                    <a:xfrm rot="-84182">
                      <a:off x="4379" y="1269"/>
                      <a:ext cx="754" cy="34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41" name="Group 30"/>
                  <p:cNvGrpSpPr>
                    <a:grpSpLocks/>
                  </p:cNvGrpSpPr>
                  <p:nvPr/>
                </p:nvGrpSpPr>
                <p:grpSpPr bwMode="auto">
                  <a:xfrm>
                    <a:off x="3012" y="890"/>
                    <a:ext cx="1879" cy="425"/>
                    <a:chOff x="2938" y="918"/>
                    <a:chExt cx="1879" cy="425"/>
                  </a:xfrm>
                </p:grpSpPr>
                <p:sp>
                  <p:nvSpPr>
                    <p:cNvPr id="119" name="Freeform 31"/>
                    <p:cNvSpPr>
                      <a:spLocks/>
                    </p:cNvSpPr>
                    <p:nvPr/>
                  </p:nvSpPr>
                  <p:spPr bwMode="hidden">
                    <a:xfrm rot="-802576">
                      <a:off x="2938" y="1128"/>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20" name="Freeform 32"/>
                    <p:cNvSpPr>
                      <a:spLocks/>
                    </p:cNvSpPr>
                    <p:nvPr/>
                  </p:nvSpPr>
                  <p:spPr bwMode="hidden">
                    <a:xfrm rot="-802576">
                      <a:off x="4155" y="918"/>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42" name="Group 33"/>
                  <p:cNvGrpSpPr>
                    <a:grpSpLocks/>
                  </p:cNvGrpSpPr>
                  <p:nvPr/>
                </p:nvGrpSpPr>
                <p:grpSpPr bwMode="auto">
                  <a:xfrm>
                    <a:off x="710" y="1627"/>
                    <a:ext cx="1256" cy="2322"/>
                    <a:chOff x="636" y="1655"/>
                    <a:chExt cx="1256" cy="2322"/>
                  </a:xfrm>
                </p:grpSpPr>
                <p:sp>
                  <p:nvSpPr>
                    <p:cNvPr id="117" name="Freeform 34"/>
                    <p:cNvSpPr>
                      <a:spLocks/>
                    </p:cNvSpPr>
                    <p:nvPr/>
                  </p:nvSpPr>
                  <p:spPr bwMode="hidden">
                    <a:xfrm rot="18888116" flipH="1">
                      <a:off x="875" y="2360"/>
                      <a:ext cx="1722"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18" name="Freeform 35"/>
                    <p:cNvSpPr>
                      <a:spLocks/>
                    </p:cNvSpPr>
                    <p:nvPr/>
                  </p:nvSpPr>
                  <p:spPr bwMode="hidden">
                    <a:xfrm rot="18888116" flipH="1">
                      <a:off x="419" y="3270"/>
                      <a:ext cx="924"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43" name="Group 36"/>
                  <p:cNvGrpSpPr>
                    <a:grpSpLocks/>
                  </p:cNvGrpSpPr>
                  <p:nvPr/>
                </p:nvGrpSpPr>
                <p:grpSpPr bwMode="auto">
                  <a:xfrm>
                    <a:off x="69" y="2168"/>
                    <a:ext cx="2461" cy="1334"/>
                    <a:chOff x="-5" y="2196"/>
                    <a:chExt cx="2461" cy="1334"/>
                  </a:xfrm>
                </p:grpSpPr>
                <p:sp>
                  <p:nvSpPr>
                    <p:cNvPr id="115" name="Freeform 37"/>
                    <p:cNvSpPr>
                      <a:spLocks/>
                    </p:cNvSpPr>
                    <p:nvPr/>
                  </p:nvSpPr>
                  <p:spPr bwMode="hidden">
                    <a:xfrm rot="19495919" flipH="1">
                      <a:off x="644" y="2196"/>
                      <a:ext cx="1812" cy="3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16" name="Freeform 38"/>
                    <p:cNvSpPr>
                      <a:spLocks/>
                    </p:cNvSpPr>
                    <p:nvPr/>
                  </p:nvSpPr>
                  <p:spPr bwMode="hidden">
                    <a:xfrm rot="19495919" flipH="1">
                      <a:off x="-5" y="2985"/>
                      <a:ext cx="973" cy="54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44" name="Group 39"/>
                  <p:cNvGrpSpPr>
                    <a:grpSpLocks/>
                  </p:cNvGrpSpPr>
                  <p:nvPr/>
                </p:nvGrpSpPr>
                <p:grpSpPr bwMode="auto">
                  <a:xfrm>
                    <a:off x="22" y="1979"/>
                    <a:ext cx="2477" cy="1063"/>
                    <a:chOff x="-52" y="2007"/>
                    <a:chExt cx="2477" cy="1063"/>
                  </a:xfrm>
                </p:grpSpPr>
                <p:sp>
                  <p:nvSpPr>
                    <p:cNvPr id="113" name="Freeform 40"/>
                    <p:cNvSpPr>
                      <a:spLocks/>
                    </p:cNvSpPr>
                    <p:nvPr/>
                  </p:nvSpPr>
                  <p:spPr bwMode="hidden">
                    <a:xfrm rot="20017085" flipH="1">
                      <a:off x="689" y="2007"/>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14" name="Freeform 41"/>
                    <p:cNvSpPr>
                      <a:spLocks/>
                    </p:cNvSpPr>
                    <p:nvPr/>
                  </p:nvSpPr>
                  <p:spPr bwMode="hidden">
                    <a:xfrm rot="20017085" flipH="1">
                      <a:off x="-52" y="2593"/>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45" name="Group 42"/>
                  <p:cNvGrpSpPr>
                    <a:grpSpLocks/>
                  </p:cNvGrpSpPr>
                  <p:nvPr/>
                </p:nvGrpSpPr>
                <p:grpSpPr bwMode="auto">
                  <a:xfrm>
                    <a:off x="0" y="1784"/>
                    <a:ext cx="2472" cy="927"/>
                    <a:chOff x="-74" y="1812"/>
                    <a:chExt cx="2472" cy="927"/>
                  </a:xfrm>
                </p:grpSpPr>
                <p:sp>
                  <p:nvSpPr>
                    <p:cNvPr id="111" name="Freeform 43"/>
                    <p:cNvSpPr>
                      <a:spLocks/>
                    </p:cNvSpPr>
                    <p:nvPr/>
                  </p:nvSpPr>
                  <p:spPr bwMode="hidden">
                    <a:xfrm rot="20519637" flipH="1">
                      <a:off x="721" y="1812"/>
                      <a:ext cx="1677" cy="33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12" name="Freeform 44"/>
                    <p:cNvSpPr>
                      <a:spLocks/>
                    </p:cNvSpPr>
                    <p:nvPr/>
                  </p:nvSpPr>
                  <p:spPr bwMode="hidden">
                    <a:xfrm rot="20519637" flipH="1">
                      <a:off x="-74" y="2213"/>
                      <a:ext cx="901"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46" name="Group 45"/>
                  <p:cNvGrpSpPr>
                    <a:grpSpLocks/>
                  </p:cNvGrpSpPr>
                  <p:nvPr/>
                </p:nvGrpSpPr>
                <p:grpSpPr bwMode="auto">
                  <a:xfrm>
                    <a:off x="97" y="1562"/>
                    <a:ext cx="2339" cy="657"/>
                    <a:chOff x="23" y="1590"/>
                    <a:chExt cx="2339" cy="657"/>
                  </a:xfrm>
                </p:grpSpPr>
                <p:sp>
                  <p:nvSpPr>
                    <p:cNvPr id="109" name="Freeform 46"/>
                    <p:cNvSpPr>
                      <a:spLocks/>
                    </p:cNvSpPr>
                    <p:nvPr/>
                  </p:nvSpPr>
                  <p:spPr bwMode="hidden">
                    <a:xfrm rot="21136207" flipH="1">
                      <a:off x="818" y="1590"/>
                      <a:ext cx="154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10" name="Freeform 47"/>
                    <p:cNvSpPr>
                      <a:spLocks/>
                    </p:cNvSpPr>
                    <p:nvPr/>
                  </p:nvSpPr>
                  <p:spPr bwMode="hidden">
                    <a:xfrm rot="21136207" flipH="1">
                      <a:off x="23" y="1758"/>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47" name="Group 48"/>
                  <p:cNvGrpSpPr>
                    <a:grpSpLocks/>
                  </p:cNvGrpSpPr>
                  <p:nvPr/>
                </p:nvGrpSpPr>
                <p:grpSpPr bwMode="auto">
                  <a:xfrm>
                    <a:off x="263" y="1416"/>
                    <a:ext cx="2150" cy="345"/>
                    <a:chOff x="189" y="1444"/>
                    <a:chExt cx="2150" cy="345"/>
                  </a:xfrm>
                </p:grpSpPr>
                <p:sp>
                  <p:nvSpPr>
                    <p:cNvPr id="107" name="Freeform 49"/>
                    <p:cNvSpPr>
                      <a:spLocks/>
                    </p:cNvSpPr>
                    <p:nvPr/>
                  </p:nvSpPr>
                  <p:spPr bwMode="hidden">
                    <a:xfrm rot="84182" flipH="1">
                      <a:off x="935" y="1465"/>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08" name="Freeform 50"/>
                    <p:cNvSpPr>
                      <a:spLocks/>
                    </p:cNvSpPr>
                    <p:nvPr/>
                  </p:nvSpPr>
                  <p:spPr bwMode="hidden">
                    <a:xfrm rot="84182" flipH="1">
                      <a:off x="189" y="1444"/>
                      <a:ext cx="754" cy="3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48" name="Group 51"/>
                  <p:cNvGrpSpPr>
                    <a:grpSpLocks/>
                  </p:cNvGrpSpPr>
                  <p:nvPr/>
                </p:nvGrpSpPr>
                <p:grpSpPr bwMode="auto">
                  <a:xfrm>
                    <a:off x="579" y="1066"/>
                    <a:ext cx="1879" cy="427"/>
                    <a:chOff x="505" y="1094"/>
                    <a:chExt cx="1879" cy="427"/>
                  </a:xfrm>
                </p:grpSpPr>
                <p:sp>
                  <p:nvSpPr>
                    <p:cNvPr id="105" name="Freeform 52"/>
                    <p:cNvSpPr>
                      <a:spLocks/>
                    </p:cNvSpPr>
                    <p:nvPr/>
                  </p:nvSpPr>
                  <p:spPr bwMode="hidden">
                    <a:xfrm rot="802576" flipH="1">
                      <a:off x="1151" y="1305"/>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06" name="Freeform 53"/>
                    <p:cNvSpPr>
                      <a:spLocks/>
                    </p:cNvSpPr>
                    <p:nvPr/>
                  </p:nvSpPr>
                  <p:spPr bwMode="hidden">
                    <a:xfrm rot="802576" flipH="1">
                      <a:off x="505" y="1094"/>
                      <a:ext cx="662" cy="34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49" name="Group 54"/>
                  <p:cNvGrpSpPr>
                    <a:grpSpLocks/>
                  </p:cNvGrpSpPr>
                  <p:nvPr/>
                </p:nvGrpSpPr>
                <p:grpSpPr bwMode="auto">
                  <a:xfrm>
                    <a:off x="690" y="872"/>
                    <a:ext cx="1849" cy="553"/>
                    <a:chOff x="616" y="900"/>
                    <a:chExt cx="1849" cy="553"/>
                  </a:xfrm>
                </p:grpSpPr>
                <p:sp>
                  <p:nvSpPr>
                    <p:cNvPr id="103" name="Freeform 55"/>
                    <p:cNvSpPr>
                      <a:spLocks/>
                    </p:cNvSpPr>
                    <p:nvPr/>
                  </p:nvSpPr>
                  <p:spPr bwMode="hidden">
                    <a:xfrm rot="1277471" flipH="1">
                      <a:off x="1232" y="1239"/>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04" name="Freeform 56"/>
                    <p:cNvSpPr>
                      <a:spLocks/>
                    </p:cNvSpPr>
                    <p:nvPr/>
                  </p:nvSpPr>
                  <p:spPr bwMode="hidden">
                    <a:xfrm rot="1277471" flipH="1">
                      <a:off x="616" y="900"/>
                      <a:ext cx="662" cy="33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50" name="Group 57"/>
                  <p:cNvGrpSpPr>
                    <a:grpSpLocks/>
                  </p:cNvGrpSpPr>
                  <p:nvPr/>
                </p:nvGrpSpPr>
                <p:grpSpPr bwMode="auto">
                  <a:xfrm>
                    <a:off x="911" y="591"/>
                    <a:ext cx="1767" cy="740"/>
                    <a:chOff x="911" y="591"/>
                    <a:chExt cx="1767" cy="740"/>
                  </a:xfrm>
                </p:grpSpPr>
                <p:sp>
                  <p:nvSpPr>
                    <p:cNvPr id="101" name="Freeform 58"/>
                    <p:cNvSpPr>
                      <a:spLocks/>
                    </p:cNvSpPr>
                    <p:nvPr/>
                  </p:nvSpPr>
                  <p:spPr bwMode="hidden">
                    <a:xfrm rot="2028410" flipH="1">
                      <a:off x="1445" y="111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02" name="Freeform 59"/>
                    <p:cNvSpPr>
                      <a:spLocks/>
                    </p:cNvSpPr>
                    <p:nvPr/>
                  </p:nvSpPr>
                  <p:spPr bwMode="hidden">
                    <a:xfrm rot="2028410" flipH="1">
                      <a:off x="911" y="590"/>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51" name="Group 60"/>
                  <p:cNvGrpSpPr>
                    <a:grpSpLocks/>
                  </p:cNvGrpSpPr>
                  <p:nvPr/>
                </p:nvGrpSpPr>
                <p:grpSpPr bwMode="auto">
                  <a:xfrm>
                    <a:off x="1120" y="304"/>
                    <a:ext cx="1693" cy="888"/>
                    <a:chOff x="1120" y="304"/>
                    <a:chExt cx="1693" cy="888"/>
                  </a:xfrm>
                </p:grpSpPr>
                <p:sp>
                  <p:nvSpPr>
                    <p:cNvPr id="99" name="Freeform 61"/>
                    <p:cNvSpPr>
                      <a:spLocks/>
                    </p:cNvSpPr>
                    <p:nvPr/>
                  </p:nvSpPr>
                  <p:spPr bwMode="hidden">
                    <a:xfrm rot="2664424" flipH="1">
                      <a:off x="1562" y="978"/>
                      <a:ext cx="125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00" name="Freeform 62"/>
                    <p:cNvSpPr>
                      <a:spLocks/>
                    </p:cNvSpPr>
                    <p:nvPr/>
                  </p:nvSpPr>
                  <p:spPr bwMode="hidden">
                    <a:xfrm rot="2664424" flipH="1">
                      <a:off x="1120" y="304"/>
                      <a:ext cx="67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52" name="Group 63"/>
                  <p:cNvGrpSpPr>
                    <a:grpSpLocks/>
                  </p:cNvGrpSpPr>
                  <p:nvPr/>
                </p:nvGrpSpPr>
                <p:grpSpPr bwMode="auto">
                  <a:xfrm>
                    <a:off x="1711" y="70"/>
                    <a:ext cx="775" cy="1521"/>
                    <a:chOff x="1637" y="98"/>
                    <a:chExt cx="775" cy="1521"/>
                  </a:xfrm>
                </p:grpSpPr>
                <p:sp>
                  <p:nvSpPr>
                    <p:cNvPr id="97" name="Freeform 64"/>
                    <p:cNvSpPr>
                      <a:spLocks/>
                    </p:cNvSpPr>
                    <p:nvPr/>
                  </p:nvSpPr>
                  <p:spPr bwMode="hidden">
                    <a:xfrm rot="3473776" flipH="1">
                      <a:off x="1754" y="961"/>
                      <a:ext cx="110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98" name="Freeform 65"/>
                    <p:cNvSpPr>
                      <a:spLocks/>
                    </p:cNvSpPr>
                    <p:nvPr/>
                  </p:nvSpPr>
                  <p:spPr bwMode="hidden">
                    <a:xfrm rot="3473776" flipH="1">
                      <a:off x="1510" y="225"/>
                      <a:ext cx="591"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53" name="Group 66"/>
                  <p:cNvGrpSpPr>
                    <a:grpSpLocks/>
                  </p:cNvGrpSpPr>
                  <p:nvPr/>
                </p:nvGrpSpPr>
                <p:grpSpPr bwMode="auto">
                  <a:xfrm>
                    <a:off x="2009" y="5"/>
                    <a:ext cx="635" cy="1534"/>
                    <a:chOff x="1935" y="33"/>
                    <a:chExt cx="635" cy="1534"/>
                  </a:xfrm>
                </p:grpSpPr>
                <p:sp>
                  <p:nvSpPr>
                    <p:cNvPr id="95" name="Freeform 67"/>
                    <p:cNvSpPr>
                      <a:spLocks/>
                    </p:cNvSpPr>
                    <p:nvPr/>
                  </p:nvSpPr>
                  <p:spPr bwMode="hidden">
                    <a:xfrm rot="4126480" flipH="1">
                      <a:off x="1932" y="929"/>
                      <a:ext cx="1060"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96" name="Freeform 68"/>
                    <p:cNvSpPr>
                      <a:spLocks/>
                    </p:cNvSpPr>
                    <p:nvPr/>
                  </p:nvSpPr>
                  <p:spPr bwMode="hidden">
                    <a:xfrm rot="4126480" flipH="1">
                      <a:off x="1819" y="149"/>
                      <a:ext cx="570"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54" name="Group 69"/>
                  <p:cNvGrpSpPr>
                    <a:grpSpLocks/>
                  </p:cNvGrpSpPr>
                  <p:nvPr/>
                </p:nvGrpSpPr>
                <p:grpSpPr bwMode="auto">
                  <a:xfrm>
                    <a:off x="2896" y="643"/>
                    <a:ext cx="1846" cy="567"/>
                    <a:chOff x="2822" y="671"/>
                    <a:chExt cx="1846" cy="567"/>
                  </a:xfrm>
                </p:grpSpPr>
                <p:sp>
                  <p:nvSpPr>
                    <p:cNvPr id="93" name="Freeform 70"/>
                    <p:cNvSpPr>
                      <a:spLocks/>
                    </p:cNvSpPr>
                    <p:nvPr/>
                  </p:nvSpPr>
                  <p:spPr bwMode="hidden">
                    <a:xfrm rot="-1325434">
                      <a:off x="2822" y="1024"/>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94" name="Freeform 71"/>
                    <p:cNvSpPr>
                      <a:spLocks/>
                    </p:cNvSpPr>
                    <p:nvPr/>
                  </p:nvSpPr>
                  <p:spPr bwMode="hidden">
                    <a:xfrm rot="-1325434">
                      <a:off x="4005" y="671"/>
                      <a:ext cx="663" cy="34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55" name="Group 72"/>
                  <p:cNvGrpSpPr>
                    <a:grpSpLocks/>
                  </p:cNvGrpSpPr>
                  <p:nvPr/>
                </p:nvGrpSpPr>
                <p:grpSpPr bwMode="auto">
                  <a:xfrm>
                    <a:off x="2757" y="416"/>
                    <a:ext cx="1783" cy="717"/>
                    <a:chOff x="2683" y="444"/>
                    <a:chExt cx="1783" cy="717"/>
                  </a:xfrm>
                </p:grpSpPr>
                <p:sp>
                  <p:nvSpPr>
                    <p:cNvPr id="91" name="Freeform 73"/>
                    <p:cNvSpPr>
                      <a:spLocks/>
                    </p:cNvSpPr>
                    <p:nvPr/>
                  </p:nvSpPr>
                  <p:spPr bwMode="hidden">
                    <a:xfrm rot="-1921064">
                      <a:off x="2683" y="94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92" name="Freeform 74"/>
                    <p:cNvSpPr>
                      <a:spLocks/>
                    </p:cNvSpPr>
                    <p:nvPr/>
                  </p:nvSpPr>
                  <p:spPr bwMode="hidden">
                    <a:xfrm rot="-1921064">
                      <a:off x="3803" y="443"/>
                      <a:ext cx="663"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sp>
                <p:nvSpPr>
                  <p:cNvPr id="56" name="Freeform 75"/>
                  <p:cNvSpPr>
                    <a:spLocks/>
                  </p:cNvSpPr>
                  <p:nvPr/>
                </p:nvSpPr>
                <p:spPr bwMode="hidden">
                  <a:xfrm rot="4578755" flipH="1">
                    <a:off x="2175" y="948"/>
                    <a:ext cx="1027" cy="14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57" name="Freeform 76"/>
                  <p:cNvSpPr>
                    <a:spLocks/>
                  </p:cNvSpPr>
                  <p:nvPr/>
                </p:nvSpPr>
                <p:spPr bwMode="hidden">
                  <a:xfrm rot="4578755" flipH="1">
                    <a:off x="2200" y="195"/>
                    <a:ext cx="551" cy="22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nvGrpSpPr>
                  <p:cNvPr id="58" name="Group 77"/>
                  <p:cNvGrpSpPr>
                    <a:grpSpLocks/>
                  </p:cNvGrpSpPr>
                  <p:nvPr/>
                </p:nvGrpSpPr>
                <p:grpSpPr bwMode="auto">
                  <a:xfrm>
                    <a:off x="2877" y="17"/>
                    <a:ext cx="635" cy="1510"/>
                    <a:chOff x="2803" y="45"/>
                    <a:chExt cx="635" cy="1510"/>
                  </a:xfrm>
                </p:grpSpPr>
                <p:sp>
                  <p:nvSpPr>
                    <p:cNvPr id="89" name="Freeform 78"/>
                    <p:cNvSpPr>
                      <a:spLocks/>
                    </p:cNvSpPr>
                    <p:nvPr/>
                  </p:nvSpPr>
                  <p:spPr bwMode="hidden">
                    <a:xfrm rot="-3857755">
                      <a:off x="2365" y="934"/>
                      <a:ext cx="1059" cy="1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90" name="Freeform 79"/>
                    <p:cNvSpPr>
                      <a:spLocks/>
                    </p:cNvSpPr>
                    <p:nvPr/>
                  </p:nvSpPr>
                  <p:spPr bwMode="hidden">
                    <a:xfrm rot="-3857755">
                      <a:off x="3009" y="185"/>
                      <a:ext cx="570" cy="2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59" name="Group 80"/>
                  <p:cNvGrpSpPr>
                    <a:grpSpLocks/>
                  </p:cNvGrpSpPr>
                  <p:nvPr/>
                </p:nvGrpSpPr>
                <p:grpSpPr bwMode="auto">
                  <a:xfrm>
                    <a:off x="3011" y="131"/>
                    <a:ext cx="1014" cy="1463"/>
                    <a:chOff x="2937" y="159"/>
                    <a:chExt cx="1014" cy="1463"/>
                  </a:xfrm>
                </p:grpSpPr>
                <p:sp>
                  <p:nvSpPr>
                    <p:cNvPr id="87" name="Freeform 81"/>
                    <p:cNvSpPr>
                      <a:spLocks/>
                    </p:cNvSpPr>
                    <p:nvPr/>
                  </p:nvSpPr>
                  <p:spPr bwMode="hidden">
                    <a:xfrm rot="-2777260">
                      <a:off x="2493" y="909"/>
                      <a:ext cx="1157"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88" name="Freeform 82"/>
                    <p:cNvSpPr>
                      <a:spLocks/>
                    </p:cNvSpPr>
                    <p:nvPr/>
                  </p:nvSpPr>
                  <p:spPr bwMode="hidden">
                    <a:xfrm rot="-2777260">
                      <a:off x="3429" y="259"/>
                      <a:ext cx="621" cy="42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60" name="Group 83"/>
                  <p:cNvGrpSpPr>
                    <a:grpSpLocks/>
                  </p:cNvGrpSpPr>
                  <p:nvPr/>
                </p:nvGrpSpPr>
                <p:grpSpPr bwMode="auto">
                  <a:xfrm>
                    <a:off x="2805" y="7"/>
                    <a:ext cx="241" cy="1445"/>
                    <a:chOff x="2731" y="35"/>
                    <a:chExt cx="241" cy="1445"/>
                  </a:xfrm>
                </p:grpSpPr>
                <p:sp>
                  <p:nvSpPr>
                    <p:cNvPr id="85" name="Freeform 84"/>
                    <p:cNvSpPr>
                      <a:spLocks/>
                    </p:cNvSpPr>
                    <p:nvPr/>
                  </p:nvSpPr>
                  <p:spPr bwMode="hidden">
                    <a:xfrm rot="-4903748">
                      <a:off x="2297" y="961"/>
                      <a:ext cx="953" cy="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86" name="Freeform 85"/>
                    <p:cNvSpPr>
                      <a:spLocks/>
                    </p:cNvSpPr>
                    <p:nvPr/>
                  </p:nvSpPr>
                  <p:spPr bwMode="hidden">
                    <a:xfrm rot="-4903748">
                      <a:off x="2649" y="223"/>
                      <a:ext cx="511" cy="1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61" name="Group 86"/>
                  <p:cNvGrpSpPr>
                    <a:grpSpLocks/>
                  </p:cNvGrpSpPr>
                  <p:nvPr/>
                </p:nvGrpSpPr>
                <p:grpSpPr bwMode="auto">
                  <a:xfrm>
                    <a:off x="1017" y="1741"/>
                    <a:ext cx="1083" cy="2449"/>
                    <a:chOff x="943" y="1769"/>
                    <a:chExt cx="1083" cy="2449"/>
                  </a:xfrm>
                </p:grpSpPr>
                <p:sp>
                  <p:nvSpPr>
                    <p:cNvPr id="83" name="Freeform 87"/>
                    <p:cNvSpPr>
                      <a:spLocks/>
                    </p:cNvSpPr>
                    <p:nvPr/>
                  </p:nvSpPr>
                  <p:spPr bwMode="hidden">
                    <a:xfrm rot="18335692" flipH="1">
                      <a:off x="1007" y="2476"/>
                      <a:ext cx="1727"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84" name="Freeform 88"/>
                    <p:cNvSpPr>
                      <a:spLocks/>
                    </p:cNvSpPr>
                    <p:nvPr/>
                  </p:nvSpPr>
                  <p:spPr bwMode="hidden">
                    <a:xfrm rot="18335692" flipH="1">
                      <a:off x="726" y="3511"/>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62" name="Group 89"/>
                  <p:cNvGrpSpPr>
                    <a:grpSpLocks/>
                  </p:cNvGrpSpPr>
                  <p:nvPr/>
                </p:nvGrpSpPr>
                <p:grpSpPr bwMode="auto">
                  <a:xfrm>
                    <a:off x="1529" y="1903"/>
                    <a:ext cx="765" cy="2378"/>
                    <a:chOff x="1455" y="1931"/>
                    <a:chExt cx="765" cy="2378"/>
                  </a:xfrm>
                </p:grpSpPr>
                <p:sp>
                  <p:nvSpPr>
                    <p:cNvPr id="81" name="Freeform 90"/>
                    <p:cNvSpPr>
                      <a:spLocks/>
                    </p:cNvSpPr>
                    <p:nvPr/>
                  </p:nvSpPr>
                  <p:spPr bwMode="hidden">
                    <a:xfrm rot="17542885" flipH="1">
                      <a:off x="1267" y="2573"/>
                      <a:ext cx="1595" cy="31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82" name="Freeform 91"/>
                    <p:cNvSpPr>
                      <a:spLocks/>
                    </p:cNvSpPr>
                    <p:nvPr/>
                  </p:nvSpPr>
                  <p:spPr bwMode="hidden">
                    <a:xfrm rot="17542885" flipH="1">
                      <a:off x="1272" y="3636"/>
                      <a:ext cx="856"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63" name="Group 92"/>
                  <p:cNvGrpSpPr>
                    <a:grpSpLocks/>
                  </p:cNvGrpSpPr>
                  <p:nvPr/>
                </p:nvGrpSpPr>
                <p:grpSpPr bwMode="auto">
                  <a:xfrm rot="88588">
                    <a:off x="2054" y="1951"/>
                    <a:ext cx="458" cy="2336"/>
                    <a:chOff x="1943" y="1979"/>
                    <a:chExt cx="491" cy="2612"/>
                  </a:xfrm>
                </p:grpSpPr>
                <p:sp>
                  <p:nvSpPr>
                    <p:cNvPr id="79" name="Freeform 93"/>
                    <p:cNvSpPr>
                      <a:spLocks/>
                    </p:cNvSpPr>
                    <p:nvPr/>
                  </p:nvSpPr>
                  <p:spPr bwMode="hidden">
                    <a:xfrm rot="16782062" flipH="1">
                      <a:off x="1424" y="2684"/>
                      <a:ext cx="1716" cy="30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80" name="Freeform 94"/>
                    <p:cNvSpPr>
                      <a:spLocks/>
                    </p:cNvSpPr>
                    <p:nvPr/>
                  </p:nvSpPr>
                  <p:spPr bwMode="hidden">
                    <a:xfrm rot="16782062" flipH="1">
                      <a:off x="1720" y="3894"/>
                      <a:ext cx="918"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64" name="Group 95"/>
                  <p:cNvGrpSpPr>
                    <a:grpSpLocks/>
                  </p:cNvGrpSpPr>
                  <p:nvPr/>
                </p:nvGrpSpPr>
                <p:grpSpPr bwMode="auto">
                  <a:xfrm>
                    <a:off x="3410" y="1688"/>
                    <a:ext cx="1123" cy="2426"/>
                    <a:chOff x="3336" y="1716"/>
                    <a:chExt cx="1123" cy="2426"/>
                  </a:xfrm>
                </p:grpSpPr>
                <p:sp>
                  <p:nvSpPr>
                    <p:cNvPr id="77" name="Freeform 96"/>
                    <p:cNvSpPr>
                      <a:spLocks/>
                    </p:cNvSpPr>
                    <p:nvPr/>
                  </p:nvSpPr>
                  <p:spPr bwMode="hidden">
                    <a:xfrm rot="3144576">
                      <a:off x="2628" y="2423"/>
                      <a:ext cx="1725"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8" name="Freeform 97"/>
                    <p:cNvSpPr>
                      <a:spLocks/>
                    </p:cNvSpPr>
                    <p:nvPr/>
                  </p:nvSpPr>
                  <p:spPr bwMode="hidden">
                    <a:xfrm rot="3144576">
                      <a:off x="3752" y="3435"/>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65" name="Group 98"/>
                  <p:cNvGrpSpPr>
                    <a:grpSpLocks/>
                  </p:cNvGrpSpPr>
                  <p:nvPr/>
                </p:nvGrpSpPr>
                <p:grpSpPr bwMode="auto">
                  <a:xfrm>
                    <a:off x="3254" y="1838"/>
                    <a:ext cx="883" cy="2424"/>
                    <a:chOff x="3180" y="1866"/>
                    <a:chExt cx="883" cy="2424"/>
                  </a:xfrm>
                </p:grpSpPr>
                <p:sp>
                  <p:nvSpPr>
                    <p:cNvPr id="75" name="Freeform 99"/>
                    <p:cNvSpPr>
                      <a:spLocks/>
                    </p:cNvSpPr>
                    <p:nvPr/>
                  </p:nvSpPr>
                  <p:spPr bwMode="hidden">
                    <a:xfrm rot="3745735">
                      <a:off x="2505" y="2541"/>
                      <a:ext cx="1649" cy="30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6" name="Freeform 100"/>
                    <p:cNvSpPr>
                      <a:spLocks/>
                    </p:cNvSpPr>
                    <p:nvPr/>
                  </p:nvSpPr>
                  <p:spPr bwMode="hidden">
                    <a:xfrm rot="3745735">
                      <a:off x="3388" y="3616"/>
                      <a:ext cx="883" cy="46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66" name="Group 101"/>
                  <p:cNvGrpSpPr>
                    <a:grpSpLocks/>
                  </p:cNvGrpSpPr>
                  <p:nvPr/>
                </p:nvGrpSpPr>
                <p:grpSpPr bwMode="auto">
                  <a:xfrm>
                    <a:off x="3080" y="1954"/>
                    <a:ext cx="622" cy="2387"/>
                    <a:chOff x="3006" y="1982"/>
                    <a:chExt cx="622" cy="2387"/>
                  </a:xfrm>
                </p:grpSpPr>
                <p:sp>
                  <p:nvSpPr>
                    <p:cNvPr id="73" name="Freeform 102"/>
                    <p:cNvSpPr>
                      <a:spLocks/>
                    </p:cNvSpPr>
                    <p:nvPr/>
                  </p:nvSpPr>
                  <p:spPr bwMode="hidden">
                    <a:xfrm rot="4286818">
                      <a:off x="2329" y="2659"/>
                      <a:ext cx="1599"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4" name="Freeform 103"/>
                    <p:cNvSpPr>
                      <a:spLocks/>
                    </p:cNvSpPr>
                    <p:nvPr/>
                  </p:nvSpPr>
                  <p:spPr bwMode="hidden">
                    <a:xfrm rot="4286818">
                      <a:off x="3005" y="3746"/>
                      <a:ext cx="85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67" name="Group 104"/>
                  <p:cNvGrpSpPr>
                    <a:grpSpLocks/>
                  </p:cNvGrpSpPr>
                  <p:nvPr/>
                </p:nvGrpSpPr>
                <p:grpSpPr bwMode="auto">
                  <a:xfrm>
                    <a:off x="2893" y="2072"/>
                    <a:ext cx="404" cy="2222"/>
                    <a:chOff x="2819" y="2100"/>
                    <a:chExt cx="404" cy="2222"/>
                  </a:xfrm>
                </p:grpSpPr>
                <p:sp>
                  <p:nvSpPr>
                    <p:cNvPr id="71" name="Freeform 105"/>
                    <p:cNvSpPr>
                      <a:spLocks/>
                    </p:cNvSpPr>
                    <p:nvPr/>
                  </p:nvSpPr>
                  <p:spPr bwMode="hidden">
                    <a:xfrm rot="4898956">
                      <a:off x="2208" y="2712"/>
                      <a:ext cx="1469"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2" name="Freeform 106"/>
                    <p:cNvSpPr>
                      <a:spLocks/>
                    </p:cNvSpPr>
                    <p:nvPr/>
                  </p:nvSpPr>
                  <p:spPr bwMode="hidden">
                    <a:xfrm rot="4898956">
                      <a:off x="2636" y="3734"/>
                      <a:ext cx="790" cy="38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68" name="Group 107"/>
                  <p:cNvGrpSpPr>
                    <a:grpSpLocks/>
                  </p:cNvGrpSpPr>
                  <p:nvPr/>
                </p:nvGrpSpPr>
                <p:grpSpPr bwMode="auto">
                  <a:xfrm>
                    <a:off x="2374" y="2105"/>
                    <a:ext cx="427" cy="2185"/>
                    <a:chOff x="2289" y="2133"/>
                    <a:chExt cx="427" cy="2185"/>
                  </a:xfrm>
                </p:grpSpPr>
                <p:sp>
                  <p:nvSpPr>
                    <p:cNvPr id="69" name="Freeform 108"/>
                    <p:cNvSpPr>
                      <a:spLocks/>
                    </p:cNvSpPr>
                    <p:nvPr/>
                  </p:nvSpPr>
                  <p:spPr bwMode="hidden">
                    <a:xfrm rot="5755659">
                      <a:off x="1902" y="2758"/>
                      <a:ext cx="1438" cy="18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70" name="Freeform 109"/>
                    <p:cNvSpPr>
                      <a:spLocks/>
                    </p:cNvSpPr>
                    <p:nvPr/>
                  </p:nvSpPr>
                  <p:spPr bwMode="hidden">
                    <a:xfrm rot="5755659">
                      <a:off x="2052" y="3785"/>
                      <a:ext cx="771" cy="29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grpSp>
          <p:grpSp>
            <p:nvGrpSpPr>
              <p:cNvPr id="23" name="Group 110"/>
              <p:cNvGrpSpPr>
                <a:grpSpLocks/>
              </p:cNvGrpSpPr>
              <p:nvPr/>
            </p:nvGrpSpPr>
            <p:grpSpPr bwMode="auto">
              <a:xfrm>
                <a:off x="73" y="313"/>
                <a:ext cx="5460" cy="3667"/>
                <a:chOff x="73" y="313"/>
                <a:chExt cx="5460" cy="3667"/>
              </a:xfrm>
            </p:grpSpPr>
            <p:grpSp>
              <p:nvGrpSpPr>
                <p:cNvPr id="24" name="Group 111"/>
                <p:cNvGrpSpPr>
                  <a:grpSpLocks/>
                </p:cNvGrpSpPr>
                <p:nvPr/>
              </p:nvGrpSpPr>
              <p:grpSpPr bwMode="auto">
                <a:xfrm>
                  <a:off x="73" y="313"/>
                  <a:ext cx="5460" cy="3667"/>
                  <a:chOff x="73" y="313"/>
                  <a:chExt cx="5460" cy="3667"/>
                </a:xfrm>
              </p:grpSpPr>
              <p:sp>
                <p:nvSpPr>
                  <p:cNvPr id="26" name="Arc 112"/>
                  <p:cNvSpPr>
                    <a:spLocks/>
                  </p:cNvSpPr>
                  <p:nvPr/>
                </p:nvSpPr>
                <p:spPr bwMode="hidden">
                  <a:xfrm flipV="1">
                    <a:off x="2965" y="454"/>
                    <a:ext cx="2568" cy="2048"/>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7" name="Arc 113"/>
                  <p:cNvSpPr>
                    <a:spLocks/>
                  </p:cNvSpPr>
                  <p:nvPr/>
                </p:nvSpPr>
                <p:spPr bwMode="hidden">
                  <a:xfrm flipH="1">
                    <a:off x="387" y="1602"/>
                    <a:ext cx="2017" cy="2378"/>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8" name="Arc 114"/>
                  <p:cNvSpPr>
                    <a:spLocks/>
                  </p:cNvSpPr>
                  <p:nvPr/>
                </p:nvSpPr>
                <p:spPr bwMode="hidden">
                  <a:xfrm>
                    <a:off x="3028" y="1180"/>
                    <a:ext cx="1426" cy="2380"/>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9" name="Arc 115"/>
                  <p:cNvSpPr>
                    <a:spLocks/>
                  </p:cNvSpPr>
                  <p:nvPr/>
                </p:nvSpPr>
                <p:spPr bwMode="hidden">
                  <a:xfrm flipH="1">
                    <a:off x="73" y="812"/>
                    <a:ext cx="2541" cy="2382"/>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0" name="Arc 116"/>
                  <p:cNvSpPr>
                    <a:spLocks/>
                  </p:cNvSpPr>
                  <p:nvPr/>
                </p:nvSpPr>
                <p:spPr bwMode="hidden">
                  <a:xfrm flipH="1">
                    <a:off x="789" y="313"/>
                    <a:ext cx="1851" cy="2304"/>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 name="Arc 117"/>
                  <p:cNvSpPr>
                    <a:spLocks/>
                  </p:cNvSpPr>
                  <p:nvPr/>
                </p:nvSpPr>
                <p:spPr bwMode="hidden">
                  <a:xfrm>
                    <a:off x="2763" y="1280"/>
                    <a:ext cx="763" cy="2303"/>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 name="Freeform 118"/>
                  <p:cNvSpPr>
                    <a:spLocks/>
                  </p:cNvSpPr>
                  <p:nvPr/>
                </p:nvSpPr>
                <p:spPr bwMode="hidden">
                  <a:xfrm flipH="1">
                    <a:off x="1799" y="436"/>
                    <a:ext cx="418" cy="1523"/>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grpSp>
            <p:sp>
              <p:nvSpPr>
                <p:cNvPr id="25" name="Freeform 119"/>
                <p:cNvSpPr>
                  <a:spLocks/>
                </p:cNvSpPr>
                <p:nvPr/>
              </p:nvSpPr>
              <p:spPr bwMode="hidden">
                <a:xfrm rot="20253369">
                  <a:off x="3279" y="1530"/>
                  <a:ext cx="443" cy="83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grpSp>
        </p:grpSp>
        <p:grpSp>
          <p:nvGrpSpPr>
            <p:cNvPr id="7" name="Group 120"/>
            <p:cNvGrpSpPr>
              <a:grpSpLocks/>
            </p:cNvGrpSpPr>
            <p:nvPr/>
          </p:nvGrpSpPr>
          <p:grpSpPr bwMode="auto">
            <a:xfrm>
              <a:off x="1476" y="472"/>
              <a:ext cx="4040" cy="2966"/>
              <a:chOff x="210" y="337"/>
              <a:chExt cx="5198" cy="3818"/>
            </a:xfrm>
          </p:grpSpPr>
          <p:sp>
            <p:nvSpPr>
              <p:cNvPr id="8" name="Freeform 121"/>
              <p:cNvSpPr>
                <a:spLocks/>
              </p:cNvSpPr>
              <p:nvPr/>
            </p:nvSpPr>
            <p:spPr bwMode="hidden">
              <a:xfrm flipH="1">
                <a:off x="1934" y="2382"/>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9" name="Arc 122"/>
              <p:cNvSpPr>
                <a:spLocks/>
              </p:cNvSpPr>
              <p:nvPr/>
            </p:nvSpPr>
            <p:spPr bwMode="hidden">
              <a:xfrm flipH="1">
                <a:off x="1054" y="1851"/>
                <a:ext cx="2122" cy="2304"/>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0" name="Arc 123"/>
              <p:cNvSpPr>
                <a:spLocks/>
              </p:cNvSpPr>
              <p:nvPr/>
            </p:nvSpPr>
            <p:spPr bwMode="hidden">
              <a:xfrm flipH="1">
                <a:off x="1266" y="1480"/>
                <a:ext cx="1244" cy="2379"/>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1" name="Arc 124"/>
              <p:cNvSpPr>
                <a:spLocks/>
              </p:cNvSpPr>
              <p:nvPr/>
            </p:nvSpPr>
            <p:spPr bwMode="hidden">
              <a:xfrm flipH="1">
                <a:off x="210" y="1169"/>
                <a:ext cx="2376" cy="2379"/>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2" name="Arc 125"/>
              <p:cNvSpPr>
                <a:spLocks/>
              </p:cNvSpPr>
              <p:nvPr/>
            </p:nvSpPr>
            <p:spPr bwMode="hidden">
              <a:xfrm>
                <a:off x="2840" y="1503"/>
                <a:ext cx="381"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3" name="Arc 126"/>
              <p:cNvSpPr>
                <a:spLocks/>
              </p:cNvSpPr>
              <p:nvPr/>
            </p:nvSpPr>
            <p:spPr bwMode="hidden">
              <a:xfrm>
                <a:off x="2940" y="1492"/>
                <a:ext cx="1004"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4" name="Freeform 127"/>
              <p:cNvSpPr>
                <a:spLocks/>
              </p:cNvSpPr>
              <p:nvPr/>
            </p:nvSpPr>
            <p:spPr bwMode="hidden">
              <a:xfrm>
                <a:off x="3300" y="2635"/>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5" name="Freeform 128"/>
              <p:cNvSpPr>
                <a:spLocks/>
              </p:cNvSpPr>
              <p:nvPr/>
            </p:nvSpPr>
            <p:spPr bwMode="hidden">
              <a:xfrm rot="19660755" flipV="1">
                <a:off x="2547" y="2149"/>
                <a:ext cx="441" cy="83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6" name="Freeform 129"/>
              <p:cNvSpPr>
                <a:spLocks/>
              </p:cNvSpPr>
              <p:nvPr/>
            </p:nvSpPr>
            <p:spPr bwMode="hidden">
              <a:xfrm flipH="1">
                <a:off x="489" y="2503"/>
                <a:ext cx="1085"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 name="Freeform 130"/>
              <p:cNvSpPr>
                <a:spLocks/>
              </p:cNvSpPr>
              <p:nvPr/>
            </p:nvSpPr>
            <p:spPr bwMode="hidden">
              <a:xfrm flipH="1">
                <a:off x="1000" y="893"/>
                <a:ext cx="696"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8" name="Freeform 131"/>
              <p:cNvSpPr>
                <a:spLocks/>
              </p:cNvSpPr>
              <p:nvPr/>
            </p:nvSpPr>
            <p:spPr bwMode="hidden">
              <a:xfrm>
                <a:off x="4401" y="2279"/>
                <a:ext cx="1007" cy="160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9" name="Freeform 132"/>
              <p:cNvSpPr>
                <a:spLocks/>
              </p:cNvSpPr>
              <p:nvPr/>
            </p:nvSpPr>
            <p:spPr bwMode="hidden">
              <a:xfrm>
                <a:off x="3878" y="1470"/>
                <a:ext cx="1518" cy="106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0" name="Freeform 133"/>
              <p:cNvSpPr>
                <a:spLocks/>
              </p:cNvSpPr>
              <p:nvPr/>
            </p:nvSpPr>
            <p:spPr bwMode="hidden">
              <a:xfrm>
                <a:off x="3934" y="337"/>
                <a:ext cx="664" cy="143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21" name="Freeform 134"/>
              <p:cNvSpPr>
                <a:spLocks/>
              </p:cNvSpPr>
              <p:nvPr/>
            </p:nvSpPr>
            <p:spPr bwMode="hidden">
              <a:xfrm rot="1346631" flipH="1">
                <a:off x="1702" y="1506"/>
                <a:ext cx="440"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grpSp>
      </p:grpSp>
      <p:sp>
        <p:nvSpPr>
          <p:cNvPr id="18567" name="Rectangle 135"/>
          <p:cNvSpPr>
            <a:spLocks noGrp="1" noChangeArrowheads="1"/>
          </p:cNvSpPr>
          <p:nvPr>
            <p:ph type="ctrTitle" sz="quarter"/>
          </p:nvPr>
        </p:nvSpPr>
        <p:spPr>
          <a:xfrm>
            <a:off x="685800" y="1827213"/>
            <a:ext cx="7772400" cy="1627187"/>
          </a:xfrm>
        </p:spPr>
        <p:txBody>
          <a:bodyPr/>
          <a:lstStyle>
            <a:lvl1pPr>
              <a:defRPr/>
            </a:lvl1pPr>
          </a:lstStyle>
          <a:p>
            <a:r>
              <a:rPr lang="ru-RU" smtClean="0"/>
              <a:t>Образец заголовка</a:t>
            </a:r>
            <a:endParaRPr lang="ru-RU"/>
          </a:p>
        </p:txBody>
      </p:sp>
      <p:sp>
        <p:nvSpPr>
          <p:cNvPr id="18568" name="Rectangle 136"/>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ru-RU" smtClean="0"/>
              <a:t>Образец подзаголовка</a:t>
            </a:r>
            <a:endParaRPr lang="ru-RU"/>
          </a:p>
        </p:txBody>
      </p:sp>
      <p:sp>
        <p:nvSpPr>
          <p:cNvPr id="137" name="Rectangle 137"/>
          <p:cNvSpPr>
            <a:spLocks noGrp="1" noChangeArrowheads="1"/>
          </p:cNvSpPr>
          <p:nvPr>
            <p:ph type="dt" sz="quarter" idx="10"/>
          </p:nvPr>
        </p:nvSpPr>
        <p:spPr/>
        <p:txBody>
          <a:bodyPr/>
          <a:lstStyle>
            <a:lvl1pPr>
              <a:defRPr/>
            </a:lvl1pPr>
          </a:lstStyle>
          <a:p>
            <a:pPr>
              <a:defRPr/>
            </a:pPr>
            <a:endParaRPr lang="ru-RU"/>
          </a:p>
        </p:txBody>
      </p:sp>
      <p:sp>
        <p:nvSpPr>
          <p:cNvPr id="138" name="Rectangle 138"/>
          <p:cNvSpPr>
            <a:spLocks noGrp="1" noChangeArrowheads="1"/>
          </p:cNvSpPr>
          <p:nvPr>
            <p:ph type="ftr" sz="quarter" idx="11"/>
          </p:nvPr>
        </p:nvSpPr>
        <p:spPr/>
        <p:txBody>
          <a:bodyPr/>
          <a:lstStyle>
            <a:lvl1pPr>
              <a:defRPr/>
            </a:lvl1pPr>
          </a:lstStyle>
          <a:p>
            <a:pPr>
              <a:defRPr/>
            </a:pPr>
            <a:endParaRPr lang="ru-RU"/>
          </a:p>
        </p:txBody>
      </p:sp>
      <p:sp>
        <p:nvSpPr>
          <p:cNvPr id="139" name="Rectangle 139"/>
          <p:cNvSpPr>
            <a:spLocks noGrp="1" noChangeArrowheads="1"/>
          </p:cNvSpPr>
          <p:nvPr>
            <p:ph type="sldNum" sz="quarter" idx="12"/>
          </p:nvPr>
        </p:nvSpPr>
        <p:spPr/>
        <p:txBody>
          <a:bodyPr/>
          <a:lstStyle>
            <a:lvl1pPr>
              <a:defRPr/>
            </a:lvl1pPr>
          </a:lstStyle>
          <a:p>
            <a:pPr>
              <a:defRPr/>
            </a:pPr>
            <a:fld id="{D33E6AA2-9BCD-45B0-A357-AC5D4ED4927D}" type="slidenum">
              <a:rPr lang="ru-RU"/>
              <a:pPr>
                <a:defRPr/>
              </a:pPr>
              <a:t>‹#›</a:t>
            </a:fld>
            <a:endParaRPr lang="ru-RU"/>
          </a:p>
        </p:txBody>
      </p:sp>
    </p:spTree>
    <p:extLst>
      <p:ext uri="{BB962C8B-B14F-4D97-AF65-F5344CB8AC3E}">
        <p14:creationId xmlns:p14="http://schemas.microsoft.com/office/powerpoint/2010/main" val="406796706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39"/>
          <p:cNvSpPr>
            <a:spLocks noGrp="1" noChangeArrowheads="1"/>
          </p:cNvSpPr>
          <p:nvPr>
            <p:ph type="dt" sz="half" idx="10"/>
          </p:nvPr>
        </p:nvSpPr>
        <p:spPr>
          <a:ln/>
        </p:spPr>
        <p:txBody>
          <a:bodyPr/>
          <a:lstStyle>
            <a:lvl1pPr>
              <a:defRPr/>
            </a:lvl1pPr>
          </a:lstStyle>
          <a:p>
            <a:pPr>
              <a:defRPr/>
            </a:pPr>
            <a:endParaRPr lang="ru-RU"/>
          </a:p>
        </p:txBody>
      </p:sp>
      <p:sp>
        <p:nvSpPr>
          <p:cNvPr id="5" name="Rectangle 140"/>
          <p:cNvSpPr>
            <a:spLocks noGrp="1" noChangeArrowheads="1"/>
          </p:cNvSpPr>
          <p:nvPr>
            <p:ph type="ftr" sz="quarter" idx="11"/>
          </p:nvPr>
        </p:nvSpPr>
        <p:spPr>
          <a:ln/>
        </p:spPr>
        <p:txBody>
          <a:bodyPr/>
          <a:lstStyle>
            <a:lvl1pPr>
              <a:defRPr/>
            </a:lvl1pPr>
          </a:lstStyle>
          <a:p>
            <a:pPr>
              <a:defRPr/>
            </a:pPr>
            <a:endParaRPr lang="ru-RU"/>
          </a:p>
        </p:txBody>
      </p:sp>
      <p:sp>
        <p:nvSpPr>
          <p:cNvPr id="6" name="Rectangle 141"/>
          <p:cNvSpPr>
            <a:spLocks noGrp="1" noChangeArrowheads="1"/>
          </p:cNvSpPr>
          <p:nvPr>
            <p:ph type="sldNum" sz="quarter" idx="12"/>
          </p:nvPr>
        </p:nvSpPr>
        <p:spPr>
          <a:ln/>
        </p:spPr>
        <p:txBody>
          <a:bodyPr/>
          <a:lstStyle>
            <a:lvl1pPr>
              <a:defRPr/>
            </a:lvl1pPr>
          </a:lstStyle>
          <a:p>
            <a:pPr>
              <a:defRPr/>
            </a:pPr>
            <a:fld id="{A4A9A02C-C5A1-4A87-8BB5-16AA44234ECF}" type="slidenum">
              <a:rPr lang="ru-RU"/>
              <a:pPr>
                <a:defRPr/>
              </a:pPr>
              <a:t>‹#›</a:t>
            </a:fld>
            <a:endParaRPr lang="ru-RU"/>
          </a:p>
        </p:txBody>
      </p:sp>
    </p:spTree>
    <p:extLst>
      <p:ext uri="{BB962C8B-B14F-4D97-AF65-F5344CB8AC3E}">
        <p14:creationId xmlns:p14="http://schemas.microsoft.com/office/powerpoint/2010/main" val="360243616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39"/>
          <p:cNvSpPr>
            <a:spLocks noGrp="1" noChangeArrowheads="1"/>
          </p:cNvSpPr>
          <p:nvPr>
            <p:ph type="dt" sz="half" idx="10"/>
          </p:nvPr>
        </p:nvSpPr>
        <p:spPr>
          <a:ln/>
        </p:spPr>
        <p:txBody>
          <a:bodyPr/>
          <a:lstStyle>
            <a:lvl1pPr>
              <a:defRPr/>
            </a:lvl1pPr>
          </a:lstStyle>
          <a:p>
            <a:pPr>
              <a:defRPr/>
            </a:pPr>
            <a:endParaRPr lang="ru-RU"/>
          </a:p>
        </p:txBody>
      </p:sp>
      <p:sp>
        <p:nvSpPr>
          <p:cNvPr id="5" name="Rectangle 140"/>
          <p:cNvSpPr>
            <a:spLocks noGrp="1" noChangeArrowheads="1"/>
          </p:cNvSpPr>
          <p:nvPr>
            <p:ph type="ftr" sz="quarter" idx="11"/>
          </p:nvPr>
        </p:nvSpPr>
        <p:spPr>
          <a:ln/>
        </p:spPr>
        <p:txBody>
          <a:bodyPr/>
          <a:lstStyle>
            <a:lvl1pPr>
              <a:defRPr/>
            </a:lvl1pPr>
          </a:lstStyle>
          <a:p>
            <a:pPr>
              <a:defRPr/>
            </a:pPr>
            <a:endParaRPr lang="ru-RU"/>
          </a:p>
        </p:txBody>
      </p:sp>
      <p:sp>
        <p:nvSpPr>
          <p:cNvPr id="6" name="Rectangle 141"/>
          <p:cNvSpPr>
            <a:spLocks noGrp="1" noChangeArrowheads="1"/>
          </p:cNvSpPr>
          <p:nvPr>
            <p:ph type="sldNum" sz="quarter" idx="12"/>
          </p:nvPr>
        </p:nvSpPr>
        <p:spPr>
          <a:ln/>
        </p:spPr>
        <p:txBody>
          <a:bodyPr/>
          <a:lstStyle>
            <a:lvl1pPr>
              <a:defRPr/>
            </a:lvl1pPr>
          </a:lstStyle>
          <a:p>
            <a:pPr>
              <a:defRPr/>
            </a:pPr>
            <a:fld id="{9536DE94-5506-48DF-A06A-C632BDE596B3}" type="slidenum">
              <a:rPr lang="ru-RU"/>
              <a:pPr>
                <a:defRPr/>
              </a:pPr>
              <a:t>‹#›</a:t>
            </a:fld>
            <a:endParaRPr lang="ru-RU"/>
          </a:p>
        </p:txBody>
      </p:sp>
    </p:spTree>
    <p:extLst>
      <p:ext uri="{BB962C8B-B14F-4D97-AF65-F5344CB8AC3E}">
        <p14:creationId xmlns:p14="http://schemas.microsoft.com/office/powerpoint/2010/main" val="74058377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39"/>
          <p:cNvSpPr>
            <a:spLocks noGrp="1" noChangeArrowheads="1"/>
          </p:cNvSpPr>
          <p:nvPr>
            <p:ph type="dt" sz="half" idx="10"/>
          </p:nvPr>
        </p:nvSpPr>
        <p:spPr>
          <a:ln/>
        </p:spPr>
        <p:txBody>
          <a:bodyPr/>
          <a:lstStyle>
            <a:lvl1pPr>
              <a:defRPr/>
            </a:lvl1pPr>
          </a:lstStyle>
          <a:p>
            <a:pPr>
              <a:defRPr/>
            </a:pPr>
            <a:endParaRPr lang="ru-RU"/>
          </a:p>
        </p:txBody>
      </p:sp>
      <p:sp>
        <p:nvSpPr>
          <p:cNvPr id="6" name="Rectangle 140"/>
          <p:cNvSpPr>
            <a:spLocks noGrp="1" noChangeArrowheads="1"/>
          </p:cNvSpPr>
          <p:nvPr>
            <p:ph type="ftr" sz="quarter" idx="11"/>
          </p:nvPr>
        </p:nvSpPr>
        <p:spPr>
          <a:ln/>
        </p:spPr>
        <p:txBody>
          <a:bodyPr/>
          <a:lstStyle>
            <a:lvl1pPr>
              <a:defRPr/>
            </a:lvl1pPr>
          </a:lstStyle>
          <a:p>
            <a:pPr>
              <a:defRPr/>
            </a:pPr>
            <a:endParaRPr lang="ru-RU"/>
          </a:p>
        </p:txBody>
      </p:sp>
      <p:sp>
        <p:nvSpPr>
          <p:cNvPr id="7" name="Rectangle 141"/>
          <p:cNvSpPr>
            <a:spLocks noGrp="1" noChangeArrowheads="1"/>
          </p:cNvSpPr>
          <p:nvPr>
            <p:ph type="sldNum" sz="quarter" idx="12"/>
          </p:nvPr>
        </p:nvSpPr>
        <p:spPr>
          <a:ln/>
        </p:spPr>
        <p:txBody>
          <a:bodyPr/>
          <a:lstStyle>
            <a:lvl1pPr>
              <a:defRPr/>
            </a:lvl1pPr>
          </a:lstStyle>
          <a:p>
            <a:pPr>
              <a:defRPr/>
            </a:pPr>
            <a:fld id="{99B4D2BA-8623-4151-A4D4-9EC750FDCDC2}" type="slidenum">
              <a:rPr lang="ru-RU"/>
              <a:pPr>
                <a:defRPr/>
              </a:pPr>
              <a:t>‹#›</a:t>
            </a:fld>
            <a:endParaRPr lang="ru-RU"/>
          </a:p>
        </p:txBody>
      </p:sp>
    </p:spTree>
    <p:extLst>
      <p:ext uri="{BB962C8B-B14F-4D97-AF65-F5344CB8AC3E}">
        <p14:creationId xmlns:p14="http://schemas.microsoft.com/office/powerpoint/2010/main" val="13066407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39"/>
          <p:cNvSpPr>
            <a:spLocks noGrp="1" noChangeArrowheads="1"/>
          </p:cNvSpPr>
          <p:nvPr>
            <p:ph type="dt" sz="half" idx="10"/>
          </p:nvPr>
        </p:nvSpPr>
        <p:spPr>
          <a:ln/>
        </p:spPr>
        <p:txBody>
          <a:bodyPr/>
          <a:lstStyle>
            <a:lvl1pPr>
              <a:defRPr/>
            </a:lvl1pPr>
          </a:lstStyle>
          <a:p>
            <a:pPr>
              <a:defRPr/>
            </a:pPr>
            <a:endParaRPr lang="ru-RU"/>
          </a:p>
        </p:txBody>
      </p:sp>
      <p:sp>
        <p:nvSpPr>
          <p:cNvPr id="8" name="Rectangle 140"/>
          <p:cNvSpPr>
            <a:spLocks noGrp="1" noChangeArrowheads="1"/>
          </p:cNvSpPr>
          <p:nvPr>
            <p:ph type="ftr" sz="quarter" idx="11"/>
          </p:nvPr>
        </p:nvSpPr>
        <p:spPr>
          <a:ln/>
        </p:spPr>
        <p:txBody>
          <a:bodyPr/>
          <a:lstStyle>
            <a:lvl1pPr>
              <a:defRPr/>
            </a:lvl1pPr>
          </a:lstStyle>
          <a:p>
            <a:pPr>
              <a:defRPr/>
            </a:pPr>
            <a:endParaRPr lang="ru-RU"/>
          </a:p>
        </p:txBody>
      </p:sp>
      <p:sp>
        <p:nvSpPr>
          <p:cNvPr id="9" name="Rectangle 141"/>
          <p:cNvSpPr>
            <a:spLocks noGrp="1" noChangeArrowheads="1"/>
          </p:cNvSpPr>
          <p:nvPr>
            <p:ph type="sldNum" sz="quarter" idx="12"/>
          </p:nvPr>
        </p:nvSpPr>
        <p:spPr>
          <a:ln/>
        </p:spPr>
        <p:txBody>
          <a:bodyPr/>
          <a:lstStyle>
            <a:lvl1pPr>
              <a:defRPr/>
            </a:lvl1pPr>
          </a:lstStyle>
          <a:p>
            <a:pPr>
              <a:defRPr/>
            </a:pPr>
            <a:fld id="{6FD8AFBD-9F09-4215-8BE3-E0DBBBC40513}" type="slidenum">
              <a:rPr lang="ru-RU"/>
              <a:pPr>
                <a:defRPr/>
              </a:pPr>
              <a:t>‹#›</a:t>
            </a:fld>
            <a:endParaRPr lang="ru-RU"/>
          </a:p>
        </p:txBody>
      </p:sp>
    </p:spTree>
    <p:extLst>
      <p:ext uri="{BB962C8B-B14F-4D97-AF65-F5344CB8AC3E}">
        <p14:creationId xmlns:p14="http://schemas.microsoft.com/office/powerpoint/2010/main" val="191912705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39"/>
          <p:cNvSpPr>
            <a:spLocks noGrp="1" noChangeArrowheads="1"/>
          </p:cNvSpPr>
          <p:nvPr>
            <p:ph type="dt" sz="half" idx="10"/>
          </p:nvPr>
        </p:nvSpPr>
        <p:spPr>
          <a:ln/>
        </p:spPr>
        <p:txBody>
          <a:bodyPr/>
          <a:lstStyle>
            <a:lvl1pPr>
              <a:defRPr/>
            </a:lvl1pPr>
          </a:lstStyle>
          <a:p>
            <a:pPr>
              <a:defRPr/>
            </a:pPr>
            <a:endParaRPr lang="ru-RU"/>
          </a:p>
        </p:txBody>
      </p:sp>
      <p:sp>
        <p:nvSpPr>
          <p:cNvPr id="4" name="Rectangle 140"/>
          <p:cNvSpPr>
            <a:spLocks noGrp="1" noChangeArrowheads="1"/>
          </p:cNvSpPr>
          <p:nvPr>
            <p:ph type="ftr" sz="quarter" idx="11"/>
          </p:nvPr>
        </p:nvSpPr>
        <p:spPr>
          <a:ln/>
        </p:spPr>
        <p:txBody>
          <a:bodyPr/>
          <a:lstStyle>
            <a:lvl1pPr>
              <a:defRPr/>
            </a:lvl1pPr>
          </a:lstStyle>
          <a:p>
            <a:pPr>
              <a:defRPr/>
            </a:pPr>
            <a:endParaRPr lang="ru-RU"/>
          </a:p>
        </p:txBody>
      </p:sp>
      <p:sp>
        <p:nvSpPr>
          <p:cNvPr id="5" name="Rectangle 141"/>
          <p:cNvSpPr>
            <a:spLocks noGrp="1" noChangeArrowheads="1"/>
          </p:cNvSpPr>
          <p:nvPr>
            <p:ph type="sldNum" sz="quarter" idx="12"/>
          </p:nvPr>
        </p:nvSpPr>
        <p:spPr>
          <a:ln/>
        </p:spPr>
        <p:txBody>
          <a:bodyPr/>
          <a:lstStyle>
            <a:lvl1pPr>
              <a:defRPr/>
            </a:lvl1pPr>
          </a:lstStyle>
          <a:p>
            <a:pPr>
              <a:defRPr/>
            </a:pPr>
            <a:fld id="{5F1BFC59-D754-4EA1-A516-1F0481BF7B31}" type="slidenum">
              <a:rPr lang="ru-RU"/>
              <a:pPr>
                <a:defRPr/>
              </a:pPr>
              <a:t>‹#›</a:t>
            </a:fld>
            <a:endParaRPr lang="ru-RU"/>
          </a:p>
        </p:txBody>
      </p:sp>
    </p:spTree>
    <p:extLst>
      <p:ext uri="{BB962C8B-B14F-4D97-AF65-F5344CB8AC3E}">
        <p14:creationId xmlns:p14="http://schemas.microsoft.com/office/powerpoint/2010/main" val="169273174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39"/>
          <p:cNvSpPr>
            <a:spLocks noGrp="1" noChangeArrowheads="1"/>
          </p:cNvSpPr>
          <p:nvPr>
            <p:ph type="dt" sz="half" idx="10"/>
          </p:nvPr>
        </p:nvSpPr>
        <p:spPr>
          <a:ln/>
        </p:spPr>
        <p:txBody>
          <a:bodyPr/>
          <a:lstStyle>
            <a:lvl1pPr>
              <a:defRPr/>
            </a:lvl1pPr>
          </a:lstStyle>
          <a:p>
            <a:pPr>
              <a:defRPr/>
            </a:pPr>
            <a:endParaRPr lang="ru-RU"/>
          </a:p>
        </p:txBody>
      </p:sp>
      <p:sp>
        <p:nvSpPr>
          <p:cNvPr id="3" name="Rectangle 140"/>
          <p:cNvSpPr>
            <a:spLocks noGrp="1" noChangeArrowheads="1"/>
          </p:cNvSpPr>
          <p:nvPr>
            <p:ph type="ftr" sz="quarter" idx="11"/>
          </p:nvPr>
        </p:nvSpPr>
        <p:spPr>
          <a:ln/>
        </p:spPr>
        <p:txBody>
          <a:bodyPr/>
          <a:lstStyle>
            <a:lvl1pPr>
              <a:defRPr/>
            </a:lvl1pPr>
          </a:lstStyle>
          <a:p>
            <a:pPr>
              <a:defRPr/>
            </a:pPr>
            <a:endParaRPr lang="ru-RU"/>
          </a:p>
        </p:txBody>
      </p:sp>
      <p:sp>
        <p:nvSpPr>
          <p:cNvPr id="4" name="Rectangle 141"/>
          <p:cNvSpPr>
            <a:spLocks noGrp="1" noChangeArrowheads="1"/>
          </p:cNvSpPr>
          <p:nvPr>
            <p:ph type="sldNum" sz="quarter" idx="12"/>
          </p:nvPr>
        </p:nvSpPr>
        <p:spPr>
          <a:ln/>
        </p:spPr>
        <p:txBody>
          <a:bodyPr/>
          <a:lstStyle>
            <a:lvl1pPr>
              <a:defRPr/>
            </a:lvl1pPr>
          </a:lstStyle>
          <a:p>
            <a:pPr>
              <a:defRPr/>
            </a:pPr>
            <a:fld id="{C58BF371-E896-4CC5-9418-D426A8C99B44}" type="slidenum">
              <a:rPr lang="ru-RU"/>
              <a:pPr>
                <a:defRPr/>
              </a:pPr>
              <a:t>‹#›</a:t>
            </a:fld>
            <a:endParaRPr lang="ru-RU"/>
          </a:p>
        </p:txBody>
      </p:sp>
    </p:spTree>
    <p:extLst>
      <p:ext uri="{BB962C8B-B14F-4D97-AF65-F5344CB8AC3E}">
        <p14:creationId xmlns:p14="http://schemas.microsoft.com/office/powerpoint/2010/main" val="236215220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39"/>
          <p:cNvSpPr>
            <a:spLocks noGrp="1" noChangeArrowheads="1"/>
          </p:cNvSpPr>
          <p:nvPr>
            <p:ph type="dt" sz="half" idx="10"/>
          </p:nvPr>
        </p:nvSpPr>
        <p:spPr>
          <a:ln/>
        </p:spPr>
        <p:txBody>
          <a:bodyPr/>
          <a:lstStyle>
            <a:lvl1pPr>
              <a:defRPr/>
            </a:lvl1pPr>
          </a:lstStyle>
          <a:p>
            <a:pPr>
              <a:defRPr/>
            </a:pPr>
            <a:endParaRPr lang="ru-RU"/>
          </a:p>
        </p:txBody>
      </p:sp>
      <p:sp>
        <p:nvSpPr>
          <p:cNvPr id="6" name="Rectangle 140"/>
          <p:cNvSpPr>
            <a:spLocks noGrp="1" noChangeArrowheads="1"/>
          </p:cNvSpPr>
          <p:nvPr>
            <p:ph type="ftr" sz="quarter" idx="11"/>
          </p:nvPr>
        </p:nvSpPr>
        <p:spPr>
          <a:ln/>
        </p:spPr>
        <p:txBody>
          <a:bodyPr/>
          <a:lstStyle>
            <a:lvl1pPr>
              <a:defRPr/>
            </a:lvl1pPr>
          </a:lstStyle>
          <a:p>
            <a:pPr>
              <a:defRPr/>
            </a:pPr>
            <a:endParaRPr lang="ru-RU"/>
          </a:p>
        </p:txBody>
      </p:sp>
      <p:sp>
        <p:nvSpPr>
          <p:cNvPr id="7" name="Rectangle 141"/>
          <p:cNvSpPr>
            <a:spLocks noGrp="1" noChangeArrowheads="1"/>
          </p:cNvSpPr>
          <p:nvPr>
            <p:ph type="sldNum" sz="quarter" idx="12"/>
          </p:nvPr>
        </p:nvSpPr>
        <p:spPr>
          <a:ln/>
        </p:spPr>
        <p:txBody>
          <a:bodyPr/>
          <a:lstStyle>
            <a:lvl1pPr>
              <a:defRPr/>
            </a:lvl1pPr>
          </a:lstStyle>
          <a:p>
            <a:pPr>
              <a:defRPr/>
            </a:pPr>
            <a:fld id="{F2C4AB9D-CD17-48DD-BAF4-15E28E1FAD95}" type="slidenum">
              <a:rPr lang="ru-RU"/>
              <a:pPr>
                <a:defRPr/>
              </a:pPr>
              <a:t>‹#›</a:t>
            </a:fld>
            <a:endParaRPr lang="ru-RU"/>
          </a:p>
        </p:txBody>
      </p:sp>
    </p:spTree>
    <p:extLst>
      <p:ext uri="{BB962C8B-B14F-4D97-AF65-F5344CB8AC3E}">
        <p14:creationId xmlns:p14="http://schemas.microsoft.com/office/powerpoint/2010/main" val="242314282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39"/>
          <p:cNvSpPr>
            <a:spLocks noGrp="1" noChangeArrowheads="1"/>
          </p:cNvSpPr>
          <p:nvPr>
            <p:ph type="dt" sz="half" idx="10"/>
          </p:nvPr>
        </p:nvSpPr>
        <p:spPr>
          <a:ln/>
        </p:spPr>
        <p:txBody>
          <a:bodyPr/>
          <a:lstStyle>
            <a:lvl1pPr>
              <a:defRPr/>
            </a:lvl1pPr>
          </a:lstStyle>
          <a:p>
            <a:pPr>
              <a:defRPr/>
            </a:pPr>
            <a:endParaRPr lang="ru-RU"/>
          </a:p>
        </p:txBody>
      </p:sp>
      <p:sp>
        <p:nvSpPr>
          <p:cNvPr id="6" name="Rectangle 140"/>
          <p:cNvSpPr>
            <a:spLocks noGrp="1" noChangeArrowheads="1"/>
          </p:cNvSpPr>
          <p:nvPr>
            <p:ph type="ftr" sz="quarter" idx="11"/>
          </p:nvPr>
        </p:nvSpPr>
        <p:spPr>
          <a:ln/>
        </p:spPr>
        <p:txBody>
          <a:bodyPr/>
          <a:lstStyle>
            <a:lvl1pPr>
              <a:defRPr/>
            </a:lvl1pPr>
          </a:lstStyle>
          <a:p>
            <a:pPr>
              <a:defRPr/>
            </a:pPr>
            <a:endParaRPr lang="ru-RU"/>
          </a:p>
        </p:txBody>
      </p:sp>
      <p:sp>
        <p:nvSpPr>
          <p:cNvPr id="7" name="Rectangle 141"/>
          <p:cNvSpPr>
            <a:spLocks noGrp="1" noChangeArrowheads="1"/>
          </p:cNvSpPr>
          <p:nvPr>
            <p:ph type="sldNum" sz="quarter" idx="12"/>
          </p:nvPr>
        </p:nvSpPr>
        <p:spPr>
          <a:ln/>
        </p:spPr>
        <p:txBody>
          <a:bodyPr/>
          <a:lstStyle>
            <a:lvl1pPr>
              <a:defRPr/>
            </a:lvl1pPr>
          </a:lstStyle>
          <a:p>
            <a:pPr>
              <a:defRPr/>
            </a:pPr>
            <a:fld id="{9BD13D74-AF9F-465F-9AD6-7EC81B6F2143}" type="slidenum">
              <a:rPr lang="ru-RU"/>
              <a:pPr>
                <a:defRPr/>
              </a:pPr>
              <a:t>‹#›</a:t>
            </a:fld>
            <a:endParaRPr lang="ru-RU"/>
          </a:p>
        </p:txBody>
      </p:sp>
    </p:spTree>
    <p:extLst>
      <p:ext uri="{BB962C8B-B14F-4D97-AF65-F5344CB8AC3E}">
        <p14:creationId xmlns:p14="http://schemas.microsoft.com/office/powerpoint/2010/main" val="207809775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39"/>
          <p:cNvSpPr>
            <a:spLocks noGrp="1" noChangeArrowheads="1"/>
          </p:cNvSpPr>
          <p:nvPr>
            <p:ph type="dt" sz="half" idx="10"/>
          </p:nvPr>
        </p:nvSpPr>
        <p:spPr>
          <a:ln/>
        </p:spPr>
        <p:txBody>
          <a:bodyPr/>
          <a:lstStyle>
            <a:lvl1pPr>
              <a:defRPr/>
            </a:lvl1pPr>
          </a:lstStyle>
          <a:p>
            <a:pPr>
              <a:defRPr/>
            </a:pPr>
            <a:endParaRPr lang="ru-RU"/>
          </a:p>
        </p:txBody>
      </p:sp>
      <p:sp>
        <p:nvSpPr>
          <p:cNvPr id="5" name="Rectangle 140"/>
          <p:cNvSpPr>
            <a:spLocks noGrp="1" noChangeArrowheads="1"/>
          </p:cNvSpPr>
          <p:nvPr>
            <p:ph type="ftr" sz="quarter" idx="11"/>
          </p:nvPr>
        </p:nvSpPr>
        <p:spPr>
          <a:ln/>
        </p:spPr>
        <p:txBody>
          <a:bodyPr/>
          <a:lstStyle>
            <a:lvl1pPr>
              <a:defRPr/>
            </a:lvl1pPr>
          </a:lstStyle>
          <a:p>
            <a:pPr>
              <a:defRPr/>
            </a:pPr>
            <a:endParaRPr lang="ru-RU"/>
          </a:p>
        </p:txBody>
      </p:sp>
      <p:sp>
        <p:nvSpPr>
          <p:cNvPr id="6" name="Rectangle 141"/>
          <p:cNvSpPr>
            <a:spLocks noGrp="1" noChangeArrowheads="1"/>
          </p:cNvSpPr>
          <p:nvPr>
            <p:ph type="sldNum" sz="quarter" idx="12"/>
          </p:nvPr>
        </p:nvSpPr>
        <p:spPr>
          <a:ln/>
        </p:spPr>
        <p:txBody>
          <a:bodyPr/>
          <a:lstStyle>
            <a:lvl1pPr>
              <a:defRPr/>
            </a:lvl1pPr>
          </a:lstStyle>
          <a:p>
            <a:pPr>
              <a:defRPr/>
            </a:pPr>
            <a:fld id="{1CE989C5-0913-4591-A495-CF9F87E45947}" type="slidenum">
              <a:rPr lang="ru-RU"/>
              <a:pPr>
                <a:defRPr/>
              </a:pPr>
              <a:t>‹#›</a:t>
            </a:fld>
            <a:endParaRPr lang="ru-RU"/>
          </a:p>
        </p:txBody>
      </p:sp>
    </p:spTree>
    <p:extLst>
      <p:ext uri="{BB962C8B-B14F-4D97-AF65-F5344CB8AC3E}">
        <p14:creationId xmlns:p14="http://schemas.microsoft.com/office/powerpoint/2010/main" val="400583285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301625"/>
            <a:ext cx="1943100" cy="57943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85800" y="301625"/>
            <a:ext cx="5676900" cy="57943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39"/>
          <p:cNvSpPr>
            <a:spLocks noGrp="1" noChangeArrowheads="1"/>
          </p:cNvSpPr>
          <p:nvPr>
            <p:ph type="dt" sz="half" idx="10"/>
          </p:nvPr>
        </p:nvSpPr>
        <p:spPr>
          <a:ln/>
        </p:spPr>
        <p:txBody>
          <a:bodyPr/>
          <a:lstStyle>
            <a:lvl1pPr>
              <a:defRPr/>
            </a:lvl1pPr>
          </a:lstStyle>
          <a:p>
            <a:pPr>
              <a:defRPr/>
            </a:pPr>
            <a:endParaRPr lang="ru-RU"/>
          </a:p>
        </p:txBody>
      </p:sp>
      <p:sp>
        <p:nvSpPr>
          <p:cNvPr id="5" name="Rectangle 140"/>
          <p:cNvSpPr>
            <a:spLocks noGrp="1" noChangeArrowheads="1"/>
          </p:cNvSpPr>
          <p:nvPr>
            <p:ph type="ftr" sz="quarter" idx="11"/>
          </p:nvPr>
        </p:nvSpPr>
        <p:spPr>
          <a:ln/>
        </p:spPr>
        <p:txBody>
          <a:bodyPr/>
          <a:lstStyle>
            <a:lvl1pPr>
              <a:defRPr/>
            </a:lvl1pPr>
          </a:lstStyle>
          <a:p>
            <a:pPr>
              <a:defRPr/>
            </a:pPr>
            <a:endParaRPr lang="ru-RU"/>
          </a:p>
        </p:txBody>
      </p:sp>
      <p:sp>
        <p:nvSpPr>
          <p:cNvPr id="6" name="Rectangle 141"/>
          <p:cNvSpPr>
            <a:spLocks noGrp="1" noChangeArrowheads="1"/>
          </p:cNvSpPr>
          <p:nvPr>
            <p:ph type="sldNum" sz="quarter" idx="12"/>
          </p:nvPr>
        </p:nvSpPr>
        <p:spPr>
          <a:ln/>
        </p:spPr>
        <p:txBody>
          <a:bodyPr/>
          <a:lstStyle>
            <a:lvl1pPr>
              <a:defRPr/>
            </a:lvl1pPr>
          </a:lstStyle>
          <a:p>
            <a:pPr>
              <a:defRPr/>
            </a:pPr>
            <a:fld id="{AB0D3400-A4B4-4C2F-B54F-3C2FB5869065}" type="slidenum">
              <a:rPr lang="ru-RU"/>
              <a:pPr>
                <a:defRPr/>
              </a:pPr>
              <a:t>‹#›</a:t>
            </a:fld>
            <a:endParaRPr lang="ru-RU"/>
          </a:p>
        </p:txBody>
      </p:sp>
    </p:spTree>
    <p:extLst>
      <p:ext uri="{BB962C8B-B14F-4D97-AF65-F5344CB8AC3E}">
        <p14:creationId xmlns:p14="http://schemas.microsoft.com/office/powerpoint/2010/main" val="200425540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4" name="Picture 2" descr="bamboo"/>
          <p:cNvPicPr>
            <a:picLocks noChangeAspect="1" noChangeArrowheads="1"/>
          </p:cNvPicPr>
          <p:nvPr/>
        </p:nvPicPr>
        <p:blipFill>
          <a:blip r:embed="rId2">
            <a:extLst>
              <a:ext uri="{28A0092B-C50C-407E-A947-70E740481C1C}">
                <a14:useLocalDpi xmlns:a14="http://schemas.microsoft.com/office/drawing/2010/main" val="0"/>
              </a:ext>
            </a:extLst>
          </a:blip>
          <a:srcRect r="13792"/>
          <a:stretch>
            <a:fillRect/>
          </a:stretch>
        </p:blipFill>
        <p:spPr bwMode="ltGray">
          <a:xfrm>
            <a:off x="6292850" y="-1588"/>
            <a:ext cx="2857500"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ctrTitle"/>
          </p:nvPr>
        </p:nvSpPr>
        <p:spPr>
          <a:xfrm>
            <a:off x="304800" y="1158875"/>
            <a:ext cx="6248400" cy="1431925"/>
          </a:xfrm>
        </p:spPr>
        <p:txBody>
          <a:bodyPr/>
          <a:lstStyle>
            <a:lvl1pPr>
              <a:defRPr/>
            </a:lvl1pPr>
          </a:lstStyle>
          <a:p>
            <a:r>
              <a:rPr lang="ru-RU" smtClean="0"/>
              <a:t>Образец заголовка</a:t>
            </a:r>
            <a:endParaRPr lang="ru-RU"/>
          </a:p>
        </p:txBody>
      </p:sp>
      <p:sp>
        <p:nvSpPr>
          <p:cNvPr id="4100" name="Rectangle 4"/>
          <p:cNvSpPr>
            <a:spLocks noGrp="1" noChangeArrowheads="1"/>
          </p:cNvSpPr>
          <p:nvPr>
            <p:ph type="subTitle" idx="1"/>
          </p:nvPr>
        </p:nvSpPr>
        <p:spPr>
          <a:xfrm>
            <a:off x="304800" y="3429000"/>
            <a:ext cx="6019800" cy="1752600"/>
          </a:xfrm>
        </p:spPr>
        <p:txBody>
          <a:bodyPr/>
          <a:lstStyle>
            <a:lvl1pPr marL="0" indent="0" algn="ctr">
              <a:buFont typeface="Wingdings" pitchFamily="2" charset="2"/>
              <a:buNone/>
              <a:defRPr/>
            </a:lvl1pPr>
          </a:lstStyle>
          <a:p>
            <a:r>
              <a:rPr lang="ru-RU" smtClean="0"/>
              <a:t>Образец подзаголовка</a:t>
            </a:r>
            <a:endParaRPr lang="ru-RU"/>
          </a:p>
        </p:txBody>
      </p:sp>
      <p:sp>
        <p:nvSpPr>
          <p:cNvPr id="5" name="Rectangle 5"/>
          <p:cNvSpPr>
            <a:spLocks noGrp="1" noChangeArrowheads="1"/>
          </p:cNvSpPr>
          <p:nvPr>
            <p:ph type="dt" sz="half" idx="10"/>
          </p:nvPr>
        </p:nvSpPr>
        <p:spPr>
          <a:xfrm>
            <a:off x="257175" y="6248400"/>
            <a:ext cx="1622425" cy="457200"/>
          </a:xfrm>
        </p:spPr>
        <p:txBody>
          <a:bodyPr/>
          <a:lstStyle>
            <a:lvl1pPr>
              <a:defRPr/>
            </a:lvl1pPr>
          </a:lstStyle>
          <a:p>
            <a:pPr>
              <a:defRPr/>
            </a:pPr>
            <a:endParaRPr lang="ru-RU"/>
          </a:p>
        </p:txBody>
      </p:sp>
      <p:sp>
        <p:nvSpPr>
          <p:cNvPr id="6" name="Rectangle 6"/>
          <p:cNvSpPr>
            <a:spLocks noGrp="1" noChangeArrowheads="1"/>
          </p:cNvSpPr>
          <p:nvPr>
            <p:ph type="ftr" sz="quarter" idx="11"/>
          </p:nvPr>
        </p:nvSpPr>
        <p:spPr>
          <a:xfrm>
            <a:off x="2108200" y="6248400"/>
            <a:ext cx="2997200" cy="457200"/>
          </a:xfrm>
        </p:spPr>
        <p:txBody>
          <a:bodyPr/>
          <a:lstStyle>
            <a:lvl1pPr>
              <a:defRPr/>
            </a:lvl1pPr>
          </a:lstStyle>
          <a:p>
            <a:pPr>
              <a:defRPr/>
            </a:pPr>
            <a:endParaRPr lang="ru-RU"/>
          </a:p>
        </p:txBody>
      </p:sp>
      <p:sp>
        <p:nvSpPr>
          <p:cNvPr id="7" name="Rectangle 7"/>
          <p:cNvSpPr>
            <a:spLocks noGrp="1" noChangeArrowheads="1"/>
          </p:cNvSpPr>
          <p:nvPr>
            <p:ph type="sldNum" sz="quarter" idx="12"/>
          </p:nvPr>
        </p:nvSpPr>
        <p:spPr>
          <a:xfrm>
            <a:off x="5486400" y="6248400"/>
            <a:ext cx="1371600" cy="457200"/>
          </a:xfrm>
        </p:spPr>
        <p:txBody>
          <a:bodyPr/>
          <a:lstStyle>
            <a:lvl1pPr>
              <a:defRPr/>
            </a:lvl1pPr>
          </a:lstStyle>
          <a:p>
            <a:pPr>
              <a:defRPr/>
            </a:pPr>
            <a:fld id="{D9D371C3-C6BF-469E-A7E6-D40AC3FDFCA6}" type="slidenum">
              <a:rPr lang="ru-RU"/>
              <a:pPr>
                <a:defRPr/>
              </a:pPr>
              <a:t>‹#›</a:t>
            </a:fld>
            <a:endParaRPr lang="ru-RU"/>
          </a:p>
        </p:txBody>
      </p:sp>
    </p:spTree>
    <p:extLst>
      <p:ext uri="{BB962C8B-B14F-4D97-AF65-F5344CB8AC3E}">
        <p14:creationId xmlns:p14="http://schemas.microsoft.com/office/powerpoint/2010/main" val="149431633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029"/>
          <p:cNvSpPr>
            <a:spLocks noGrp="1" noChangeArrowheads="1"/>
          </p:cNvSpPr>
          <p:nvPr>
            <p:ph type="dt" sz="half" idx="10"/>
          </p:nvPr>
        </p:nvSpPr>
        <p:spPr>
          <a:ln/>
        </p:spPr>
        <p:txBody>
          <a:bodyPr/>
          <a:lstStyle>
            <a:lvl1pPr>
              <a:defRPr/>
            </a:lvl1pPr>
          </a:lstStyle>
          <a:p>
            <a:pPr>
              <a:defRPr/>
            </a:pPr>
            <a:endParaRPr lang="ru-RU"/>
          </a:p>
        </p:txBody>
      </p:sp>
      <p:sp>
        <p:nvSpPr>
          <p:cNvPr id="5" name="Rectangle 1030"/>
          <p:cNvSpPr>
            <a:spLocks noGrp="1" noChangeArrowheads="1"/>
          </p:cNvSpPr>
          <p:nvPr>
            <p:ph type="ftr" sz="quarter" idx="11"/>
          </p:nvPr>
        </p:nvSpPr>
        <p:spPr>
          <a:ln/>
        </p:spPr>
        <p:txBody>
          <a:bodyPr/>
          <a:lstStyle>
            <a:lvl1pPr>
              <a:defRPr/>
            </a:lvl1pPr>
          </a:lstStyle>
          <a:p>
            <a:pPr>
              <a:defRPr/>
            </a:pPr>
            <a:endParaRPr lang="ru-RU"/>
          </a:p>
        </p:txBody>
      </p:sp>
      <p:sp>
        <p:nvSpPr>
          <p:cNvPr id="6" name="Rectangle 1031"/>
          <p:cNvSpPr>
            <a:spLocks noGrp="1" noChangeArrowheads="1"/>
          </p:cNvSpPr>
          <p:nvPr>
            <p:ph type="sldNum" sz="quarter" idx="12"/>
          </p:nvPr>
        </p:nvSpPr>
        <p:spPr>
          <a:ln/>
        </p:spPr>
        <p:txBody>
          <a:bodyPr/>
          <a:lstStyle>
            <a:lvl1pPr>
              <a:defRPr/>
            </a:lvl1pPr>
          </a:lstStyle>
          <a:p>
            <a:pPr>
              <a:defRPr/>
            </a:pPr>
            <a:fld id="{CF42BE0F-F814-4F98-AADB-CDD4EEA1FCF8}" type="slidenum">
              <a:rPr lang="ru-RU"/>
              <a:pPr>
                <a:defRPr/>
              </a:pPr>
              <a:t>‹#›</a:t>
            </a:fld>
            <a:endParaRPr lang="ru-RU"/>
          </a:p>
        </p:txBody>
      </p:sp>
    </p:spTree>
    <p:extLst>
      <p:ext uri="{BB962C8B-B14F-4D97-AF65-F5344CB8AC3E}">
        <p14:creationId xmlns:p14="http://schemas.microsoft.com/office/powerpoint/2010/main" val="20948764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029"/>
          <p:cNvSpPr>
            <a:spLocks noGrp="1" noChangeArrowheads="1"/>
          </p:cNvSpPr>
          <p:nvPr>
            <p:ph type="dt" sz="half" idx="10"/>
          </p:nvPr>
        </p:nvSpPr>
        <p:spPr>
          <a:ln/>
        </p:spPr>
        <p:txBody>
          <a:bodyPr/>
          <a:lstStyle>
            <a:lvl1pPr>
              <a:defRPr/>
            </a:lvl1pPr>
          </a:lstStyle>
          <a:p>
            <a:pPr>
              <a:defRPr/>
            </a:pPr>
            <a:endParaRPr lang="ru-RU"/>
          </a:p>
        </p:txBody>
      </p:sp>
      <p:sp>
        <p:nvSpPr>
          <p:cNvPr id="5" name="Rectangle 1030"/>
          <p:cNvSpPr>
            <a:spLocks noGrp="1" noChangeArrowheads="1"/>
          </p:cNvSpPr>
          <p:nvPr>
            <p:ph type="ftr" sz="quarter" idx="11"/>
          </p:nvPr>
        </p:nvSpPr>
        <p:spPr>
          <a:ln/>
        </p:spPr>
        <p:txBody>
          <a:bodyPr/>
          <a:lstStyle>
            <a:lvl1pPr>
              <a:defRPr/>
            </a:lvl1pPr>
          </a:lstStyle>
          <a:p>
            <a:pPr>
              <a:defRPr/>
            </a:pPr>
            <a:endParaRPr lang="ru-RU"/>
          </a:p>
        </p:txBody>
      </p:sp>
      <p:sp>
        <p:nvSpPr>
          <p:cNvPr id="6" name="Rectangle 1031"/>
          <p:cNvSpPr>
            <a:spLocks noGrp="1" noChangeArrowheads="1"/>
          </p:cNvSpPr>
          <p:nvPr>
            <p:ph type="sldNum" sz="quarter" idx="12"/>
          </p:nvPr>
        </p:nvSpPr>
        <p:spPr>
          <a:ln/>
        </p:spPr>
        <p:txBody>
          <a:bodyPr/>
          <a:lstStyle>
            <a:lvl1pPr>
              <a:defRPr/>
            </a:lvl1pPr>
          </a:lstStyle>
          <a:p>
            <a:pPr>
              <a:defRPr/>
            </a:pPr>
            <a:fld id="{A6BE005D-7294-4C15-9A7A-E0EF7468F8AB}" type="slidenum">
              <a:rPr lang="ru-RU"/>
              <a:pPr>
                <a:defRPr/>
              </a:pPr>
              <a:t>‹#›</a:t>
            </a:fld>
            <a:endParaRPr lang="ru-RU"/>
          </a:p>
        </p:txBody>
      </p:sp>
    </p:spTree>
    <p:extLst>
      <p:ext uri="{BB962C8B-B14F-4D97-AF65-F5344CB8AC3E}">
        <p14:creationId xmlns:p14="http://schemas.microsoft.com/office/powerpoint/2010/main" val="395772997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2286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0767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029"/>
          <p:cNvSpPr>
            <a:spLocks noGrp="1" noChangeArrowheads="1"/>
          </p:cNvSpPr>
          <p:nvPr>
            <p:ph type="dt" sz="half" idx="10"/>
          </p:nvPr>
        </p:nvSpPr>
        <p:spPr>
          <a:ln/>
        </p:spPr>
        <p:txBody>
          <a:bodyPr/>
          <a:lstStyle>
            <a:lvl1pPr>
              <a:defRPr/>
            </a:lvl1pPr>
          </a:lstStyle>
          <a:p>
            <a:pPr>
              <a:defRPr/>
            </a:pPr>
            <a:endParaRPr lang="ru-RU"/>
          </a:p>
        </p:txBody>
      </p:sp>
      <p:sp>
        <p:nvSpPr>
          <p:cNvPr id="6" name="Rectangle 1030"/>
          <p:cNvSpPr>
            <a:spLocks noGrp="1" noChangeArrowheads="1"/>
          </p:cNvSpPr>
          <p:nvPr>
            <p:ph type="ftr" sz="quarter" idx="11"/>
          </p:nvPr>
        </p:nvSpPr>
        <p:spPr>
          <a:ln/>
        </p:spPr>
        <p:txBody>
          <a:bodyPr/>
          <a:lstStyle>
            <a:lvl1pPr>
              <a:defRPr/>
            </a:lvl1pPr>
          </a:lstStyle>
          <a:p>
            <a:pPr>
              <a:defRPr/>
            </a:pPr>
            <a:endParaRPr lang="ru-RU"/>
          </a:p>
        </p:txBody>
      </p:sp>
      <p:sp>
        <p:nvSpPr>
          <p:cNvPr id="7" name="Rectangle 1031"/>
          <p:cNvSpPr>
            <a:spLocks noGrp="1" noChangeArrowheads="1"/>
          </p:cNvSpPr>
          <p:nvPr>
            <p:ph type="sldNum" sz="quarter" idx="12"/>
          </p:nvPr>
        </p:nvSpPr>
        <p:spPr>
          <a:ln/>
        </p:spPr>
        <p:txBody>
          <a:bodyPr/>
          <a:lstStyle>
            <a:lvl1pPr>
              <a:defRPr/>
            </a:lvl1pPr>
          </a:lstStyle>
          <a:p>
            <a:pPr>
              <a:defRPr/>
            </a:pPr>
            <a:fld id="{158D4F96-80FE-475A-97DE-A3785EF5B368}" type="slidenum">
              <a:rPr lang="ru-RU"/>
              <a:pPr>
                <a:defRPr/>
              </a:pPr>
              <a:t>‹#›</a:t>
            </a:fld>
            <a:endParaRPr lang="ru-RU"/>
          </a:p>
        </p:txBody>
      </p:sp>
    </p:spTree>
    <p:extLst>
      <p:ext uri="{BB962C8B-B14F-4D97-AF65-F5344CB8AC3E}">
        <p14:creationId xmlns:p14="http://schemas.microsoft.com/office/powerpoint/2010/main" val="228972460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029"/>
          <p:cNvSpPr>
            <a:spLocks noGrp="1" noChangeArrowheads="1"/>
          </p:cNvSpPr>
          <p:nvPr>
            <p:ph type="dt" sz="half" idx="10"/>
          </p:nvPr>
        </p:nvSpPr>
        <p:spPr>
          <a:ln/>
        </p:spPr>
        <p:txBody>
          <a:bodyPr/>
          <a:lstStyle>
            <a:lvl1pPr>
              <a:defRPr/>
            </a:lvl1pPr>
          </a:lstStyle>
          <a:p>
            <a:pPr>
              <a:defRPr/>
            </a:pPr>
            <a:endParaRPr lang="ru-RU"/>
          </a:p>
        </p:txBody>
      </p:sp>
      <p:sp>
        <p:nvSpPr>
          <p:cNvPr id="8" name="Rectangle 1030"/>
          <p:cNvSpPr>
            <a:spLocks noGrp="1" noChangeArrowheads="1"/>
          </p:cNvSpPr>
          <p:nvPr>
            <p:ph type="ftr" sz="quarter" idx="11"/>
          </p:nvPr>
        </p:nvSpPr>
        <p:spPr>
          <a:ln/>
        </p:spPr>
        <p:txBody>
          <a:bodyPr/>
          <a:lstStyle>
            <a:lvl1pPr>
              <a:defRPr/>
            </a:lvl1pPr>
          </a:lstStyle>
          <a:p>
            <a:pPr>
              <a:defRPr/>
            </a:pPr>
            <a:endParaRPr lang="ru-RU"/>
          </a:p>
        </p:txBody>
      </p:sp>
      <p:sp>
        <p:nvSpPr>
          <p:cNvPr id="9" name="Rectangle 1031"/>
          <p:cNvSpPr>
            <a:spLocks noGrp="1" noChangeArrowheads="1"/>
          </p:cNvSpPr>
          <p:nvPr>
            <p:ph type="sldNum" sz="quarter" idx="12"/>
          </p:nvPr>
        </p:nvSpPr>
        <p:spPr>
          <a:ln/>
        </p:spPr>
        <p:txBody>
          <a:bodyPr/>
          <a:lstStyle>
            <a:lvl1pPr>
              <a:defRPr/>
            </a:lvl1pPr>
          </a:lstStyle>
          <a:p>
            <a:pPr>
              <a:defRPr/>
            </a:pPr>
            <a:fld id="{72CC6E58-C18F-4AA6-A997-3A0313295B04}" type="slidenum">
              <a:rPr lang="ru-RU"/>
              <a:pPr>
                <a:defRPr/>
              </a:pPr>
              <a:t>‹#›</a:t>
            </a:fld>
            <a:endParaRPr lang="ru-RU"/>
          </a:p>
        </p:txBody>
      </p:sp>
    </p:spTree>
    <p:extLst>
      <p:ext uri="{BB962C8B-B14F-4D97-AF65-F5344CB8AC3E}">
        <p14:creationId xmlns:p14="http://schemas.microsoft.com/office/powerpoint/2010/main" val="149063899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029"/>
          <p:cNvSpPr>
            <a:spLocks noGrp="1" noChangeArrowheads="1"/>
          </p:cNvSpPr>
          <p:nvPr>
            <p:ph type="dt" sz="half" idx="10"/>
          </p:nvPr>
        </p:nvSpPr>
        <p:spPr>
          <a:ln/>
        </p:spPr>
        <p:txBody>
          <a:bodyPr/>
          <a:lstStyle>
            <a:lvl1pPr>
              <a:defRPr/>
            </a:lvl1pPr>
          </a:lstStyle>
          <a:p>
            <a:pPr>
              <a:defRPr/>
            </a:pPr>
            <a:endParaRPr lang="ru-RU"/>
          </a:p>
        </p:txBody>
      </p:sp>
      <p:sp>
        <p:nvSpPr>
          <p:cNvPr id="4" name="Rectangle 1030"/>
          <p:cNvSpPr>
            <a:spLocks noGrp="1" noChangeArrowheads="1"/>
          </p:cNvSpPr>
          <p:nvPr>
            <p:ph type="ftr" sz="quarter" idx="11"/>
          </p:nvPr>
        </p:nvSpPr>
        <p:spPr>
          <a:ln/>
        </p:spPr>
        <p:txBody>
          <a:bodyPr/>
          <a:lstStyle>
            <a:lvl1pPr>
              <a:defRPr/>
            </a:lvl1pPr>
          </a:lstStyle>
          <a:p>
            <a:pPr>
              <a:defRPr/>
            </a:pPr>
            <a:endParaRPr lang="ru-RU"/>
          </a:p>
        </p:txBody>
      </p:sp>
      <p:sp>
        <p:nvSpPr>
          <p:cNvPr id="5" name="Rectangle 1031"/>
          <p:cNvSpPr>
            <a:spLocks noGrp="1" noChangeArrowheads="1"/>
          </p:cNvSpPr>
          <p:nvPr>
            <p:ph type="sldNum" sz="quarter" idx="12"/>
          </p:nvPr>
        </p:nvSpPr>
        <p:spPr>
          <a:ln/>
        </p:spPr>
        <p:txBody>
          <a:bodyPr/>
          <a:lstStyle>
            <a:lvl1pPr>
              <a:defRPr/>
            </a:lvl1pPr>
          </a:lstStyle>
          <a:p>
            <a:pPr>
              <a:defRPr/>
            </a:pPr>
            <a:fld id="{4C6EEC43-8F3D-4773-9984-359E01905E4E}" type="slidenum">
              <a:rPr lang="ru-RU"/>
              <a:pPr>
                <a:defRPr/>
              </a:pPr>
              <a:t>‹#›</a:t>
            </a:fld>
            <a:endParaRPr lang="ru-RU"/>
          </a:p>
        </p:txBody>
      </p:sp>
    </p:spTree>
    <p:extLst>
      <p:ext uri="{BB962C8B-B14F-4D97-AF65-F5344CB8AC3E}">
        <p14:creationId xmlns:p14="http://schemas.microsoft.com/office/powerpoint/2010/main" val="99205157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029"/>
          <p:cNvSpPr>
            <a:spLocks noGrp="1" noChangeArrowheads="1"/>
          </p:cNvSpPr>
          <p:nvPr>
            <p:ph type="dt" sz="half" idx="10"/>
          </p:nvPr>
        </p:nvSpPr>
        <p:spPr>
          <a:ln/>
        </p:spPr>
        <p:txBody>
          <a:bodyPr/>
          <a:lstStyle>
            <a:lvl1pPr>
              <a:defRPr/>
            </a:lvl1pPr>
          </a:lstStyle>
          <a:p>
            <a:pPr>
              <a:defRPr/>
            </a:pPr>
            <a:endParaRPr lang="ru-RU"/>
          </a:p>
        </p:txBody>
      </p:sp>
      <p:sp>
        <p:nvSpPr>
          <p:cNvPr id="3" name="Rectangle 1030"/>
          <p:cNvSpPr>
            <a:spLocks noGrp="1" noChangeArrowheads="1"/>
          </p:cNvSpPr>
          <p:nvPr>
            <p:ph type="ftr" sz="quarter" idx="11"/>
          </p:nvPr>
        </p:nvSpPr>
        <p:spPr>
          <a:ln/>
        </p:spPr>
        <p:txBody>
          <a:bodyPr/>
          <a:lstStyle>
            <a:lvl1pPr>
              <a:defRPr/>
            </a:lvl1pPr>
          </a:lstStyle>
          <a:p>
            <a:pPr>
              <a:defRPr/>
            </a:pPr>
            <a:endParaRPr lang="ru-RU"/>
          </a:p>
        </p:txBody>
      </p:sp>
      <p:sp>
        <p:nvSpPr>
          <p:cNvPr id="4" name="Rectangle 1031"/>
          <p:cNvSpPr>
            <a:spLocks noGrp="1" noChangeArrowheads="1"/>
          </p:cNvSpPr>
          <p:nvPr>
            <p:ph type="sldNum" sz="quarter" idx="12"/>
          </p:nvPr>
        </p:nvSpPr>
        <p:spPr>
          <a:ln/>
        </p:spPr>
        <p:txBody>
          <a:bodyPr/>
          <a:lstStyle>
            <a:lvl1pPr>
              <a:defRPr/>
            </a:lvl1pPr>
          </a:lstStyle>
          <a:p>
            <a:pPr>
              <a:defRPr/>
            </a:pPr>
            <a:fld id="{E7496596-3D9D-467E-BB59-0A6CFDF467C8}" type="slidenum">
              <a:rPr lang="ru-RU"/>
              <a:pPr>
                <a:defRPr/>
              </a:pPr>
              <a:t>‹#›</a:t>
            </a:fld>
            <a:endParaRPr lang="ru-RU"/>
          </a:p>
        </p:txBody>
      </p:sp>
    </p:spTree>
    <p:extLst>
      <p:ext uri="{BB962C8B-B14F-4D97-AF65-F5344CB8AC3E}">
        <p14:creationId xmlns:p14="http://schemas.microsoft.com/office/powerpoint/2010/main" val="134376469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029"/>
          <p:cNvSpPr>
            <a:spLocks noGrp="1" noChangeArrowheads="1"/>
          </p:cNvSpPr>
          <p:nvPr>
            <p:ph type="dt" sz="half" idx="10"/>
          </p:nvPr>
        </p:nvSpPr>
        <p:spPr>
          <a:ln/>
        </p:spPr>
        <p:txBody>
          <a:bodyPr/>
          <a:lstStyle>
            <a:lvl1pPr>
              <a:defRPr/>
            </a:lvl1pPr>
          </a:lstStyle>
          <a:p>
            <a:pPr>
              <a:defRPr/>
            </a:pPr>
            <a:endParaRPr lang="ru-RU"/>
          </a:p>
        </p:txBody>
      </p:sp>
      <p:sp>
        <p:nvSpPr>
          <p:cNvPr id="6" name="Rectangle 1030"/>
          <p:cNvSpPr>
            <a:spLocks noGrp="1" noChangeArrowheads="1"/>
          </p:cNvSpPr>
          <p:nvPr>
            <p:ph type="ftr" sz="quarter" idx="11"/>
          </p:nvPr>
        </p:nvSpPr>
        <p:spPr>
          <a:ln/>
        </p:spPr>
        <p:txBody>
          <a:bodyPr/>
          <a:lstStyle>
            <a:lvl1pPr>
              <a:defRPr/>
            </a:lvl1pPr>
          </a:lstStyle>
          <a:p>
            <a:pPr>
              <a:defRPr/>
            </a:pPr>
            <a:endParaRPr lang="ru-RU"/>
          </a:p>
        </p:txBody>
      </p:sp>
      <p:sp>
        <p:nvSpPr>
          <p:cNvPr id="7" name="Rectangle 1031"/>
          <p:cNvSpPr>
            <a:spLocks noGrp="1" noChangeArrowheads="1"/>
          </p:cNvSpPr>
          <p:nvPr>
            <p:ph type="sldNum" sz="quarter" idx="12"/>
          </p:nvPr>
        </p:nvSpPr>
        <p:spPr>
          <a:ln/>
        </p:spPr>
        <p:txBody>
          <a:bodyPr/>
          <a:lstStyle>
            <a:lvl1pPr>
              <a:defRPr/>
            </a:lvl1pPr>
          </a:lstStyle>
          <a:p>
            <a:pPr>
              <a:defRPr/>
            </a:pPr>
            <a:fld id="{0C8622DA-12A7-443F-B386-9AB5800C75F5}" type="slidenum">
              <a:rPr lang="ru-RU"/>
              <a:pPr>
                <a:defRPr/>
              </a:pPr>
              <a:t>‹#›</a:t>
            </a:fld>
            <a:endParaRPr lang="ru-RU"/>
          </a:p>
        </p:txBody>
      </p:sp>
    </p:spTree>
    <p:extLst>
      <p:ext uri="{BB962C8B-B14F-4D97-AF65-F5344CB8AC3E}">
        <p14:creationId xmlns:p14="http://schemas.microsoft.com/office/powerpoint/2010/main" val="204195116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029"/>
          <p:cNvSpPr>
            <a:spLocks noGrp="1" noChangeArrowheads="1"/>
          </p:cNvSpPr>
          <p:nvPr>
            <p:ph type="dt" sz="half" idx="10"/>
          </p:nvPr>
        </p:nvSpPr>
        <p:spPr>
          <a:ln/>
        </p:spPr>
        <p:txBody>
          <a:bodyPr/>
          <a:lstStyle>
            <a:lvl1pPr>
              <a:defRPr/>
            </a:lvl1pPr>
          </a:lstStyle>
          <a:p>
            <a:pPr>
              <a:defRPr/>
            </a:pPr>
            <a:endParaRPr lang="ru-RU"/>
          </a:p>
        </p:txBody>
      </p:sp>
      <p:sp>
        <p:nvSpPr>
          <p:cNvPr id="6" name="Rectangle 1030"/>
          <p:cNvSpPr>
            <a:spLocks noGrp="1" noChangeArrowheads="1"/>
          </p:cNvSpPr>
          <p:nvPr>
            <p:ph type="ftr" sz="quarter" idx="11"/>
          </p:nvPr>
        </p:nvSpPr>
        <p:spPr>
          <a:ln/>
        </p:spPr>
        <p:txBody>
          <a:bodyPr/>
          <a:lstStyle>
            <a:lvl1pPr>
              <a:defRPr/>
            </a:lvl1pPr>
          </a:lstStyle>
          <a:p>
            <a:pPr>
              <a:defRPr/>
            </a:pPr>
            <a:endParaRPr lang="ru-RU"/>
          </a:p>
        </p:txBody>
      </p:sp>
      <p:sp>
        <p:nvSpPr>
          <p:cNvPr id="7" name="Rectangle 1031"/>
          <p:cNvSpPr>
            <a:spLocks noGrp="1" noChangeArrowheads="1"/>
          </p:cNvSpPr>
          <p:nvPr>
            <p:ph type="sldNum" sz="quarter" idx="12"/>
          </p:nvPr>
        </p:nvSpPr>
        <p:spPr>
          <a:ln/>
        </p:spPr>
        <p:txBody>
          <a:bodyPr/>
          <a:lstStyle>
            <a:lvl1pPr>
              <a:defRPr/>
            </a:lvl1pPr>
          </a:lstStyle>
          <a:p>
            <a:pPr>
              <a:defRPr/>
            </a:pPr>
            <a:fld id="{C4DA4203-9F7C-4C86-94FF-A49CE8ADE052}" type="slidenum">
              <a:rPr lang="ru-RU"/>
              <a:pPr>
                <a:defRPr/>
              </a:pPr>
              <a:t>‹#›</a:t>
            </a:fld>
            <a:endParaRPr lang="ru-RU"/>
          </a:p>
        </p:txBody>
      </p:sp>
    </p:spTree>
    <p:extLst>
      <p:ext uri="{BB962C8B-B14F-4D97-AF65-F5344CB8AC3E}">
        <p14:creationId xmlns:p14="http://schemas.microsoft.com/office/powerpoint/2010/main" val="228076722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029"/>
          <p:cNvSpPr>
            <a:spLocks noGrp="1" noChangeArrowheads="1"/>
          </p:cNvSpPr>
          <p:nvPr>
            <p:ph type="dt" sz="half" idx="10"/>
          </p:nvPr>
        </p:nvSpPr>
        <p:spPr>
          <a:ln/>
        </p:spPr>
        <p:txBody>
          <a:bodyPr/>
          <a:lstStyle>
            <a:lvl1pPr>
              <a:defRPr/>
            </a:lvl1pPr>
          </a:lstStyle>
          <a:p>
            <a:pPr>
              <a:defRPr/>
            </a:pPr>
            <a:endParaRPr lang="ru-RU"/>
          </a:p>
        </p:txBody>
      </p:sp>
      <p:sp>
        <p:nvSpPr>
          <p:cNvPr id="5" name="Rectangle 1030"/>
          <p:cNvSpPr>
            <a:spLocks noGrp="1" noChangeArrowheads="1"/>
          </p:cNvSpPr>
          <p:nvPr>
            <p:ph type="ftr" sz="quarter" idx="11"/>
          </p:nvPr>
        </p:nvSpPr>
        <p:spPr>
          <a:ln/>
        </p:spPr>
        <p:txBody>
          <a:bodyPr/>
          <a:lstStyle>
            <a:lvl1pPr>
              <a:defRPr/>
            </a:lvl1pPr>
          </a:lstStyle>
          <a:p>
            <a:pPr>
              <a:defRPr/>
            </a:pPr>
            <a:endParaRPr lang="ru-RU"/>
          </a:p>
        </p:txBody>
      </p:sp>
      <p:sp>
        <p:nvSpPr>
          <p:cNvPr id="6" name="Rectangle 1031"/>
          <p:cNvSpPr>
            <a:spLocks noGrp="1" noChangeArrowheads="1"/>
          </p:cNvSpPr>
          <p:nvPr>
            <p:ph type="sldNum" sz="quarter" idx="12"/>
          </p:nvPr>
        </p:nvSpPr>
        <p:spPr>
          <a:ln/>
        </p:spPr>
        <p:txBody>
          <a:bodyPr/>
          <a:lstStyle>
            <a:lvl1pPr>
              <a:defRPr/>
            </a:lvl1pPr>
          </a:lstStyle>
          <a:p>
            <a:pPr>
              <a:defRPr/>
            </a:pPr>
            <a:fld id="{22186C90-5902-4589-A5CC-94A67B48B35A}" type="slidenum">
              <a:rPr lang="ru-RU"/>
              <a:pPr>
                <a:defRPr/>
              </a:pPr>
              <a:t>‹#›</a:t>
            </a:fld>
            <a:endParaRPr lang="ru-RU"/>
          </a:p>
        </p:txBody>
      </p:sp>
    </p:spTree>
    <p:extLst>
      <p:ext uri="{BB962C8B-B14F-4D97-AF65-F5344CB8AC3E}">
        <p14:creationId xmlns:p14="http://schemas.microsoft.com/office/powerpoint/2010/main" val="419486716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5886450" y="320675"/>
            <a:ext cx="1885950" cy="57753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28600" y="320675"/>
            <a:ext cx="5505450" cy="57753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029"/>
          <p:cNvSpPr>
            <a:spLocks noGrp="1" noChangeArrowheads="1"/>
          </p:cNvSpPr>
          <p:nvPr>
            <p:ph type="dt" sz="half" idx="10"/>
          </p:nvPr>
        </p:nvSpPr>
        <p:spPr>
          <a:ln/>
        </p:spPr>
        <p:txBody>
          <a:bodyPr/>
          <a:lstStyle>
            <a:lvl1pPr>
              <a:defRPr/>
            </a:lvl1pPr>
          </a:lstStyle>
          <a:p>
            <a:pPr>
              <a:defRPr/>
            </a:pPr>
            <a:endParaRPr lang="ru-RU"/>
          </a:p>
        </p:txBody>
      </p:sp>
      <p:sp>
        <p:nvSpPr>
          <p:cNvPr id="5" name="Rectangle 1030"/>
          <p:cNvSpPr>
            <a:spLocks noGrp="1" noChangeArrowheads="1"/>
          </p:cNvSpPr>
          <p:nvPr>
            <p:ph type="ftr" sz="quarter" idx="11"/>
          </p:nvPr>
        </p:nvSpPr>
        <p:spPr>
          <a:ln/>
        </p:spPr>
        <p:txBody>
          <a:bodyPr/>
          <a:lstStyle>
            <a:lvl1pPr>
              <a:defRPr/>
            </a:lvl1pPr>
          </a:lstStyle>
          <a:p>
            <a:pPr>
              <a:defRPr/>
            </a:pPr>
            <a:endParaRPr lang="ru-RU"/>
          </a:p>
        </p:txBody>
      </p:sp>
      <p:sp>
        <p:nvSpPr>
          <p:cNvPr id="6" name="Rectangle 1031"/>
          <p:cNvSpPr>
            <a:spLocks noGrp="1" noChangeArrowheads="1"/>
          </p:cNvSpPr>
          <p:nvPr>
            <p:ph type="sldNum" sz="quarter" idx="12"/>
          </p:nvPr>
        </p:nvSpPr>
        <p:spPr>
          <a:ln/>
        </p:spPr>
        <p:txBody>
          <a:bodyPr/>
          <a:lstStyle>
            <a:lvl1pPr>
              <a:defRPr/>
            </a:lvl1pPr>
          </a:lstStyle>
          <a:p>
            <a:pPr>
              <a:defRPr/>
            </a:pPr>
            <a:fld id="{D1A3818F-6307-491D-A3DD-2F83DBB9A2E4}" type="slidenum">
              <a:rPr lang="ru-RU"/>
              <a:pPr>
                <a:defRPr/>
              </a:pPr>
              <a:t>‹#›</a:t>
            </a:fld>
            <a:endParaRPr lang="ru-RU"/>
          </a:p>
        </p:txBody>
      </p:sp>
    </p:spTree>
    <p:extLst>
      <p:ext uri="{BB962C8B-B14F-4D97-AF65-F5344CB8AC3E}">
        <p14:creationId xmlns:p14="http://schemas.microsoft.com/office/powerpoint/2010/main" val="123936945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295275" y="557213"/>
            <a:ext cx="9437688" cy="6632575"/>
            <a:chOff x="-186" y="351"/>
            <a:chExt cx="5945" cy="4178"/>
          </a:xfrm>
        </p:grpSpPr>
        <p:grpSp>
          <p:nvGrpSpPr>
            <p:cNvPr id="5" name="Group 3"/>
            <p:cNvGrpSpPr>
              <a:grpSpLocks/>
            </p:cNvGrpSpPr>
            <p:nvPr/>
          </p:nvGrpSpPr>
          <p:grpSpPr bwMode="auto">
            <a:xfrm>
              <a:off x="-186" y="351"/>
              <a:ext cx="4316" cy="4178"/>
              <a:chOff x="-186" y="351"/>
              <a:chExt cx="4316" cy="4178"/>
            </a:xfrm>
          </p:grpSpPr>
          <p:grpSp>
            <p:nvGrpSpPr>
              <p:cNvPr id="7" name="Group 4"/>
              <p:cNvGrpSpPr>
                <a:grpSpLocks/>
              </p:cNvGrpSpPr>
              <p:nvPr/>
            </p:nvGrpSpPr>
            <p:grpSpPr bwMode="auto">
              <a:xfrm>
                <a:off x="-186" y="351"/>
                <a:ext cx="4316" cy="4178"/>
                <a:chOff x="-186" y="351"/>
                <a:chExt cx="4316" cy="4178"/>
              </a:xfrm>
            </p:grpSpPr>
            <p:sp>
              <p:nvSpPr>
                <p:cNvPr id="9" name="AutoShape 5"/>
                <p:cNvSpPr>
                  <a:spLocks noChangeArrowheads="1"/>
                </p:cNvSpPr>
                <p:nvPr/>
              </p:nvSpPr>
              <p:spPr bwMode="auto">
                <a:xfrm rot="12360000">
                  <a:off x="-186" y="351"/>
                  <a:ext cx="4316" cy="4178"/>
                </a:xfrm>
                <a:prstGeom prst="diamond">
                  <a:avLst/>
                </a:prstGeom>
                <a:gradFill rotWithShape="0">
                  <a:gsLst>
                    <a:gs pos="0">
                      <a:schemeClr val="bg2"/>
                    </a:gs>
                    <a:gs pos="100000">
                      <a:schemeClr val="bg1"/>
                    </a:gs>
                  </a:gsLst>
                  <a:path path="shape">
                    <a:fillToRect l="50000" t="50000" r="50000" b="50000"/>
                  </a:path>
                </a:gradFill>
                <a:ln w="9525">
                  <a:noFill/>
                  <a:miter lim="800000"/>
                  <a:headEnd/>
                  <a:tailEnd/>
                </a:ln>
                <a:effectLst/>
              </p:spPr>
              <p:txBody>
                <a:bodyPr/>
                <a:lstStyle/>
                <a:p>
                  <a:pPr fontAlgn="auto">
                    <a:spcBef>
                      <a:spcPts val="0"/>
                    </a:spcBef>
                    <a:spcAft>
                      <a:spcPts val="0"/>
                    </a:spcAft>
                    <a:defRPr/>
                  </a:pPr>
                  <a:endParaRPr lang="ru-RU">
                    <a:latin typeface="+mn-lt"/>
                  </a:endParaRPr>
                </a:p>
              </p:txBody>
            </p:sp>
            <p:sp>
              <p:nvSpPr>
                <p:cNvPr id="10" name="AutoShape 6" descr="Denim"/>
                <p:cNvSpPr>
                  <a:spLocks noChangeArrowheads="1"/>
                </p:cNvSpPr>
                <p:nvPr/>
              </p:nvSpPr>
              <p:spPr bwMode="auto">
                <a:xfrm rot="12360000">
                  <a:off x="694" y="1203"/>
                  <a:ext cx="2556" cy="2474"/>
                </a:xfrm>
                <a:prstGeom prst="diamond">
                  <a:avLst/>
                </a:prstGeom>
                <a:blipFill dpi="0" rotWithShape="0">
                  <a:blip r:embed="rId2"/>
                  <a:srcRect/>
                  <a:tile tx="0" ty="0" sx="100000" sy="100000" flip="none" algn="tl"/>
                </a:blipFill>
                <a:ln w="9525">
                  <a:noFill/>
                  <a:miter lim="800000"/>
                  <a:headEnd/>
                  <a:tailEnd/>
                </a:ln>
                <a:effectLst/>
              </p:spPr>
              <p:txBody>
                <a:bodyPr/>
                <a:lstStyle/>
                <a:p>
                  <a:pPr fontAlgn="auto">
                    <a:spcBef>
                      <a:spcPts val="0"/>
                    </a:spcBef>
                    <a:spcAft>
                      <a:spcPts val="0"/>
                    </a:spcAft>
                    <a:defRPr/>
                  </a:pPr>
                  <a:endParaRPr lang="ru-RU">
                    <a:latin typeface="+mn-lt"/>
                  </a:endParaRPr>
                </a:p>
              </p:txBody>
            </p:sp>
            <p:sp>
              <p:nvSpPr>
                <p:cNvPr id="11" name="Rectangle 7"/>
                <p:cNvSpPr>
                  <a:spLocks noChangeArrowheads="1"/>
                </p:cNvSpPr>
                <p:nvPr/>
              </p:nvSpPr>
              <p:spPr bwMode="auto">
                <a:xfrm rot="12360000">
                  <a:off x="2249" y="2499"/>
                  <a:ext cx="649" cy="280"/>
                </a:xfrm>
                <a:prstGeom prst="rect">
                  <a:avLst/>
                </a:prstGeom>
                <a:solidFill>
                  <a:schemeClr val="folHlink">
                    <a:alpha val="50000"/>
                  </a:schemeClr>
                </a:solidFill>
                <a:ln w="9525">
                  <a:noFill/>
                  <a:miter lim="800000"/>
                  <a:headEnd/>
                  <a:tailEnd/>
                </a:ln>
                <a:effectLst/>
              </p:spPr>
              <p:txBody>
                <a:bodyPr wrap="none" lIns="92075" tIns="46038" rIns="92075" bIns="46038" anchor="ctr"/>
                <a:lstStyle/>
                <a:p>
                  <a:pPr eaLnBrk="0" fontAlgn="auto" hangingPunct="0">
                    <a:spcBef>
                      <a:spcPct val="50000"/>
                    </a:spcBef>
                    <a:spcAft>
                      <a:spcPts val="0"/>
                    </a:spcAft>
                    <a:defRPr/>
                  </a:pPr>
                  <a:endParaRPr lang="ru-RU" sz="2400">
                    <a:latin typeface="+mn-lt"/>
                  </a:endParaRPr>
                </a:p>
              </p:txBody>
            </p:sp>
            <p:sp>
              <p:nvSpPr>
                <p:cNvPr id="12" name="Oval 8"/>
                <p:cNvSpPr>
                  <a:spLocks noChangeArrowheads="1"/>
                </p:cNvSpPr>
                <p:nvPr/>
              </p:nvSpPr>
              <p:spPr bwMode="auto">
                <a:xfrm rot="12360000">
                  <a:off x="1292" y="2567"/>
                  <a:ext cx="570" cy="528"/>
                </a:xfrm>
                <a:prstGeom prst="ellipse">
                  <a:avLst/>
                </a:prstGeom>
                <a:solidFill>
                  <a:schemeClr val="accent1">
                    <a:alpha val="50000"/>
                  </a:schemeClr>
                </a:solidFill>
                <a:ln w="9525">
                  <a:noFill/>
                  <a:round/>
                  <a:headEnd/>
                  <a:tailEnd/>
                </a:ln>
                <a:effectLst/>
              </p:spPr>
              <p:txBody>
                <a:bodyPr wrap="none" lIns="92075" tIns="46038" rIns="92075" bIns="46038" anchor="ctr"/>
                <a:lstStyle/>
                <a:p>
                  <a:pPr eaLnBrk="0" fontAlgn="auto" hangingPunct="0">
                    <a:spcBef>
                      <a:spcPct val="50000"/>
                    </a:spcBef>
                    <a:spcAft>
                      <a:spcPts val="0"/>
                    </a:spcAft>
                    <a:defRPr/>
                  </a:pPr>
                  <a:endParaRPr lang="ru-RU" sz="2400">
                    <a:latin typeface="+mn-lt"/>
                  </a:endParaRPr>
                </a:p>
              </p:txBody>
            </p:sp>
            <p:sp>
              <p:nvSpPr>
                <p:cNvPr id="13" name="Rectangle 9"/>
                <p:cNvSpPr>
                  <a:spLocks noChangeArrowheads="1"/>
                </p:cNvSpPr>
                <p:nvPr/>
              </p:nvSpPr>
              <p:spPr bwMode="auto">
                <a:xfrm rot="12360000">
                  <a:off x="2373" y="2047"/>
                  <a:ext cx="446" cy="81"/>
                </a:xfrm>
                <a:prstGeom prst="rect">
                  <a:avLst/>
                </a:prstGeom>
                <a:solidFill>
                  <a:schemeClr val="accent1">
                    <a:alpha val="50000"/>
                  </a:schemeClr>
                </a:solidFill>
                <a:ln w="9525">
                  <a:noFill/>
                  <a:miter lim="800000"/>
                  <a:headEnd/>
                  <a:tailEnd/>
                </a:ln>
                <a:effectLst/>
              </p:spPr>
              <p:txBody>
                <a:bodyPr wrap="none" lIns="92075" tIns="46038" rIns="92075" bIns="46038" anchor="ctr"/>
                <a:lstStyle/>
                <a:p>
                  <a:pPr eaLnBrk="0" fontAlgn="auto" hangingPunct="0">
                    <a:spcBef>
                      <a:spcPct val="50000"/>
                    </a:spcBef>
                    <a:spcAft>
                      <a:spcPts val="0"/>
                    </a:spcAft>
                    <a:defRPr/>
                  </a:pPr>
                  <a:endParaRPr lang="ru-RU" sz="2400">
                    <a:latin typeface="+mn-lt"/>
                  </a:endParaRPr>
                </a:p>
              </p:txBody>
            </p:sp>
            <p:sp>
              <p:nvSpPr>
                <p:cNvPr id="14" name="Rectangle 10"/>
                <p:cNvSpPr>
                  <a:spLocks noChangeArrowheads="1"/>
                </p:cNvSpPr>
                <p:nvPr/>
              </p:nvSpPr>
              <p:spPr bwMode="auto">
                <a:xfrm rot="12360000">
                  <a:off x="1927" y="3071"/>
                  <a:ext cx="445" cy="82"/>
                </a:xfrm>
                <a:prstGeom prst="rect">
                  <a:avLst/>
                </a:prstGeom>
                <a:solidFill>
                  <a:schemeClr val="accent1">
                    <a:alpha val="50000"/>
                  </a:schemeClr>
                </a:solidFill>
                <a:ln w="9525">
                  <a:noFill/>
                  <a:miter lim="800000"/>
                  <a:headEnd/>
                  <a:tailEnd/>
                </a:ln>
                <a:effectLst/>
              </p:spPr>
              <p:txBody>
                <a:bodyPr wrap="none" lIns="92075" tIns="46038" rIns="92075" bIns="46038" anchor="ctr"/>
                <a:lstStyle/>
                <a:p>
                  <a:pPr eaLnBrk="0" fontAlgn="auto" hangingPunct="0">
                    <a:spcBef>
                      <a:spcPct val="50000"/>
                    </a:spcBef>
                    <a:spcAft>
                      <a:spcPts val="0"/>
                    </a:spcAft>
                    <a:defRPr/>
                  </a:pPr>
                  <a:endParaRPr lang="ru-RU" sz="2400">
                    <a:latin typeface="+mn-lt"/>
                  </a:endParaRPr>
                </a:p>
              </p:txBody>
            </p:sp>
            <p:sp>
              <p:nvSpPr>
                <p:cNvPr id="15" name="Arc 11"/>
                <p:cNvSpPr>
                  <a:spLocks/>
                </p:cNvSpPr>
                <p:nvPr/>
              </p:nvSpPr>
              <p:spPr bwMode="auto">
                <a:xfrm rot="10485000">
                  <a:off x="1263" y="2240"/>
                  <a:ext cx="723" cy="856"/>
                </a:xfrm>
                <a:custGeom>
                  <a:avLst/>
                  <a:gdLst>
                    <a:gd name="G0" fmla="+- 21518 0 0"/>
                    <a:gd name="G1" fmla="+- 2258 0 0"/>
                    <a:gd name="G2" fmla="+- 21600 0 0"/>
                    <a:gd name="T0" fmla="*/ 43000 w 43118"/>
                    <a:gd name="T1" fmla="*/ 0 h 23858"/>
                    <a:gd name="T2" fmla="*/ 0 w 43118"/>
                    <a:gd name="T3" fmla="*/ 4141 h 23858"/>
                    <a:gd name="T4" fmla="*/ 21518 w 43118"/>
                    <a:gd name="T5" fmla="*/ 2258 h 23858"/>
                  </a:gdLst>
                  <a:ahLst/>
                  <a:cxnLst>
                    <a:cxn ang="0">
                      <a:pos x="T0" y="T1"/>
                    </a:cxn>
                    <a:cxn ang="0">
                      <a:pos x="T2" y="T3"/>
                    </a:cxn>
                    <a:cxn ang="0">
                      <a:pos x="T4" y="T5"/>
                    </a:cxn>
                  </a:cxnLst>
                  <a:rect l="0" t="0" r="r" b="b"/>
                  <a:pathLst>
                    <a:path w="43118" h="23858" fill="none" extrusionOk="0">
                      <a:moveTo>
                        <a:pt x="42999" y="0"/>
                      </a:moveTo>
                      <a:cubicBezTo>
                        <a:pt x="43078" y="750"/>
                        <a:pt x="43118" y="1503"/>
                        <a:pt x="43118" y="2258"/>
                      </a:cubicBezTo>
                      <a:cubicBezTo>
                        <a:pt x="43118" y="14187"/>
                        <a:pt x="33447" y="23858"/>
                        <a:pt x="21518" y="23858"/>
                      </a:cubicBezTo>
                      <a:cubicBezTo>
                        <a:pt x="10318" y="23858"/>
                        <a:pt x="976" y="15297"/>
                        <a:pt x="0" y="4140"/>
                      </a:cubicBezTo>
                    </a:path>
                    <a:path w="43118" h="23858" stroke="0" extrusionOk="0">
                      <a:moveTo>
                        <a:pt x="42999" y="0"/>
                      </a:moveTo>
                      <a:cubicBezTo>
                        <a:pt x="43078" y="750"/>
                        <a:pt x="43118" y="1503"/>
                        <a:pt x="43118" y="2258"/>
                      </a:cubicBezTo>
                      <a:cubicBezTo>
                        <a:pt x="43118" y="14187"/>
                        <a:pt x="33447" y="23858"/>
                        <a:pt x="21518" y="23858"/>
                      </a:cubicBezTo>
                      <a:cubicBezTo>
                        <a:pt x="10318" y="23858"/>
                        <a:pt x="976" y="15297"/>
                        <a:pt x="0" y="4140"/>
                      </a:cubicBezTo>
                      <a:lnTo>
                        <a:pt x="21518" y="2258"/>
                      </a:lnTo>
                      <a:close/>
                    </a:path>
                  </a:pathLst>
                </a:custGeom>
                <a:solidFill>
                  <a:schemeClr val="folHlink">
                    <a:alpha val="50000"/>
                  </a:scheme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16" name="Freeform 12"/>
                <p:cNvSpPr>
                  <a:spLocks/>
                </p:cNvSpPr>
                <p:nvPr/>
              </p:nvSpPr>
              <p:spPr bwMode="auto">
                <a:xfrm>
                  <a:off x="1300" y="1374"/>
                  <a:ext cx="1035" cy="2007"/>
                </a:xfrm>
                <a:custGeom>
                  <a:avLst/>
                  <a:gdLst/>
                  <a:ahLst/>
                  <a:cxnLst>
                    <a:cxn ang="0">
                      <a:pos x="56" y="2006"/>
                    </a:cxn>
                    <a:cxn ang="0">
                      <a:pos x="0" y="1843"/>
                    </a:cxn>
                    <a:cxn ang="0">
                      <a:pos x="871" y="56"/>
                    </a:cxn>
                    <a:cxn ang="0">
                      <a:pos x="1034" y="0"/>
                    </a:cxn>
                    <a:cxn ang="0">
                      <a:pos x="56" y="2006"/>
                    </a:cxn>
                  </a:cxnLst>
                  <a:rect l="0" t="0" r="r" b="b"/>
                  <a:pathLst>
                    <a:path w="1035" h="2007">
                      <a:moveTo>
                        <a:pt x="56" y="2006"/>
                      </a:moveTo>
                      <a:lnTo>
                        <a:pt x="0" y="1843"/>
                      </a:lnTo>
                      <a:lnTo>
                        <a:pt x="871" y="56"/>
                      </a:lnTo>
                      <a:lnTo>
                        <a:pt x="1034" y="0"/>
                      </a:lnTo>
                      <a:lnTo>
                        <a:pt x="56" y="2006"/>
                      </a:lnTo>
                    </a:path>
                  </a:pathLst>
                </a:custGeom>
                <a:solidFill>
                  <a:schemeClr val="hlink">
                    <a:alpha val="50000"/>
                  </a:scheme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grpSp>
          <p:sp>
            <p:nvSpPr>
              <p:cNvPr id="8" name="Freeform 13"/>
              <p:cNvSpPr>
                <a:spLocks/>
              </p:cNvSpPr>
              <p:nvPr/>
            </p:nvSpPr>
            <p:spPr bwMode="auto">
              <a:xfrm>
                <a:off x="2448" y="1810"/>
                <a:ext cx="324" cy="231"/>
              </a:xfrm>
              <a:custGeom>
                <a:avLst/>
                <a:gdLst/>
                <a:ahLst/>
                <a:cxnLst>
                  <a:cxn ang="0">
                    <a:pos x="321" y="226"/>
                  </a:cxn>
                  <a:cxn ang="0">
                    <a:pos x="287" y="123"/>
                  </a:cxn>
                  <a:cxn ang="0">
                    <a:pos x="53" y="9"/>
                  </a:cxn>
                  <a:cxn ang="0">
                    <a:pos x="35" y="0"/>
                  </a:cxn>
                  <a:cxn ang="0">
                    <a:pos x="0" y="72"/>
                  </a:cxn>
                  <a:cxn ang="0">
                    <a:pos x="323" y="230"/>
                  </a:cxn>
                </a:cxnLst>
                <a:rect l="0" t="0" r="r" b="b"/>
                <a:pathLst>
                  <a:path w="324" h="231">
                    <a:moveTo>
                      <a:pt x="321" y="226"/>
                    </a:moveTo>
                    <a:lnTo>
                      <a:pt x="287" y="123"/>
                    </a:lnTo>
                    <a:lnTo>
                      <a:pt x="53" y="9"/>
                    </a:lnTo>
                    <a:lnTo>
                      <a:pt x="35" y="0"/>
                    </a:lnTo>
                    <a:lnTo>
                      <a:pt x="0" y="72"/>
                    </a:lnTo>
                    <a:lnTo>
                      <a:pt x="323" y="230"/>
                    </a:lnTo>
                  </a:path>
                </a:pathLst>
              </a:custGeom>
              <a:solidFill>
                <a:schemeClr val="accent1">
                  <a:alpha val="50000"/>
                </a:scheme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grpSp>
        <p:sp>
          <p:nvSpPr>
            <p:cNvPr id="6" name="Rectangle 14"/>
            <p:cNvSpPr>
              <a:spLocks noChangeArrowheads="1"/>
            </p:cNvSpPr>
            <p:nvPr/>
          </p:nvSpPr>
          <p:spPr bwMode="auto">
            <a:xfrm>
              <a:off x="768" y="720"/>
              <a:ext cx="4991" cy="816"/>
            </a:xfrm>
            <a:prstGeom prst="rect">
              <a:avLst/>
            </a:prstGeom>
            <a:solidFill>
              <a:schemeClr val="accent2">
                <a:alpha val="50000"/>
              </a:schemeClr>
            </a:solidFill>
            <a:ln w="9525">
              <a:noFill/>
              <a:miter lim="800000"/>
              <a:headEnd/>
              <a:tailEnd/>
            </a:ln>
            <a:effectLst/>
          </p:spPr>
          <p:txBody>
            <a:bodyPr/>
            <a:lstStyle/>
            <a:p>
              <a:pPr fontAlgn="auto">
                <a:spcBef>
                  <a:spcPts val="0"/>
                </a:spcBef>
                <a:spcAft>
                  <a:spcPts val="0"/>
                </a:spcAft>
                <a:defRPr/>
              </a:pPr>
              <a:endParaRPr lang="ru-RU">
                <a:latin typeface="+mn-lt"/>
              </a:endParaRPr>
            </a:p>
          </p:txBody>
        </p:sp>
      </p:grpSp>
      <p:sp>
        <p:nvSpPr>
          <p:cNvPr id="480271" name="Rectangle 15"/>
          <p:cNvSpPr>
            <a:spLocks noGrp="1" noChangeArrowheads="1"/>
          </p:cNvSpPr>
          <p:nvPr>
            <p:ph type="ctrTitle" sz="quarter"/>
          </p:nvPr>
        </p:nvSpPr>
        <p:spPr>
          <a:xfrm>
            <a:off x="1217613" y="1219200"/>
            <a:ext cx="7772400" cy="1143000"/>
          </a:xfrm>
        </p:spPr>
        <p:txBody>
          <a:bodyPr anchorCtr="0"/>
          <a:lstStyle>
            <a:lvl1pPr algn="l">
              <a:defRPr/>
            </a:lvl1pPr>
          </a:lstStyle>
          <a:p>
            <a:r>
              <a:rPr lang="ru-RU" smtClean="0"/>
              <a:t>Образец заголовка</a:t>
            </a:r>
            <a:endParaRPr lang="ru-RU"/>
          </a:p>
        </p:txBody>
      </p:sp>
      <p:sp>
        <p:nvSpPr>
          <p:cNvPr id="480272" name="Rectangle 16"/>
          <p:cNvSpPr>
            <a:spLocks noGrp="1" noChangeArrowheads="1"/>
          </p:cNvSpPr>
          <p:nvPr>
            <p:ph type="subTitle" sz="quarter" idx="1"/>
          </p:nvPr>
        </p:nvSpPr>
        <p:spPr>
          <a:xfrm>
            <a:off x="4724400" y="2819400"/>
            <a:ext cx="4267200" cy="3200400"/>
          </a:xfrm>
        </p:spPr>
        <p:txBody>
          <a:bodyPr/>
          <a:lstStyle>
            <a:lvl1pPr marL="0" indent="0">
              <a:buFontTx/>
              <a:buNone/>
              <a:defRPr/>
            </a:lvl1pPr>
          </a:lstStyle>
          <a:p>
            <a:r>
              <a:rPr lang="ru-RU" smtClean="0"/>
              <a:t>Образец подзаголовка</a:t>
            </a:r>
            <a:endParaRPr lang="ru-RU"/>
          </a:p>
        </p:txBody>
      </p:sp>
      <p:sp>
        <p:nvSpPr>
          <p:cNvPr id="17" name="Rectangle 17"/>
          <p:cNvSpPr>
            <a:spLocks noGrp="1" noChangeArrowheads="1"/>
          </p:cNvSpPr>
          <p:nvPr>
            <p:ph type="dt" sz="quarter" idx="10"/>
          </p:nvPr>
        </p:nvSpPr>
        <p:spPr>
          <a:xfrm>
            <a:off x="152400" y="6248400"/>
            <a:ext cx="1905000" cy="457200"/>
          </a:xfrm>
        </p:spPr>
        <p:txBody>
          <a:bodyPr/>
          <a:lstStyle>
            <a:lvl1pPr>
              <a:defRPr/>
            </a:lvl1pPr>
          </a:lstStyle>
          <a:p>
            <a:pPr>
              <a:defRPr/>
            </a:pPr>
            <a:endParaRPr lang="ru-RU"/>
          </a:p>
        </p:txBody>
      </p:sp>
      <p:sp>
        <p:nvSpPr>
          <p:cNvPr id="18" name="Rectangle 18"/>
          <p:cNvSpPr>
            <a:spLocks noGrp="1" noChangeArrowheads="1"/>
          </p:cNvSpPr>
          <p:nvPr>
            <p:ph type="ftr" sz="quarter" idx="11"/>
          </p:nvPr>
        </p:nvSpPr>
        <p:spPr>
          <a:xfrm>
            <a:off x="3124200" y="6248400"/>
            <a:ext cx="2895600" cy="457200"/>
          </a:xfrm>
        </p:spPr>
        <p:txBody>
          <a:bodyPr/>
          <a:lstStyle>
            <a:lvl1pPr>
              <a:defRPr/>
            </a:lvl1pPr>
          </a:lstStyle>
          <a:p>
            <a:pPr>
              <a:defRPr/>
            </a:pPr>
            <a:endParaRPr lang="ru-RU"/>
          </a:p>
        </p:txBody>
      </p:sp>
      <p:sp>
        <p:nvSpPr>
          <p:cNvPr id="19" name="Rectangle 19"/>
          <p:cNvSpPr>
            <a:spLocks noGrp="1" noChangeArrowheads="1"/>
          </p:cNvSpPr>
          <p:nvPr>
            <p:ph type="sldNum" sz="quarter" idx="12"/>
          </p:nvPr>
        </p:nvSpPr>
        <p:spPr/>
        <p:txBody>
          <a:bodyPr/>
          <a:lstStyle>
            <a:lvl1pPr>
              <a:defRPr/>
            </a:lvl1pPr>
          </a:lstStyle>
          <a:p>
            <a:pPr>
              <a:defRPr/>
            </a:pPr>
            <a:fld id="{CDECAC5B-C0BA-4846-95FE-2374087EE867}" type="slidenum">
              <a:rPr lang="ru-RU"/>
              <a:pPr>
                <a:defRPr/>
              </a:pPr>
              <a:t>‹#›</a:t>
            </a:fld>
            <a:endParaRPr lang="ru-RU"/>
          </a:p>
        </p:txBody>
      </p:sp>
    </p:spTree>
    <p:extLst>
      <p:ext uri="{BB962C8B-B14F-4D97-AF65-F5344CB8AC3E}">
        <p14:creationId xmlns:p14="http://schemas.microsoft.com/office/powerpoint/2010/main" val="229551880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dt" sz="half" idx="10"/>
          </p:nvPr>
        </p:nvSpPr>
        <p:spPr>
          <a:ln/>
        </p:spPr>
        <p:txBody>
          <a:bodyPr/>
          <a:lstStyle>
            <a:lvl1pPr>
              <a:defRPr/>
            </a:lvl1pPr>
          </a:lstStyle>
          <a:p>
            <a:pPr>
              <a:defRPr/>
            </a:pPr>
            <a:endParaRPr lang="ru-RU"/>
          </a:p>
        </p:txBody>
      </p:sp>
      <p:sp>
        <p:nvSpPr>
          <p:cNvPr id="5" name="Rectangle 6"/>
          <p:cNvSpPr>
            <a:spLocks noGrp="1" noChangeArrowheads="1"/>
          </p:cNvSpPr>
          <p:nvPr>
            <p:ph type="ftr" sz="quarter" idx="11"/>
          </p:nvPr>
        </p:nvSpPr>
        <p:spPr>
          <a:ln/>
        </p:spPr>
        <p:txBody>
          <a:bodyPr/>
          <a:lstStyle>
            <a:lvl1pPr>
              <a:defRPr/>
            </a:lvl1pPr>
          </a:lstStyle>
          <a:p>
            <a:pPr>
              <a:defRPr/>
            </a:pPr>
            <a:endParaRPr lang="ru-RU"/>
          </a:p>
        </p:txBody>
      </p:sp>
      <p:sp>
        <p:nvSpPr>
          <p:cNvPr id="6" name="Rectangle 7"/>
          <p:cNvSpPr>
            <a:spLocks noGrp="1" noChangeArrowheads="1"/>
          </p:cNvSpPr>
          <p:nvPr>
            <p:ph type="sldNum" sz="quarter" idx="12"/>
          </p:nvPr>
        </p:nvSpPr>
        <p:spPr>
          <a:ln/>
        </p:spPr>
        <p:txBody>
          <a:bodyPr/>
          <a:lstStyle>
            <a:lvl1pPr>
              <a:defRPr/>
            </a:lvl1pPr>
          </a:lstStyle>
          <a:p>
            <a:pPr>
              <a:defRPr/>
            </a:pPr>
            <a:fld id="{41FAB95F-D15B-43CE-AD81-5945BB575497}" type="slidenum">
              <a:rPr lang="ru-RU"/>
              <a:pPr>
                <a:defRPr/>
              </a:pPr>
              <a:t>‹#›</a:t>
            </a:fld>
            <a:endParaRPr lang="ru-RU"/>
          </a:p>
        </p:txBody>
      </p:sp>
    </p:spTree>
    <p:extLst>
      <p:ext uri="{BB962C8B-B14F-4D97-AF65-F5344CB8AC3E}">
        <p14:creationId xmlns:p14="http://schemas.microsoft.com/office/powerpoint/2010/main" val="324163292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5"/>
          <p:cNvSpPr>
            <a:spLocks noGrp="1" noChangeArrowheads="1"/>
          </p:cNvSpPr>
          <p:nvPr>
            <p:ph type="dt" sz="half" idx="10"/>
          </p:nvPr>
        </p:nvSpPr>
        <p:spPr>
          <a:ln/>
        </p:spPr>
        <p:txBody>
          <a:bodyPr/>
          <a:lstStyle>
            <a:lvl1pPr>
              <a:defRPr/>
            </a:lvl1pPr>
          </a:lstStyle>
          <a:p>
            <a:pPr>
              <a:defRPr/>
            </a:pPr>
            <a:endParaRPr lang="ru-RU"/>
          </a:p>
        </p:txBody>
      </p:sp>
      <p:sp>
        <p:nvSpPr>
          <p:cNvPr id="5" name="Rectangle 6"/>
          <p:cNvSpPr>
            <a:spLocks noGrp="1" noChangeArrowheads="1"/>
          </p:cNvSpPr>
          <p:nvPr>
            <p:ph type="ftr" sz="quarter" idx="11"/>
          </p:nvPr>
        </p:nvSpPr>
        <p:spPr>
          <a:ln/>
        </p:spPr>
        <p:txBody>
          <a:bodyPr/>
          <a:lstStyle>
            <a:lvl1pPr>
              <a:defRPr/>
            </a:lvl1pPr>
          </a:lstStyle>
          <a:p>
            <a:pPr>
              <a:defRPr/>
            </a:pPr>
            <a:endParaRPr lang="ru-RU"/>
          </a:p>
        </p:txBody>
      </p:sp>
      <p:sp>
        <p:nvSpPr>
          <p:cNvPr id="6" name="Rectangle 7"/>
          <p:cNvSpPr>
            <a:spLocks noGrp="1" noChangeArrowheads="1"/>
          </p:cNvSpPr>
          <p:nvPr>
            <p:ph type="sldNum" sz="quarter" idx="12"/>
          </p:nvPr>
        </p:nvSpPr>
        <p:spPr>
          <a:ln/>
        </p:spPr>
        <p:txBody>
          <a:bodyPr/>
          <a:lstStyle>
            <a:lvl1pPr>
              <a:defRPr/>
            </a:lvl1pPr>
          </a:lstStyle>
          <a:p>
            <a:pPr>
              <a:defRPr/>
            </a:pPr>
            <a:fld id="{DE97315D-E607-4E5C-A99C-A0B6977E0AA0}" type="slidenum">
              <a:rPr lang="ru-RU"/>
              <a:pPr>
                <a:defRPr/>
              </a:pPr>
              <a:t>‹#›</a:t>
            </a:fld>
            <a:endParaRPr lang="ru-RU"/>
          </a:p>
        </p:txBody>
      </p:sp>
    </p:spTree>
    <p:extLst>
      <p:ext uri="{BB962C8B-B14F-4D97-AF65-F5344CB8AC3E}">
        <p14:creationId xmlns:p14="http://schemas.microsoft.com/office/powerpoint/2010/main" val="217950166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2954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2578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5"/>
          <p:cNvSpPr>
            <a:spLocks noGrp="1" noChangeArrowheads="1"/>
          </p:cNvSpPr>
          <p:nvPr>
            <p:ph type="dt" sz="half" idx="10"/>
          </p:nvPr>
        </p:nvSpPr>
        <p:spPr>
          <a:ln/>
        </p:spPr>
        <p:txBody>
          <a:bodyPr/>
          <a:lstStyle>
            <a:lvl1pPr>
              <a:defRPr/>
            </a:lvl1pPr>
          </a:lstStyle>
          <a:p>
            <a:pPr>
              <a:defRPr/>
            </a:pPr>
            <a:endParaRPr lang="ru-RU"/>
          </a:p>
        </p:txBody>
      </p:sp>
      <p:sp>
        <p:nvSpPr>
          <p:cNvPr id="6" name="Rectangle 6"/>
          <p:cNvSpPr>
            <a:spLocks noGrp="1" noChangeArrowheads="1"/>
          </p:cNvSpPr>
          <p:nvPr>
            <p:ph type="ftr" sz="quarter" idx="11"/>
          </p:nvPr>
        </p:nvSpPr>
        <p:spPr>
          <a:ln/>
        </p:spPr>
        <p:txBody>
          <a:bodyPr/>
          <a:lstStyle>
            <a:lvl1pPr>
              <a:defRPr/>
            </a:lvl1pPr>
          </a:lstStyle>
          <a:p>
            <a:pPr>
              <a:defRPr/>
            </a:pPr>
            <a:endParaRPr lang="ru-RU"/>
          </a:p>
        </p:txBody>
      </p:sp>
      <p:sp>
        <p:nvSpPr>
          <p:cNvPr id="7" name="Rectangle 7"/>
          <p:cNvSpPr>
            <a:spLocks noGrp="1" noChangeArrowheads="1"/>
          </p:cNvSpPr>
          <p:nvPr>
            <p:ph type="sldNum" sz="quarter" idx="12"/>
          </p:nvPr>
        </p:nvSpPr>
        <p:spPr>
          <a:ln/>
        </p:spPr>
        <p:txBody>
          <a:bodyPr/>
          <a:lstStyle>
            <a:lvl1pPr>
              <a:defRPr/>
            </a:lvl1pPr>
          </a:lstStyle>
          <a:p>
            <a:pPr>
              <a:defRPr/>
            </a:pPr>
            <a:fld id="{035A11CF-BFF3-4F8C-AEC9-063C5B3FF62A}" type="slidenum">
              <a:rPr lang="ru-RU"/>
              <a:pPr>
                <a:defRPr/>
              </a:pPr>
              <a:t>‹#›</a:t>
            </a:fld>
            <a:endParaRPr lang="ru-RU"/>
          </a:p>
        </p:txBody>
      </p:sp>
    </p:spTree>
    <p:extLst>
      <p:ext uri="{BB962C8B-B14F-4D97-AF65-F5344CB8AC3E}">
        <p14:creationId xmlns:p14="http://schemas.microsoft.com/office/powerpoint/2010/main" val="32795248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5"/>
          <p:cNvSpPr>
            <a:spLocks noGrp="1" noChangeArrowheads="1"/>
          </p:cNvSpPr>
          <p:nvPr>
            <p:ph type="dt" sz="half" idx="10"/>
          </p:nvPr>
        </p:nvSpPr>
        <p:spPr>
          <a:ln/>
        </p:spPr>
        <p:txBody>
          <a:bodyPr/>
          <a:lstStyle>
            <a:lvl1pPr>
              <a:defRPr/>
            </a:lvl1pPr>
          </a:lstStyle>
          <a:p>
            <a:pPr>
              <a:defRPr/>
            </a:pPr>
            <a:endParaRPr lang="ru-RU"/>
          </a:p>
        </p:txBody>
      </p:sp>
      <p:sp>
        <p:nvSpPr>
          <p:cNvPr id="8" name="Rectangle 6"/>
          <p:cNvSpPr>
            <a:spLocks noGrp="1" noChangeArrowheads="1"/>
          </p:cNvSpPr>
          <p:nvPr>
            <p:ph type="ftr" sz="quarter" idx="11"/>
          </p:nvPr>
        </p:nvSpPr>
        <p:spPr>
          <a:ln/>
        </p:spPr>
        <p:txBody>
          <a:bodyPr/>
          <a:lstStyle>
            <a:lvl1pPr>
              <a:defRPr/>
            </a:lvl1pPr>
          </a:lstStyle>
          <a:p>
            <a:pPr>
              <a:defRPr/>
            </a:pPr>
            <a:endParaRPr lang="ru-RU"/>
          </a:p>
        </p:txBody>
      </p:sp>
      <p:sp>
        <p:nvSpPr>
          <p:cNvPr id="9" name="Rectangle 7"/>
          <p:cNvSpPr>
            <a:spLocks noGrp="1" noChangeArrowheads="1"/>
          </p:cNvSpPr>
          <p:nvPr>
            <p:ph type="sldNum" sz="quarter" idx="12"/>
          </p:nvPr>
        </p:nvSpPr>
        <p:spPr>
          <a:ln/>
        </p:spPr>
        <p:txBody>
          <a:bodyPr/>
          <a:lstStyle>
            <a:lvl1pPr>
              <a:defRPr/>
            </a:lvl1pPr>
          </a:lstStyle>
          <a:p>
            <a:pPr>
              <a:defRPr/>
            </a:pPr>
            <a:fld id="{43DEEE38-9261-4052-8CC1-81E82A64392A}" type="slidenum">
              <a:rPr lang="ru-RU"/>
              <a:pPr>
                <a:defRPr/>
              </a:pPr>
              <a:t>‹#›</a:t>
            </a:fld>
            <a:endParaRPr lang="ru-RU"/>
          </a:p>
        </p:txBody>
      </p:sp>
    </p:spTree>
    <p:extLst>
      <p:ext uri="{BB962C8B-B14F-4D97-AF65-F5344CB8AC3E}">
        <p14:creationId xmlns:p14="http://schemas.microsoft.com/office/powerpoint/2010/main" val="390654575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5"/>
          <p:cNvSpPr>
            <a:spLocks noGrp="1" noChangeArrowheads="1"/>
          </p:cNvSpPr>
          <p:nvPr>
            <p:ph type="dt" sz="half" idx="10"/>
          </p:nvPr>
        </p:nvSpPr>
        <p:spPr>
          <a:ln/>
        </p:spPr>
        <p:txBody>
          <a:bodyPr/>
          <a:lstStyle>
            <a:lvl1pPr>
              <a:defRPr/>
            </a:lvl1pPr>
          </a:lstStyle>
          <a:p>
            <a:pPr>
              <a:defRPr/>
            </a:pPr>
            <a:endParaRPr lang="ru-RU"/>
          </a:p>
        </p:txBody>
      </p:sp>
      <p:sp>
        <p:nvSpPr>
          <p:cNvPr id="4" name="Rectangle 6"/>
          <p:cNvSpPr>
            <a:spLocks noGrp="1" noChangeArrowheads="1"/>
          </p:cNvSpPr>
          <p:nvPr>
            <p:ph type="ftr" sz="quarter" idx="11"/>
          </p:nvPr>
        </p:nvSpPr>
        <p:spPr>
          <a:ln/>
        </p:spPr>
        <p:txBody>
          <a:bodyPr/>
          <a:lstStyle>
            <a:lvl1pPr>
              <a:defRPr/>
            </a:lvl1pPr>
          </a:lstStyle>
          <a:p>
            <a:pPr>
              <a:defRPr/>
            </a:pPr>
            <a:endParaRPr lang="ru-RU"/>
          </a:p>
        </p:txBody>
      </p:sp>
      <p:sp>
        <p:nvSpPr>
          <p:cNvPr id="5" name="Rectangle 7"/>
          <p:cNvSpPr>
            <a:spLocks noGrp="1" noChangeArrowheads="1"/>
          </p:cNvSpPr>
          <p:nvPr>
            <p:ph type="sldNum" sz="quarter" idx="12"/>
          </p:nvPr>
        </p:nvSpPr>
        <p:spPr>
          <a:ln/>
        </p:spPr>
        <p:txBody>
          <a:bodyPr/>
          <a:lstStyle>
            <a:lvl1pPr>
              <a:defRPr/>
            </a:lvl1pPr>
          </a:lstStyle>
          <a:p>
            <a:pPr>
              <a:defRPr/>
            </a:pPr>
            <a:fld id="{D1D51212-43B6-45CD-9491-935B41025A58}" type="slidenum">
              <a:rPr lang="ru-RU"/>
              <a:pPr>
                <a:defRPr/>
              </a:pPr>
              <a:t>‹#›</a:t>
            </a:fld>
            <a:endParaRPr lang="ru-RU"/>
          </a:p>
        </p:txBody>
      </p:sp>
    </p:spTree>
    <p:extLst>
      <p:ext uri="{BB962C8B-B14F-4D97-AF65-F5344CB8AC3E}">
        <p14:creationId xmlns:p14="http://schemas.microsoft.com/office/powerpoint/2010/main" val="74340409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ru-RU"/>
          </a:p>
        </p:txBody>
      </p:sp>
      <p:sp>
        <p:nvSpPr>
          <p:cNvPr id="3" name="Rectangle 6"/>
          <p:cNvSpPr>
            <a:spLocks noGrp="1" noChangeArrowheads="1"/>
          </p:cNvSpPr>
          <p:nvPr>
            <p:ph type="ftr" sz="quarter" idx="11"/>
          </p:nvPr>
        </p:nvSpPr>
        <p:spPr>
          <a:ln/>
        </p:spPr>
        <p:txBody>
          <a:bodyPr/>
          <a:lstStyle>
            <a:lvl1pPr>
              <a:defRPr/>
            </a:lvl1pPr>
          </a:lstStyle>
          <a:p>
            <a:pPr>
              <a:defRPr/>
            </a:pPr>
            <a:endParaRPr lang="ru-RU"/>
          </a:p>
        </p:txBody>
      </p:sp>
      <p:sp>
        <p:nvSpPr>
          <p:cNvPr id="4" name="Rectangle 7"/>
          <p:cNvSpPr>
            <a:spLocks noGrp="1" noChangeArrowheads="1"/>
          </p:cNvSpPr>
          <p:nvPr>
            <p:ph type="sldNum" sz="quarter" idx="12"/>
          </p:nvPr>
        </p:nvSpPr>
        <p:spPr>
          <a:ln/>
        </p:spPr>
        <p:txBody>
          <a:bodyPr/>
          <a:lstStyle>
            <a:lvl1pPr>
              <a:defRPr/>
            </a:lvl1pPr>
          </a:lstStyle>
          <a:p>
            <a:pPr>
              <a:defRPr/>
            </a:pPr>
            <a:fld id="{8A58A275-FD08-4590-BD81-E9D90E3E61D7}" type="slidenum">
              <a:rPr lang="ru-RU"/>
              <a:pPr>
                <a:defRPr/>
              </a:pPr>
              <a:t>‹#›</a:t>
            </a:fld>
            <a:endParaRPr lang="ru-RU"/>
          </a:p>
        </p:txBody>
      </p:sp>
    </p:spTree>
    <p:extLst>
      <p:ext uri="{BB962C8B-B14F-4D97-AF65-F5344CB8AC3E}">
        <p14:creationId xmlns:p14="http://schemas.microsoft.com/office/powerpoint/2010/main" val="214597340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5"/>
          <p:cNvSpPr>
            <a:spLocks noGrp="1" noChangeArrowheads="1"/>
          </p:cNvSpPr>
          <p:nvPr>
            <p:ph type="dt" sz="half" idx="10"/>
          </p:nvPr>
        </p:nvSpPr>
        <p:spPr>
          <a:ln/>
        </p:spPr>
        <p:txBody>
          <a:bodyPr/>
          <a:lstStyle>
            <a:lvl1pPr>
              <a:defRPr/>
            </a:lvl1pPr>
          </a:lstStyle>
          <a:p>
            <a:pPr>
              <a:defRPr/>
            </a:pPr>
            <a:endParaRPr lang="ru-RU"/>
          </a:p>
        </p:txBody>
      </p:sp>
      <p:sp>
        <p:nvSpPr>
          <p:cNvPr id="6" name="Rectangle 6"/>
          <p:cNvSpPr>
            <a:spLocks noGrp="1" noChangeArrowheads="1"/>
          </p:cNvSpPr>
          <p:nvPr>
            <p:ph type="ftr" sz="quarter" idx="11"/>
          </p:nvPr>
        </p:nvSpPr>
        <p:spPr>
          <a:ln/>
        </p:spPr>
        <p:txBody>
          <a:bodyPr/>
          <a:lstStyle>
            <a:lvl1pPr>
              <a:defRPr/>
            </a:lvl1pPr>
          </a:lstStyle>
          <a:p>
            <a:pPr>
              <a:defRPr/>
            </a:pPr>
            <a:endParaRPr lang="ru-RU"/>
          </a:p>
        </p:txBody>
      </p:sp>
      <p:sp>
        <p:nvSpPr>
          <p:cNvPr id="7" name="Rectangle 7"/>
          <p:cNvSpPr>
            <a:spLocks noGrp="1" noChangeArrowheads="1"/>
          </p:cNvSpPr>
          <p:nvPr>
            <p:ph type="sldNum" sz="quarter" idx="12"/>
          </p:nvPr>
        </p:nvSpPr>
        <p:spPr>
          <a:ln/>
        </p:spPr>
        <p:txBody>
          <a:bodyPr/>
          <a:lstStyle>
            <a:lvl1pPr>
              <a:defRPr/>
            </a:lvl1pPr>
          </a:lstStyle>
          <a:p>
            <a:pPr>
              <a:defRPr/>
            </a:pPr>
            <a:fld id="{CE3A09D3-0281-4109-B5E5-E33269675DB3}" type="slidenum">
              <a:rPr lang="ru-RU"/>
              <a:pPr>
                <a:defRPr/>
              </a:pPr>
              <a:t>‹#›</a:t>
            </a:fld>
            <a:endParaRPr lang="ru-RU"/>
          </a:p>
        </p:txBody>
      </p:sp>
    </p:spTree>
    <p:extLst>
      <p:ext uri="{BB962C8B-B14F-4D97-AF65-F5344CB8AC3E}">
        <p14:creationId xmlns:p14="http://schemas.microsoft.com/office/powerpoint/2010/main" val="369789238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5"/>
          <p:cNvSpPr>
            <a:spLocks noGrp="1" noChangeArrowheads="1"/>
          </p:cNvSpPr>
          <p:nvPr>
            <p:ph type="dt" sz="half" idx="10"/>
          </p:nvPr>
        </p:nvSpPr>
        <p:spPr>
          <a:ln/>
        </p:spPr>
        <p:txBody>
          <a:bodyPr/>
          <a:lstStyle>
            <a:lvl1pPr>
              <a:defRPr/>
            </a:lvl1pPr>
          </a:lstStyle>
          <a:p>
            <a:pPr>
              <a:defRPr/>
            </a:pPr>
            <a:endParaRPr lang="ru-RU"/>
          </a:p>
        </p:txBody>
      </p:sp>
      <p:sp>
        <p:nvSpPr>
          <p:cNvPr id="6" name="Rectangle 6"/>
          <p:cNvSpPr>
            <a:spLocks noGrp="1" noChangeArrowheads="1"/>
          </p:cNvSpPr>
          <p:nvPr>
            <p:ph type="ftr" sz="quarter" idx="11"/>
          </p:nvPr>
        </p:nvSpPr>
        <p:spPr>
          <a:ln/>
        </p:spPr>
        <p:txBody>
          <a:bodyPr/>
          <a:lstStyle>
            <a:lvl1pPr>
              <a:defRPr/>
            </a:lvl1pPr>
          </a:lstStyle>
          <a:p>
            <a:pPr>
              <a:defRPr/>
            </a:pPr>
            <a:endParaRPr lang="ru-RU"/>
          </a:p>
        </p:txBody>
      </p:sp>
      <p:sp>
        <p:nvSpPr>
          <p:cNvPr id="7" name="Rectangle 7"/>
          <p:cNvSpPr>
            <a:spLocks noGrp="1" noChangeArrowheads="1"/>
          </p:cNvSpPr>
          <p:nvPr>
            <p:ph type="sldNum" sz="quarter" idx="12"/>
          </p:nvPr>
        </p:nvSpPr>
        <p:spPr>
          <a:ln/>
        </p:spPr>
        <p:txBody>
          <a:bodyPr/>
          <a:lstStyle>
            <a:lvl1pPr>
              <a:defRPr/>
            </a:lvl1pPr>
          </a:lstStyle>
          <a:p>
            <a:pPr>
              <a:defRPr/>
            </a:pPr>
            <a:fld id="{AB773A1D-CE60-4ACB-84C2-CD268D1440BA}" type="slidenum">
              <a:rPr lang="ru-RU"/>
              <a:pPr>
                <a:defRPr/>
              </a:pPr>
              <a:t>‹#›</a:t>
            </a:fld>
            <a:endParaRPr lang="ru-RU"/>
          </a:p>
        </p:txBody>
      </p:sp>
    </p:spTree>
    <p:extLst>
      <p:ext uri="{BB962C8B-B14F-4D97-AF65-F5344CB8AC3E}">
        <p14:creationId xmlns:p14="http://schemas.microsoft.com/office/powerpoint/2010/main" val="123992448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dt" sz="half" idx="10"/>
          </p:nvPr>
        </p:nvSpPr>
        <p:spPr>
          <a:ln/>
        </p:spPr>
        <p:txBody>
          <a:bodyPr/>
          <a:lstStyle>
            <a:lvl1pPr>
              <a:defRPr/>
            </a:lvl1pPr>
          </a:lstStyle>
          <a:p>
            <a:pPr>
              <a:defRPr/>
            </a:pPr>
            <a:endParaRPr lang="ru-RU"/>
          </a:p>
        </p:txBody>
      </p:sp>
      <p:sp>
        <p:nvSpPr>
          <p:cNvPr id="5" name="Rectangle 6"/>
          <p:cNvSpPr>
            <a:spLocks noGrp="1" noChangeArrowheads="1"/>
          </p:cNvSpPr>
          <p:nvPr>
            <p:ph type="ftr" sz="quarter" idx="11"/>
          </p:nvPr>
        </p:nvSpPr>
        <p:spPr>
          <a:ln/>
        </p:spPr>
        <p:txBody>
          <a:bodyPr/>
          <a:lstStyle>
            <a:lvl1pPr>
              <a:defRPr/>
            </a:lvl1pPr>
          </a:lstStyle>
          <a:p>
            <a:pPr>
              <a:defRPr/>
            </a:pPr>
            <a:endParaRPr lang="ru-RU"/>
          </a:p>
        </p:txBody>
      </p:sp>
      <p:sp>
        <p:nvSpPr>
          <p:cNvPr id="6" name="Rectangle 7"/>
          <p:cNvSpPr>
            <a:spLocks noGrp="1" noChangeArrowheads="1"/>
          </p:cNvSpPr>
          <p:nvPr>
            <p:ph type="sldNum" sz="quarter" idx="12"/>
          </p:nvPr>
        </p:nvSpPr>
        <p:spPr>
          <a:ln/>
        </p:spPr>
        <p:txBody>
          <a:bodyPr/>
          <a:lstStyle>
            <a:lvl1pPr>
              <a:defRPr/>
            </a:lvl1pPr>
          </a:lstStyle>
          <a:p>
            <a:pPr>
              <a:defRPr/>
            </a:pPr>
            <a:fld id="{5C42350C-9FEF-4AB9-BD49-1FFB062F9B62}" type="slidenum">
              <a:rPr lang="ru-RU"/>
              <a:pPr>
                <a:defRPr/>
              </a:pPr>
              <a:t>‹#›</a:t>
            </a:fld>
            <a:endParaRPr lang="ru-RU"/>
          </a:p>
        </p:txBody>
      </p:sp>
    </p:spTree>
    <p:extLst>
      <p:ext uri="{BB962C8B-B14F-4D97-AF65-F5344CB8AC3E}">
        <p14:creationId xmlns:p14="http://schemas.microsoft.com/office/powerpoint/2010/main" val="279219012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086600" y="228600"/>
            <a:ext cx="1981200"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143000" y="228600"/>
            <a:ext cx="579120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dt" sz="half" idx="10"/>
          </p:nvPr>
        </p:nvSpPr>
        <p:spPr>
          <a:ln/>
        </p:spPr>
        <p:txBody>
          <a:bodyPr/>
          <a:lstStyle>
            <a:lvl1pPr>
              <a:defRPr/>
            </a:lvl1pPr>
          </a:lstStyle>
          <a:p>
            <a:pPr>
              <a:defRPr/>
            </a:pPr>
            <a:endParaRPr lang="ru-RU"/>
          </a:p>
        </p:txBody>
      </p:sp>
      <p:sp>
        <p:nvSpPr>
          <p:cNvPr id="5" name="Rectangle 6"/>
          <p:cNvSpPr>
            <a:spLocks noGrp="1" noChangeArrowheads="1"/>
          </p:cNvSpPr>
          <p:nvPr>
            <p:ph type="ftr" sz="quarter" idx="11"/>
          </p:nvPr>
        </p:nvSpPr>
        <p:spPr>
          <a:ln/>
        </p:spPr>
        <p:txBody>
          <a:bodyPr/>
          <a:lstStyle>
            <a:lvl1pPr>
              <a:defRPr/>
            </a:lvl1pPr>
          </a:lstStyle>
          <a:p>
            <a:pPr>
              <a:defRPr/>
            </a:pPr>
            <a:endParaRPr lang="ru-RU"/>
          </a:p>
        </p:txBody>
      </p:sp>
      <p:sp>
        <p:nvSpPr>
          <p:cNvPr id="6" name="Rectangle 7"/>
          <p:cNvSpPr>
            <a:spLocks noGrp="1" noChangeArrowheads="1"/>
          </p:cNvSpPr>
          <p:nvPr>
            <p:ph type="sldNum" sz="quarter" idx="12"/>
          </p:nvPr>
        </p:nvSpPr>
        <p:spPr>
          <a:ln/>
        </p:spPr>
        <p:txBody>
          <a:bodyPr/>
          <a:lstStyle>
            <a:lvl1pPr>
              <a:defRPr/>
            </a:lvl1pPr>
          </a:lstStyle>
          <a:p>
            <a:pPr>
              <a:defRPr/>
            </a:pPr>
            <a:fld id="{968E845D-55BB-4097-ACBC-488AFD441AAA}" type="slidenum">
              <a:rPr lang="ru-RU"/>
              <a:pPr>
                <a:defRPr/>
              </a:pPr>
              <a:t>‹#›</a:t>
            </a:fld>
            <a:endParaRPr lang="ru-RU"/>
          </a:p>
        </p:txBody>
      </p:sp>
    </p:spTree>
    <p:extLst>
      <p:ext uri="{BB962C8B-B14F-4D97-AF65-F5344CB8AC3E}">
        <p14:creationId xmlns:p14="http://schemas.microsoft.com/office/powerpoint/2010/main" val="128325532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1143000" y="228600"/>
            <a:ext cx="7924800" cy="579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5"/>
          <p:cNvSpPr>
            <a:spLocks noGrp="1" noChangeArrowheads="1"/>
          </p:cNvSpPr>
          <p:nvPr>
            <p:ph type="dt" sz="half" idx="10"/>
          </p:nvPr>
        </p:nvSpPr>
        <p:spPr>
          <a:ln/>
        </p:spPr>
        <p:txBody>
          <a:bodyPr/>
          <a:lstStyle>
            <a:lvl1pPr>
              <a:defRPr/>
            </a:lvl1pPr>
          </a:lstStyle>
          <a:p>
            <a:pPr>
              <a:defRPr/>
            </a:pPr>
            <a:endParaRPr lang="ru-RU"/>
          </a:p>
        </p:txBody>
      </p:sp>
      <p:sp>
        <p:nvSpPr>
          <p:cNvPr id="4" name="Rectangle 6"/>
          <p:cNvSpPr>
            <a:spLocks noGrp="1" noChangeArrowheads="1"/>
          </p:cNvSpPr>
          <p:nvPr>
            <p:ph type="ftr" sz="quarter" idx="11"/>
          </p:nvPr>
        </p:nvSpPr>
        <p:spPr>
          <a:ln/>
        </p:spPr>
        <p:txBody>
          <a:bodyPr/>
          <a:lstStyle>
            <a:lvl1pPr>
              <a:defRPr/>
            </a:lvl1pPr>
          </a:lstStyle>
          <a:p>
            <a:pPr>
              <a:defRPr/>
            </a:pPr>
            <a:endParaRPr lang="ru-RU"/>
          </a:p>
        </p:txBody>
      </p:sp>
      <p:sp>
        <p:nvSpPr>
          <p:cNvPr id="5" name="Rectangle 7"/>
          <p:cNvSpPr>
            <a:spLocks noGrp="1" noChangeArrowheads="1"/>
          </p:cNvSpPr>
          <p:nvPr>
            <p:ph type="sldNum" sz="quarter" idx="12"/>
          </p:nvPr>
        </p:nvSpPr>
        <p:spPr>
          <a:ln/>
        </p:spPr>
        <p:txBody>
          <a:bodyPr/>
          <a:lstStyle>
            <a:lvl1pPr>
              <a:defRPr/>
            </a:lvl1pPr>
          </a:lstStyle>
          <a:p>
            <a:pPr>
              <a:defRPr/>
            </a:pPr>
            <a:fld id="{62275CCF-437E-4C75-A4D5-3C041B4DA369}" type="slidenum">
              <a:rPr lang="ru-RU"/>
              <a:pPr>
                <a:defRPr/>
              </a:pPr>
              <a:t>‹#›</a:t>
            </a:fld>
            <a:endParaRPr lang="ru-RU"/>
          </a:p>
        </p:txBody>
      </p:sp>
    </p:spTree>
    <p:extLst>
      <p:ext uri="{BB962C8B-B14F-4D97-AF65-F5344CB8AC3E}">
        <p14:creationId xmlns:p14="http://schemas.microsoft.com/office/powerpoint/2010/main" val="420830654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2286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295400" y="19050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257800" y="19050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5"/>
          <p:cNvSpPr>
            <a:spLocks noGrp="1" noChangeArrowheads="1"/>
          </p:cNvSpPr>
          <p:nvPr>
            <p:ph type="dt" sz="half" idx="10"/>
          </p:nvPr>
        </p:nvSpPr>
        <p:spPr>
          <a:ln/>
        </p:spPr>
        <p:txBody>
          <a:bodyPr/>
          <a:lstStyle>
            <a:lvl1pPr>
              <a:defRPr/>
            </a:lvl1pPr>
          </a:lstStyle>
          <a:p>
            <a:pPr>
              <a:defRPr/>
            </a:pPr>
            <a:endParaRPr lang="ru-RU"/>
          </a:p>
        </p:txBody>
      </p:sp>
      <p:sp>
        <p:nvSpPr>
          <p:cNvPr id="6" name="Rectangle 6"/>
          <p:cNvSpPr>
            <a:spLocks noGrp="1" noChangeArrowheads="1"/>
          </p:cNvSpPr>
          <p:nvPr>
            <p:ph type="ftr" sz="quarter" idx="11"/>
          </p:nvPr>
        </p:nvSpPr>
        <p:spPr>
          <a:ln/>
        </p:spPr>
        <p:txBody>
          <a:bodyPr/>
          <a:lstStyle>
            <a:lvl1pPr>
              <a:defRPr/>
            </a:lvl1pPr>
          </a:lstStyle>
          <a:p>
            <a:pPr>
              <a:defRPr/>
            </a:pPr>
            <a:endParaRPr lang="ru-RU"/>
          </a:p>
        </p:txBody>
      </p:sp>
      <p:sp>
        <p:nvSpPr>
          <p:cNvPr id="7" name="Rectangle 7"/>
          <p:cNvSpPr>
            <a:spLocks noGrp="1" noChangeArrowheads="1"/>
          </p:cNvSpPr>
          <p:nvPr>
            <p:ph type="sldNum" sz="quarter" idx="12"/>
          </p:nvPr>
        </p:nvSpPr>
        <p:spPr>
          <a:ln/>
        </p:spPr>
        <p:txBody>
          <a:bodyPr/>
          <a:lstStyle>
            <a:lvl1pPr>
              <a:defRPr/>
            </a:lvl1pPr>
          </a:lstStyle>
          <a:p>
            <a:pPr>
              <a:defRPr/>
            </a:pPr>
            <a:fld id="{02DB4E2B-9C01-4F60-8A73-659A5F9435F8}" type="slidenum">
              <a:rPr lang="ru-RU"/>
              <a:pPr>
                <a:defRPr/>
              </a:pPr>
              <a:t>‹#›</a:t>
            </a:fld>
            <a:endParaRPr lang="ru-RU"/>
          </a:p>
        </p:txBody>
      </p:sp>
    </p:spTree>
    <p:extLst>
      <p:ext uri="{BB962C8B-B14F-4D97-AF65-F5344CB8AC3E}">
        <p14:creationId xmlns:p14="http://schemas.microsoft.com/office/powerpoint/2010/main" val="75023367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2" descr="Large confetti"/>
          <p:cNvSpPr>
            <a:spLocks noChangeArrowheads="1"/>
          </p:cNvSpPr>
          <p:nvPr/>
        </p:nvSpPr>
        <p:spPr bwMode="ltGray">
          <a:xfrm>
            <a:off x="484188" y="1549400"/>
            <a:ext cx="8158162" cy="1689100"/>
          </a:xfrm>
          <a:prstGeom prst="rect">
            <a:avLst/>
          </a:prstGeom>
          <a:pattFill prst="lgConfetti">
            <a:fgClr>
              <a:schemeClr val="accent2">
                <a:alpha val="50000"/>
              </a:schemeClr>
            </a:fgClr>
            <a:bgClr>
              <a:schemeClr val="folHlink"/>
            </a:bgClr>
          </a:pattFill>
          <a:ln w="9525">
            <a:noFill/>
            <a:miter lim="800000"/>
            <a:headEnd/>
            <a:tailEnd/>
          </a:ln>
          <a:effectLst/>
        </p:spPr>
        <p:txBody>
          <a:bodyPr wrap="none" anchor="ctr"/>
          <a:lstStyle/>
          <a:p>
            <a:pPr algn="ctr" fontAlgn="auto">
              <a:spcBef>
                <a:spcPts val="0"/>
              </a:spcBef>
              <a:spcAft>
                <a:spcPts val="0"/>
              </a:spcAft>
              <a:defRPr/>
            </a:pPr>
            <a:endParaRPr kumimoji="1" lang="ru-RU">
              <a:latin typeface="+mn-lt"/>
            </a:endParaRPr>
          </a:p>
        </p:txBody>
      </p:sp>
      <p:sp>
        <p:nvSpPr>
          <p:cNvPr id="5" name="AutoShape 3"/>
          <p:cNvSpPr>
            <a:spLocks noChangeArrowheads="1"/>
          </p:cNvSpPr>
          <p:nvPr/>
        </p:nvSpPr>
        <p:spPr bwMode="ltGray">
          <a:xfrm>
            <a:off x="228600" y="3206750"/>
            <a:ext cx="8686800" cy="77788"/>
          </a:xfrm>
          <a:prstGeom prst="roundRect">
            <a:avLst>
              <a:gd name="adj" fmla="val 50000"/>
            </a:avLst>
          </a:prstGeom>
          <a:solidFill>
            <a:schemeClr val="bg2"/>
          </a:solidFill>
          <a:ln w="9525">
            <a:noFill/>
            <a:round/>
            <a:headEnd/>
            <a:tailEnd/>
          </a:ln>
          <a:effectLst/>
        </p:spPr>
        <p:txBody>
          <a:bodyPr wrap="none" anchor="ctr"/>
          <a:lstStyle/>
          <a:p>
            <a:pPr algn="ctr" fontAlgn="auto">
              <a:spcBef>
                <a:spcPts val="0"/>
              </a:spcBef>
              <a:spcAft>
                <a:spcPts val="0"/>
              </a:spcAft>
              <a:defRPr/>
            </a:pPr>
            <a:endParaRPr kumimoji="1" lang="ru-RU">
              <a:latin typeface="+mn-lt"/>
            </a:endParaRPr>
          </a:p>
        </p:txBody>
      </p:sp>
      <p:sp>
        <p:nvSpPr>
          <p:cNvPr id="6" name="AutoShape 4"/>
          <p:cNvSpPr>
            <a:spLocks noChangeArrowheads="1"/>
          </p:cNvSpPr>
          <p:nvPr/>
        </p:nvSpPr>
        <p:spPr bwMode="ltGray">
          <a:xfrm>
            <a:off x="228600" y="1482725"/>
            <a:ext cx="8686800" cy="77788"/>
          </a:xfrm>
          <a:prstGeom prst="roundRect">
            <a:avLst>
              <a:gd name="adj" fmla="val 50000"/>
            </a:avLst>
          </a:prstGeom>
          <a:solidFill>
            <a:schemeClr val="bg2"/>
          </a:solidFill>
          <a:ln w="9525">
            <a:noFill/>
            <a:round/>
            <a:headEnd/>
            <a:tailEnd/>
          </a:ln>
          <a:effectLst/>
        </p:spPr>
        <p:txBody>
          <a:bodyPr wrap="none" anchor="ctr"/>
          <a:lstStyle/>
          <a:p>
            <a:pPr algn="ctr" fontAlgn="auto">
              <a:spcBef>
                <a:spcPts val="0"/>
              </a:spcBef>
              <a:spcAft>
                <a:spcPts val="0"/>
              </a:spcAft>
              <a:defRPr/>
            </a:pPr>
            <a:endParaRPr kumimoji="1" lang="ru-RU">
              <a:latin typeface="+mn-lt"/>
            </a:endParaRPr>
          </a:p>
        </p:txBody>
      </p:sp>
      <p:sp>
        <p:nvSpPr>
          <p:cNvPr id="7" name="AutoShape 5"/>
          <p:cNvSpPr>
            <a:spLocks noChangeArrowheads="1"/>
          </p:cNvSpPr>
          <p:nvPr/>
        </p:nvSpPr>
        <p:spPr bwMode="ltGray">
          <a:xfrm>
            <a:off x="8623300" y="1246188"/>
            <a:ext cx="77788" cy="2235200"/>
          </a:xfrm>
          <a:prstGeom prst="roundRect">
            <a:avLst>
              <a:gd name="adj" fmla="val 50000"/>
            </a:avLst>
          </a:prstGeom>
          <a:solidFill>
            <a:schemeClr val="bg2"/>
          </a:solidFill>
          <a:ln w="9525">
            <a:noFill/>
            <a:round/>
            <a:headEnd/>
            <a:tailEnd/>
          </a:ln>
          <a:effectLst/>
        </p:spPr>
        <p:txBody>
          <a:bodyPr wrap="none" anchor="ctr"/>
          <a:lstStyle/>
          <a:p>
            <a:pPr algn="ctr" fontAlgn="auto">
              <a:spcBef>
                <a:spcPts val="0"/>
              </a:spcBef>
              <a:spcAft>
                <a:spcPts val="0"/>
              </a:spcAft>
              <a:defRPr/>
            </a:pPr>
            <a:endParaRPr kumimoji="1" lang="ru-RU">
              <a:latin typeface="+mn-lt"/>
            </a:endParaRPr>
          </a:p>
        </p:txBody>
      </p:sp>
      <p:sp>
        <p:nvSpPr>
          <p:cNvPr id="8" name="AutoShape 6"/>
          <p:cNvSpPr>
            <a:spLocks noChangeArrowheads="1"/>
          </p:cNvSpPr>
          <p:nvPr/>
        </p:nvSpPr>
        <p:spPr bwMode="ltGray">
          <a:xfrm>
            <a:off x="434975" y="1252538"/>
            <a:ext cx="77788" cy="2235200"/>
          </a:xfrm>
          <a:prstGeom prst="roundRect">
            <a:avLst>
              <a:gd name="adj" fmla="val 50000"/>
            </a:avLst>
          </a:prstGeom>
          <a:solidFill>
            <a:schemeClr val="bg2"/>
          </a:solidFill>
          <a:ln w="9525">
            <a:noFill/>
            <a:round/>
            <a:headEnd/>
            <a:tailEnd/>
          </a:ln>
          <a:effectLst/>
        </p:spPr>
        <p:txBody>
          <a:bodyPr wrap="none" anchor="ctr"/>
          <a:lstStyle/>
          <a:p>
            <a:pPr algn="ctr" fontAlgn="auto">
              <a:spcBef>
                <a:spcPts val="0"/>
              </a:spcBef>
              <a:spcAft>
                <a:spcPts val="0"/>
              </a:spcAft>
              <a:defRPr/>
            </a:pPr>
            <a:endParaRPr kumimoji="1" lang="ru-RU">
              <a:latin typeface="+mn-lt"/>
            </a:endParaRPr>
          </a:p>
        </p:txBody>
      </p:sp>
      <p:sp>
        <p:nvSpPr>
          <p:cNvPr id="9" name="AutoShape 7"/>
          <p:cNvSpPr>
            <a:spLocks noChangeArrowheads="1"/>
          </p:cNvSpPr>
          <p:nvPr/>
        </p:nvSpPr>
        <p:spPr bwMode="ltGray">
          <a:xfrm>
            <a:off x="2830513" y="5783263"/>
            <a:ext cx="3481387" cy="77787"/>
          </a:xfrm>
          <a:prstGeom prst="roundRect">
            <a:avLst>
              <a:gd name="adj" fmla="val 50000"/>
            </a:avLst>
          </a:prstGeom>
          <a:solidFill>
            <a:schemeClr val="bg2"/>
          </a:solidFill>
          <a:ln w="9525">
            <a:noFill/>
            <a:round/>
            <a:headEnd/>
            <a:tailEnd/>
          </a:ln>
          <a:effectLst/>
        </p:spPr>
        <p:txBody>
          <a:bodyPr wrap="none" anchor="ctr"/>
          <a:lstStyle/>
          <a:p>
            <a:pPr algn="ctr" fontAlgn="auto">
              <a:spcBef>
                <a:spcPts val="0"/>
              </a:spcBef>
              <a:spcAft>
                <a:spcPts val="0"/>
              </a:spcAft>
              <a:defRPr/>
            </a:pPr>
            <a:endParaRPr kumimoji="1" lang="ru-RU">
              <a:latin typeface="+mn-lt"/>
            </a:endParaRPr>
          </a:p>
        </p:txBody>
      </p:sp>
      <p:sp>
        <p:nvSpPr>
          <p:cNvPr id="10" name="Rectangle 8" descr="Large confetti"/>
          <p:cNvSpPr>
            <a:spLocks noChangeArrowheads="1"/>
          </p:cNvSpPr>
          <p:nvPr/>
        </p:nvSpPr>
        <p:spPr bwMode="ltGray">
          <a:xfrm>
            <a:off x="4095750" y="5734050"/>
            <a:ext cx="949325" cy="176213"/>
          </a:xfrm>
          <a:prstGeom prst="rect">
            <a:avLst/>
          </a:prstGeom>
          <a:pattFill prst="lgConfetti">
            <a:fgClr>
              <a:schemeClr val="accent2"/>
            </a:fgClr>
            <a:bgClr>
              <a:schemeClr val="folHlink"/>
            </a:bgClr>
          </a:pattFill>
          <a:ln w="9525">
            <a:noFill/>
            <a:miter lim="800000"/>
            <a:headEnd/>
            <a:tailEnd/>
          </a:ln>
          <a:effectLst/>
        </p:spPr>
        <p:txBody>
          <a:bodyPr wrap="none" anchor="ctr"/>
          <a:lstStyle/>
          <a:p>
            <a:pPr algn="ctr" fontAlgn="auto">
              <a:spcBef>
                <a:spcPts val="0"/>
              </a:spcBef>
              <a:spcAft>
                <a:spcPts val="0"/>
              </a:spcAft>
              <a:defRPr/>
            </a:pPr>
            <a:endParaRPr kumimoji="1" lang="ru-RU">
              <a:latin typeface="+mn-lt"/>
            </a:endParaRPr>
          </a:p>
        </p:txBody>
      </p:sp>
      <p:sp>
        <p:nvSpPr>
          <p:cNvPr id="52233" name="Rectangle 9" descr="Large confetti"/>
          <p:cNvSpPr>
            <a:spLocks noGrp="1" noChangeArrowheads="1"/>
          </p:cNvSpPr>
          <p:nvPr>
            <p:ph type="ctrTitle"/>
          </p:nvPr>
        </p:nvSpPr>
        <p:spPr>
          <a:xfrm>
            <a:off x="685800" y="1752600"/>
            <a:ext cx="7772400" cy="1143000"/>
          </a:xfrm>
          <a:pattFill prst="lgConfetti">
            <a:fgClr>
              <a:schemeClr val="accent2"/>
            </a:fgClr>
            <a:bgClr>
              <a:schemeClr val="folHlink"/>
            </a:bgClr>
          </a:pattFill>
        </p:spPr>
        <p:txBody>
          <a:bodyPr anchor="ctr"/>
          <a:lstStyle>
            <a:lvl1pPr algn="ctr">
              <a:defRPr>
                <a:solidFill>
                  <a:schemeClr val="bg1"/>
                </a:solidFill>
              </a:defRPr>
            </a:lvl1pPr>
          </a:lstStyle>
          <a:p>
            <a:r>
              <a:rPr lang="ru-RU" smtClean="0"/>
              <a:t>Образец заголовка</a:t>
            </a:r>
            <a:endParaRPr lang="ru-RU"/>
          </a:p>
        </p:txBody>
      </p:sp>
      <p:sp>
        <p:nvSpPr>
          <p:cNvPr id="52234" name="Rectangle 10"/>
          <p:cNvSpPr>
            <a:spLocks noGrp="1" noChangeArrowheads="1"/>
          </p:cNvSpPr>
          <p:nvPr>
            <p:ph type="subTitle" idx="1"/>
          </p:nvPr>
        </p:nvSpPr>
        <p:spPr>
          <a:xfrm>
            <a:off x="1371600" y="3746500"/>
            <a:ext cx="6400800" cy="1752600"/>
          </a:xfrm>
        </p:spPr>
        <p:txBody>
          <a:bodyPr/>
          <a:lstStyle>
            <a:lvl1pPr marL="0" indent="0" algn="ctr">
              <a:buFontTx/>
              <a:buNone/>
              <a:defRPr/>
            </a:lvl1pPr>
          </a:lstStyle>
          <a:p>
            <a:r>
              <a:rPr lang="ru-RU" smtClean="0"/>
              <a:t>Образец подзаголовка</a:t>
            </a:r>
            <a:endParaRPr lang="ru-RU"/>
          </a:p>
        </p:txBody>
      </p:sp>
      <p:sp>
        <p:nvSpPr>
          <p:cNvPr id="11" name="Rectangle 11"/>
          <p:cNvSpPr>
            <a:spLocks noGrp="1" noChangeArrowheads="1"/>
          </p:cNvSpPr>
          <p:nvPr>
            <p:ph type="dt" sz="half" idx="10"/>
          </p:nvPr>
        </p:nvSpPr>
        <p:spPr/>
        <p:txBody>
          <a:bodyPr/>
          <a:lstStyle>
            <a:lvl1pPr>
              <a:defRPr/>
            </a:lvl1pPr>
          </a:lstStyle>
          <a:p>
            <a:pPr>
              <a:defRPr/>
            </a:pPr>
            <a:endParaRPr lang="ru-RU"/>
          </a:p>
        </p:txBody>
      </p:sp>
      <p:sp>
        <p:nvSpPr>
          <p:cNvPr id="12" name="Rectangle 12"/>
          <p:cNvSpPr>
            <a:spLocks noGrp="1" noChangeArrowheads="1"/>
          </p:cNvSpPr>
          <p:nvPr>
            <p:ph type="ftr" sz="quarter" idx="11"/>
          </p:nvPr>
        </p:nvSpPr>
        <p:spPr/>
        <p:txBody>
          <a:bodyPr/>
          <a:lstStyle>
            <a:lvl1pPr>
              <a:defRPr/>
            </a:lvl1pPr>
          </a:lstStyle>
          <a:p>
            <a:pPr>
              <a:defRPr/>
            </a:pPr>
            <a:endParaRPr lang="ru-RU"/>
          </a:p>
        </p:txBody>
      </p:sp>
      <p:sp>
        <p:nvSpPr>
          <p:cNvPr id="13" name="Rectangle 13"/>
          <p:cNvSpPr>
            <a:spLocks noGrp="1" noChangeArrowheads="1"/>
          </p:cNvSpPr>
          <p:nvPr>
            <p:ph type="sldNum" sz="quarter" idx="12"/>
          </p:nvPr>
        </p:nvSpPr>
        <p:spPr>
          <a:xfrm>
            <a:off x="6553200" y="6248400"/>
            <a:ext cx="1905000" cy="457200"/>
          </a:xfrm>
          <a:noFill/>
        </p:spPr>
        <p:txBody>
          <a:bodyPr anchor="b" anchorCtr="0"/>
          <a:lstStyle>
            <a:lvl1pPr>
              <a:defRPr>
                <a:solidFill>
                  <a:schemeClr val="tx1"/>
                </a:solidFill>
              </a:defRPr>
            </a:lvl1pPr>
          </a:lstStyle>
          <a:p>
            <a:pPr>
              <a:defRPr/>
            </a:pPr>
            <a:fld id="{8C5D5651-17ED-4887-BB4D-C87F06A752A7}" type="slidenum">
              <a:rPr lang="ru-RU"/>
              <a:pPr>
                <a:defRPr/>
              </a:pPr>
              <a:t>‹#›</a:t>
            </a:fld>
            <a:endParaRPr lang="ru-RU"/>
          </a:p>
        </p:txBody>
      </p:sp>
    </p:spTree>
    <p:extLst>
      <p:ext uri="{BB962C8B-B14F-4D97-AF65-F5344CB8AC3E}">
        <p14:creationId xmlns:p14="http://schemas.microsoft.com/office/powerpoint/2010/main" val="260067992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7DE02C27-FF1E-4737-A149-0963D96482DA}" type="slidenum">
              <a:rPr lang="ru-RU"/>
              <a:pPr>
                <a:defRPr/>
              </a:pPr>
              <a:t>‹#›</a:t>
            </a:fld>
            <a:endParaRPr lang="ru-RU"/>
          </a:p>
        </p:txBody>
      </p:sp>
    </p:spTree>
    <p:extLst>
      <p:ext uri="{BB962C8B-B14F-4D97-AF65-F5344CB8AC3E}">
        <p14:creationId xmlns:p14="http://schemas.microsoft.com/office/powerpoint/2010/main" val="32958557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7EEA683D-F0D3-48B7-807F-B266B5232806}" type="slidenum">
              <a:rPr lang="ru-RU"/>
              <a:pPr>
                <a:defRPr/>
              </a:pPr>
              <a:t>‹#›</a:t>
            </a:fld>
            <a:endParaRPr lang="ru-RU"/>
          </a:p>
        </p:txBody>
      </p:sp>
    </p:spTree>
    <p:extLst>
      <p:ext uri="{BB962C8B-B14F-4D97-AF65-F5344CB8AC3E}">
        <p14:creationId xmlns:p14="http://schemas.microsoft.com/office/powerpoint/2010/main" val="394657898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84DCCC89-C8E0-4979-A0E0-C3F8F8AD6375}" type="slidenum">
              <a:rPr lang="ru-RU"/>
              <a:pPr>
                <a:defRPr/>
              </a:pPr>
              <a:t>‹#›</a:t>
            </a:fld>
            <a:endParaRPr lang="ru-RU"/>
          </a:p>
        </p:txBody>
      </p:sp>
    </p:spTree>
    <p:extLst>
      <p:ext uri="{BB962C8B-B14F-4D97-AF65-F5344CB8AC3E}">
        <p14:creationId xmlns:p14="http://schemas.microsoft.com/office/powerpoint/2010/main" val="60690602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9" descr="Large confetti"/>
          <p:cNvSpPr>
            <a:spLocks noGrp="1" noChangeArrowheads="1"/>
          </p:cNvSpPr>
          <p:nvPr>
            <p:ph type="sldNum" sz="quarter" idx="12"/>
          </p:nvPr>
        </p:nvSpPr>
        <p:spPr>
          <a:ln/>
        </p:spPr>
        <p:txBody>
          <a:bodyPr/>
          <a:lstStyle>
            <a:lvl1pPr>
              <a:defRPr/>
            </a:lvl1pPr>
          </a:lstStyle>
          <a:p>
            <a:pPr>
              <a:defRPr/>
            </a:pPr>
            <a:fld id="{383A76CD-F763-4A39-9F04-DF4234445A3D}" type="slidenum">
              <a:rPr lang="ru-RU"/>
              <a:pPr>
                <a:defRPr/>
              </a:pPr>
              <a:t>‹#›</a:t>
            </a:fld>
            <a:endParaRPr lang="ru-RU"/>
          </a:p>
        </p:txBody>
      </p:sp>
    </p:spTree>
    <p:extLst>
      <p:ext uri="{BB962C8B-B14F-4D97-AF65-F5344CB8AC3E}">
        <p14:creationId xmlns:p14="http://schemas.microsoft.com/office/powerpoint/2010/main" val="279128138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9" descr="Large confetti"/>
          <p:cNvSpPr>
            <a:spLocks noGrp="1" noChangeArrowheads="1"/>
          </p:cNvSpPr>
          <p:nvPr>
            <p:ph type="sldNum" sz="quarter" idx="12"/>
          </p:nvPr>
        </p:nvSpPr>
        <p:spPr>
          <a:ln/>
        </p:spPr>
        <p:txBody>
          <a:bodyPr/>
          <a:lstStyle>
            <a:lvl1pPr>
              <a:defRPr/>
            </a:lvl1pPr>
          </a:lstStyle>
          <a:p>
            <a:pPr>
              <a:defRPr/>
            </a:pPr>
            <a:fld id="{84C6AC3B-FF9D-4DB8-821F-95B909247777}" type="slidenum">
              <a:rPr lang="ru-RU"/>
              <a:pPr>
                <a:defRPr/>
              </a:pPr>
              <a:t>‹#›</a:t>
            </a:fld>
            <a:endParaRPr lang="ru-RU"/>
          </a:p>
        </p:txBody>
      </p:sp>
    </p:spTree>
    <p:extLst>
      <p:ext uri="{BB962C8B-B14F-4D97-AF65-F5344CB8AC3E}">
        <p14:creationId xmlns:p14="http://schemas.microsoft.com/office/powerpoint/2010/main" val="118801932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9" descr="Large confetti"/>
          <p:cNvSpPr>
            <a:spLocks noGrp="1" noChangeArrowheads="1"/>
          </p:cNvSpPr>
          <p:nvPr>
            <p:ph type="sldNum" sz="quarter" idx="12"/>
          </p:nvPr>
        </p:nvSpPr>
        <p:spPr>
          <a:ln/>
        </p:spPr>
        <p:txBody>
          <a:bodyPr/>
          <a:lstStyle>
            <a:lvl1pPr>
              <a:defRPr/>
            </a:lvl1pPr>
          </a:lstStyle>
          <a:p>
            <a:pPr>
              <a:defRPr/>
            </a:pPr>
            <a:fld id="{8895576A-F47D-47DE-A2BA-4D245B88F1D2}" type="slidenum">
              <a:rPr lang="ru-RU"/>
              <a:pPr>
                <a:defRPr/>
              </a:pPr>
              <a:t>‹#›</a:t>
            </a:fld>
            <a:endParaRPr lang="ru-RU"/>
          </a:p>
        </p:txBody>
      </p:sp>
    </p:spTree>
    <p:extLst>
      <p:ext uri="{BB962C8B-B14F-4D97-AF65-F5344CB8AC3E}">
        <p14:creationId xmlns:p14="http://schemas.microsoft.com/office/powerpoint/2010/main" val="164157738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5389666E-5FD3-4917-92A5-D28AAEDB67F6}" type="slidenum">
              <a:rPr lang="ru-RU"/>
              <a:pPr>
                <a:defRPr/>
              </a:pPr>
              <a:t>‹#›</a:t>
            </a:fld>
            <a:endParaRPr lang="ru-RU"/>
          </a:p>
        </p:txBody>
      </p:sp>
    </p:spTree>
    <p:extLst>
      <p:ext uri="{BB962C8B-B14F-4D97-AF65-F5344CB8AC3E}">
        <p14:creationId xmlns:p14="http://schemas.microsoft.com/office/powerpoint/2010/main" val="52480476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4A971890-90EF-4FC4-8D52-3266E75F945B}" type="slidenum">
              <a:rPr lang="ru-RU"/>
              <a:pPr>
                <a:defRPr/>
              </a:pPr>
              <a:t>‹#›</a:t>
            </a:fld>
            <a:endParaRPr lang="ru-RU"/>
          </a:p>
        </p:txBody>
      </p:sp>
    </p:spTree>
    <p:extLst>
      <p:ext uri="{BB962C8B-B14F-4D97-AF65-F5344CB8AC3E}">
        <p14:creationId xmlns:p14="http://schemas.microsoft.com/office/powerpoint/2010/main" val="390566773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F1DD898E-260C-4ECA-A41F-BBFA42AC0B29}" type="slidenum">
              <a:rPr lang="ru-RU"/>
              <a:pPr>
                <a:defRPr/>
              </a:pPr>
              <a:t>‹#›</a:t>
            </a:fld>
            <a:endParaRPr lang="ru-RU"/>
          </a:p>
        </p:txBody>
      </p:sp>
    </p:spTree>
    <p:extLst>
      <p:ext uri="{BB962C8B-B14F-4D97-AF65-F5344CB8AC3E}">
        <p14:creationId xmlns:p14="http://schemas.microsoft.com/office/powerpoint/2010/main" val="63237480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21488" y="284163"/>
            <a:ext cx="2044700" cy="581183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85800" y="284163"/>
            <a:ext cx="5983288" cy="58118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AABF6416-28CF-4A77-8E1C-E09A2B7DC7E4}" type="slidenum">
              <a:rPr lang="ru-RU"/>
              <a:pPr>
                <a:defRPr/>
              </a:pPr>
              <a:t>‹#›</a:t>
            </a:fld>
            <a:endParaRPr lang="ru-RU"/>
          </a:p>
        </p:txBody>
      </p:sp>
    </p:spTree>
    <p:extLst>
      <p:ext uri="{BB962C8B-B14F-4D97-AF65-F5344CB8AC3E}">
        <p14:creationId xmlns:p14="http://schemas.microsoft.com/office/powerpoint/2010/main" val="208787285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2"/>
          <p:cNvSpPr>
            <a:spLocks noChangeArrowheads="1"/>
          </p:cNvSpPr>
          <p:nvPr/>
        </p:nvSpPr>
        <p:spPr bwMode="ltGray">
          <a:xfrm>
            <a:off x="0" y="0"/>
            <a:ext cx="825500" cy="6858000"/>
          </a:xfrm>
          <a:prstGeom prst="rect">
            <a:avLst/>
          </a:prstGeom>
          <a:solidFill>
            <a:schemeClr val="tx2">
              <a:alpha val="50000"/>
            </a:schemeClr>
          </a:solidFill>
          <a:ln w="9525">
            <a:noFill/>
            <a:miter lim="800000"/>
            <a:headEnd/>
            <a:tailEnd/>
          </a:ln>
        </p:spPr>
        <p:txBody>
          <a:bodyPr wrap="none" anchor="ctr"/>
          <a:lstStyle/>
          <a:p>
            <a:pPr fontAlgn="auto">
              <a:spcBef>
                <a:spcPts val="0"/>
              </a:spcBef>
              <a:spcAft>
                <a:spcPts val="0"/>
              </a:spcAft>
              <a:defRPr/>
            </a:pPr>
            <a:endParaRPr lang="ru-RU">
              <a:latin typeface="+mn-lt"/>
            </a:endParaRPr>
          </a:p>
        </p:txBody>
      </p:sp>
      <p:sp>
        <p:nvSpPr>
          <p:cNvPr id="5" name="Rectangle 8"/>
          <p:cNvSpPr>
            <a:spLocks noChangeArrowheads="1"/>
          </p:cNvSpPr>
          <p:nvPr/>
        </p:nvSpPr>
        <p:spPr bwMode="ltGray">
          <a:xfrm>
            <a:off x="0" y="3543300"/>
            <a:ext cx="3343275" cy="122238"/>
          </a:xfrm>
          <a:prstGeom prst="rect">
            <a:avLst/>
          </a:prstGeom>
          <a:solidFill>
            <a:schemeClr val="bg2">
              <a:alpha val="50000"/>
            </a:schemeClr>
          </a:solidFill>
          <a:ln w="9525">
            <a:noFill/>
            <a:miter lim="800000"/>
            <a:headEnd/>
            <a:tailEnd/>
          </a:ln>
        </p:spPr>
        <p:txBody>
          <a:bodyPr wrap="none" anchor="ctr"/>
          <a:lstStyle/>
          <a:p>
            <a:pPr fontAlgn="auto">
              <a:spcBef>
                <a:spcPts val="0"/>
              </a:spcBef>
              <a:spcAft>
                <a:spcPts val="0"/>
              </a:spcAft>
              <a:defRPr/>
            </a:pPr>
            <a:endParaRPr lang="ru-RU">
              <a:latin typeface="+mn-lt"/>
            </a:endParaRPr>
          </a:p>
        </p:txBody>
      </p:sp>
      <p:sp>
        <p:nvSpPr>
          <p:cNvPr id="25603" name="Rectangle 3"/>
          <p:cNvSpPr>
            <a:spLocks noGrp="1" noChangeArrowheads="1"/>
          </p:cNvSpPr>
          <p:nvPr>
            <p:ph type="ctrTitle"/>
          </p:nvPr>
        </p:nvSpPr>
        <p:spPr>
          <a:xfrm>
            <a:off x="685800" y="2133600"/>
            <a:ext cx="7772400" cy="1143000"/>
          </a:xfrm>
        </p:spPr>
        <p:txBody>
          <a:bodyPr/>
          <a:lstStyle>
            <a:lvl1pPr>
              <a:defRPr/>
            </a:lvl1pPr>
          </a:lstStyle>
          <a:p>
            <a:r>
              <a:rPr lang="ru-RU" smtClean="0"/>
              <a:t>Образец заголовка</a:t>
            </a:r>
            <a:endParaRPr lang="ru-RU"/>
          </a:p>
        </p:txBody>
      </p:sp>
      <p:sp>
        <p:nvSpPr>
          <p:cNvPr id="25604" name="Rectangle 4"/>
          <p:cNvSpPr>
            <a:spLocks noGrp="1" noChangeArrowheads="1"/>
          </p:cNvSpPr>
          <p:nvPr>
            <p:ph type="subTitle" idx="1"/>
          </p:nvPr>
        </p:nvSpPr>
        <p:spPr>
          <a:xfrm>
            <a:off x="1447800" y="3886200"/>
            <a:ext cx="6400800" cy="1752600"/>
          </a:xfrm>
        </p:spPr>
        <p:txBody>
          <a:bodyPr/>
          <a:lstStyle>
            <a:lvl1pPr marL="0" indent="0" algn="ctr">
              <a:buFont typeface="Monotype Sorts" pitchFamily="2" charset="2"/>
              <a:buNone/>
              <a:defRPr/>
            </a:lvl1pPr>
          </a:lstStyle>
          <a:p>
            <a:r>
              <a:rPr lang="ru-RU" smtClean="0"/>
              <a:t>Образец подзаголовка</a:t>
            </a:r>
            <a:endParaRPr lang="ru-RU"/>
          </a:p>
        </p:txBody>
      </p:sp>
      <p:sp>
        <p:nvSpPr>
          <p:cNvPr id="6" name="Rectangle 5"/>
          <p:cNvSpPr>
            <a:spLocks noGrp="1" noChangeArrowheads="1"/>
          </p:cNvSpPr>
          <p:nvPr>
            <p:ph type="dt" sz="half" idx="10"/>
          </p:nvPr>
        </p:nvSpPr>
        <p:spPr/>
        <p:txBody>
          <a:bodyPr/>
          <a:lstStyle>
            <a:lvl1pPr>
              <a:defRPr>
                <a:solidFill>
                  <a:srgbClr val="CCECFF"/>
                </a:solidFill>
              </a:defRPr>
            </a:lvl1pPr>
          </a:lstStyle>
          <a:p>
            <a:pPr>
              <a:defRPr/>
            </a:pPr>
            <a:endParaRPr lang="ru-RU"/>
          </a:p>
        </p:txBody>
      </p:sp>
      <p:sp>
        <p:nvSpPr>
          <p:cNvPr id="7" name="Rectangle 6"/>
          <p:cNvSpPr>
            <a:spLocks noGrp="1" noChangeArrowheads="1"/>
          </p:cNvSpPr>
          <p:nvPr>
            <p:ph type="ftr" sz="quarter" idx="11"/>
          </p:nvPr>
        </p:nvSpPr>
        <p:spPr/>
        <p:txBody>
          <a:bodyPr/>
          <a:lstStyle>
            <a:lvl1pPr>
              <a:defRPr>
                <a:solidFill>
                  <a:srgbClr val="CCECFF"/>
                </a:solidFill>
              </a:defRPr>
            </a:lvl1pPr>
          </a:lstStyle>
          <a:p>
            <a:pPr>
              <a:defRPr/>
            </a:pPr>
            <a:endParaRPr lang="ru-RU"/>
          </a:p>
        </p:txBody>
      </p:sp>
      <p:sp>
        <p:nvSpPr>
          <p:cNvPr id="8" name="Rectangle 7"/>
          <p:cNvSpPr>
            <a:spLocks noGrp="1" noChangeArrowheads="1"/>
          </p:cNvSpPr>
          <p:nvPr>
            <p:ph type="sldNum" sz="quarter" idx="12"/>
          </p:nvPr>
        </p:nvSpPr>
        <p:spPr/>
        <p:txBody>
          <a:bodyPr/>
          <a:lstStyle>
            <a:lvl1pPr>
              <a:defRPr>
                <a:solidFill>
                  <a:srgbClr val="CCECFF"/>
                </a:solidFill>
              </a:defRPr>
            </a:lvl1pPr>
          </a:lstStyle>
          <a:p>
            <a:pPr>
              <a:defRPr/>
            </a:pPr>
            <a:fld id="{C82F719A-B1ED-4B33-B972-61558691C666}" type="slidenum">
              <a:rPr lang="ru-RU"/>
              <a:pPr>
                <a:defRPr/>
              </a:pPr>
              <a:t>‹#›</a:t>
            </a:fld>
            <a:endParaRPr lang="ru-RU"/>
          </a:p>
        </p:txBody>
      </p:sp>
    </p:spTree>
    <p:extLst>
      <p:ext uri="{BB962C8B-B14F-4D97-AF65-F5344CB8AC3E}">
        <p14:creationId xmlns:p14="http://schemas.microsoft.com/office/powerpoint/2010/main" val="2907706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2500"/>
                            </p:stCondLst>
                            <p:childTnLst>
                              <p:par>
                                <p:cTn id="9" presetID="22" presetClass="entr" presetSubtype="2" fill="hold" grpId="0" nodeType="afterEffect">
                                  <p:stCondLst>
                                    <p:cond delay="30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999190A-7F04-4159-A8D0-BE1D09A56872}" type="slidenum">
              <a:rPr lang="ru-RU"/>
              <a:pPr>
                <a:defRPr/>
              </a:pPr>
              <a:t>‹#›</a:t>
            </a:fld>
            <a:endParaRPr lang="ru-RU"/>
          </a:p>
        </p:txBody>
      </p:sp>
    </p:spTree>
    <p:extLst>
      <p:ext uri="{BB962C8B-B14F-4D97-AF65-F5344CB8AC3E}">
        <p14:creationId xmlns:p14="http://schemas.microsoft.com/office/powerpoint/2010/main" val="243891827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B854FFD-40DC-430C-B440-5F71B2E5848B}" type="slidenum">
              <a:rPr lang="ru-RU"/>
              <a:pPr>
                <a:defRPr/>
              </a:pPr>
              <a:t>‹#›</a:t>
            </a:fld>
            <a:endParaRPr lang="ru-RU"/>
          </a:p>
        </p:txBody>
      </p:sp>
    </p:spTree>
    <p:extLst>
      <p:ext uri="{BB962C8B-B14F-4D97-AF65-F5344CB8AC3E}">
        <p14:creationId xmlns:p14="http://schemas.microsoft.com/office/powerpoint/2010/main" val="305262451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627592D7-B868-4EF9-9915-5A869D18445D}" type="slidenum">
              <a:rPr lang="ru-RU"/>
              <a:pPr>
                <a:defRPr/>
              </a:pPr>
              <a:t>‹#›</a:t>
            </a:fld>
            <a:endParaRPr lang="ru-RU"/>
          </a:p>
        </p:txBody>
      </p:sp>
    </p:spTree>
    <p:extLst>
      <p:ext uri="{BB962C8B-B14F-4D97-AF65-F5344CB8AC3E}">
        <p14:creationId xmlns:p14="http://schemas.microsoft.com/office/powerpoint/2010/main" val="146068232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667A4863-103F-4A9F-9ACE-4330CBD6220C}" type="slidenum">
              <a:rPr lang="ru-RU"/>
              <a:pPr>
                <a:defRPr/>
              </a:pPr>
              <a:t>‹#›</a:t>
            </a:fld>
            <a:endParaRPr lang="ru-RU"/>
          </a:p>
        </p:txBody>
      </p:sp>
    </p:spTree>
    <p:extLst>
      <p:ext uri="{BB962C8B-B14F-4D97-AF65-F5344CB8AC3E}">
        <p14:creationId xmlns:p14="http://schemas.microsoft.com/office/powerpoint/2010/main" val="402770396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12A21496-EA61-4718-87AA-A3E216C41571}" type="slidenum">
              <a:rPr lang="ru-RU"/>
              <a:pPr>
                <a:defRPr/>
              </a:pPr>
              <a:t>‹#›</a:t>
            </a:fld>
            <a:endParaRPr lang="ru-RU"/>
          </a:p>
        </p:txBody>
      </p:sp>
    </p:spTree>
    <p:extLst>
      <p:ext uri="{BB962C8B-B14F-4D97-AF65-F5344CB8AC3E}">
        <p14:creationId xmlns:p14="http://schemas.microsoft.com/office/powerpoint/2010/main" val="330990760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3027B32C-EFA3-42B8-A8C3-5E859C9B7A39}" type="slidenum">
              <a:rPr lang="ru-RU"/>
              <a:pPr>
                <a:defRPr/>
              </a:pPr>
              <a:t>‹#›</a:t>
            </a:fld>
            <a:endParaRPr lang="ru-RU"/>
          </a:p>
        </p:txBody>
      </p:sp>
    </p:spTree>
    <p:extLst>
      <p:ext uri="{BB962C8B-B14F-4D97-AF65-F5344CB8AC3E}">
        <p14:creationId xmlns:p14="http://schemas.microsoft.com/office/powerpoint/2010/main" val="15220569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038F19B-95DE-4ED1-8CE1-92AAF633E7B0}" type="slidenum">
              <a:rPr lang="ru-RU"/>
              <a:pPr>
                <a:defRPr/>
              </a:pPr>
              <a:t>‹#›</a:t>
            </a:fld>
            <a:endParaRPr lang="ru-RU"/>
          </a:p>
        </p:txBody>
      </p:sp>
    </p:spTree>
    <p:extLst>
      <p:ext uri="{BB962C8B-B14F-4D97-AF65-F5344CB8AC3E}">
        <p14:creationId xmlns:p14="http://schemas.microsoft.com/office/powerpoint/2010/main" val="134766176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2DA5184D-48C0-44EC-8DB1-3AA014C7E5C3}" type="slidenum">
              <a:rPr lang="ru-RU"/>
              <a:pPr>
                <a:defRPr/>
              </a:pPr>
              <a:t>‹#›</a:t>
            </a:fld>
            <a:endParaRPr lang="ru-RU"/>
          </a:p>
        </p:txBody>
      </p:sp>
    </p:spTree>
    <p:extLst>
      <p:ext uri="{BB962C8B-B14F-4D97-AF65-F5344CB8AC3E}">
        <p14:creationId xmlns:p14="http://schemas.microsoft.com/office/powerpoint/2010/main" val="368939214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2CB615E-4D84-4DAE-B79F-655CBE8D42BF}" type="slidenum">
              <a:rPr lang="ru-RU"/>
              <a:pPr>
                <a:defRPr/>
              </a:pPr>
              <a:t>‹#›</a:t>
            </a:fld>
            <a:endParaRPr lang="ru-RU"/>
          </a:p>
        </p:txBody>
      </p:sp>
    </p:spTree>
    <p:extLst>
      <p:ext uri="{BB962C8B-B14F-4D97-AF65-F5344CB8AC3E}">
        <p14:creationId xmlns:p14="http://schemas.microsoft.com/office/powerpoint/2010/main" val="61398875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00800" y="457200"/>
            <a:ext cx="2057400" cy="56388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28600" y="457200"/>
            <a:ext cx="6019800" cy="5638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D4D07A5-46E1-409A-8656-77E217D63B23}" type="slidenum">
              <a:rPr lang="ru-RU"/>
              <a:pPr>
                <a:defRPr/>
              </a:pPr>
              <a:t>‹#›</a:t>
            </a:fld>
            <a:endParaRPr lang="ru-RU"/>
          </a:p>
        </p:txBody>
      </p:sp>
    </p:spTree>
    <p:extLst>
      <p:ext uri="{BB962C8B-B14F-4D97-AF65-F5344CB8AC3E}">
        <p14:creationId xmlns:p14="http://schemas.microsoft.com/office/powerpoint/2010/main" val="208600147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xAndClipArt" preserve="1">
  <p:cSld name="Заголовок, текст и клип">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4572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Клип 3"/>
          <p:cNvSpPr>
            <a:spLocks noGrp="1"/>
          </p:cNvSpPr>
          <p:nvPr>
            <p:ph type="clipArt" sz="half" idx="2"/>
          </p:nvPr>
        </p:nvSpPr>
        <p:spPr>
          <a:xfrm>
            <a:off x="4648200" y="1981200"/>
            <a:ext cx="3810000" cy="4114800"/>
          </a:xfrm>
        </p:spPr>
        <p:txBody>
          <a:bodyPr/>
          <a:lstStyle/>
          <a:p>
            <a:pPr lvl="0"/>
            <a:r>
              <a:rPr lang="ru-RU" noProof="0" smtClean="0"/>
              <a:t>Вставка клипа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955E1547-3197-4A5C-A7D7-D71DE7F87D00}" type="slidenum">
              <a:rPr lang="ru-RU"/>
              <a:pPr>
                <a:defRPr/>
              </a:pPr>
              <a:t>‹#›</a:t>
            </a:fld>
            <a:endParaRPr lang="ru-RU"/>
          </a:p>
        </p:txBody>
      </p:sp>
    </p:spTree>
    <p:extLst>
      <p:ext uri="{BB962C8B-B14F-4D97-AF65-F5344CB8AC3E}">
        <p14:creationId xmlns:p14="http://schemas.microsoft.com/office/powerpoint/2010/main" val="251440781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clipArtAndTx" preserve="1">
  <p:cSld name="Заголовок, клип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457200"/>
            <a:ext cx="7772400" cy="1143000"/>
          </a:xfrm>
        </p:spPr>
        <p:txBody>
          <a:bodyPr/>
          <a:lstStyle/>
          <a:p>
            <a:r>
              <a:rPr lang="ru-RU" smtClean="0"/>
              <a:t>Образец заголовка</a:t>
            </a:r>
            <a:endParaRPr lang="ru-RU"/>
          </a:p>
        </p:txBody>
      </p:sp>
      <p:sp>
        <p:nvSpPr>
          <p:cNvPr id="3" name="Клип 2"/>
          <p:cNvSpPr>
            <a:spLocks noGrp="1"/>
          </p:cNvSpPr>
          <p:nvPr>
            <p:ph type="clipArt" sz="half" idx="1"/>
          </p:nvPr>
        </p:nvSpPr>
        <p:spPr>
          <a:xfrm>
            <a:off x="685800" y="1981200"/>
            <a:ext cx="3810000" cy="4114800"/>
          </a:xfrm>
        </p:spPr>
        <p:txBody>
          <a:bodyPr/>
          <a:lstStyle/>
          <a:p>
            <a:pPr lvl="0"/>
            <a:r>
              <a:rPr lang="ru-RU" noProof="0" smtClean="0"/>
              <a:t>Вставка клипа</a:t>
            </a:r>
          </a:p>
        </p:txBody>
      </p:sp>
      <p:sp>
        <p:nvSpPr>
          <p:cNvPr id="4" name="Текст 3"/>
          <p:cNvSpPr>
            <a:spLocks noGrp="1"/>
          </p:cNvSpPr>
          <p:nvPr>
            <p:ph type="body" sz="half" idx="2"/>
          </p:nvPr>
        </p:nvSpPr>
        <p:spPr>
          <a:xfrm>
            <a:off x="46482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B6822583-BB37-4CEC-BFDF-66A33CAD3D0D}" type="slidenum">
              <a:rPr lang="ru-RU"/>
              <a:pPr>
                <a:defRPr/>
              </a:pPr>
              <a:t>‹#›</a:t>
            </a:fld>
            <a:endParaRPr lang="ru-RU"/>
          </a:p>
        </p:txBody>
      </p:sp>
    </p:spTree>
    <p:extLst>
      <p:ext uri="{BB962C8B-B14F-4D97-AF65-F5344CB8AC3E}">
        <p14:creationId xmlns:p14="http://schemas.microsoft.com/office/powerpoint/2010/main" val="223986776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1422400"/>
            <a:ext cx="9147175"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3"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4"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5"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6"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8"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9"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50"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51"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52"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53"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54"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9"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47"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48"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70"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endParaRPr>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27"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28"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29"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30"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31"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32"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33"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34"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35"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38"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endParaRPr>
              </a:p>
            </p:txBody>
          </p:sp>
          <p:sp>
            <p:nvSpPr>
              <p:cNvPr id="139"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endParaRPr>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fontAlgn="auto">
                  <a:spcBef>
                    <a:spcPts val="0"/>
                  </a:spcBef>
                  <a:spcAft>
                    <a:spcPts val="0"/>
                  </a:spcAft>
                  <a:defRPr/>
                </a:pPr>
                <a:endParaRPr lang="ru-RU">
                  <a:latin typeface="+mn-lt"/>
                </a:endParaRPr>
              </a:p>
            </p:txBody>
          </p:sp>
        </p:grpSp>
      </p:grpSp>
      <p:sp>
        <p:nvSpPr>
          <p:cNvPr id="148633"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ru-RU" smtClean="0"/>
              <a:t>Образец заголовка</a:t>
            </a:r>
            <a:endParaRPr lang="ru-RU"/>
          </a:p>
        </p:txBody>
      </p:sp>
      <p:sp>
        <p:nvSpPr>
          <p:cNvPr id="148634"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ru-RU" smtClean="0"/>
              <a:t>Образец подзаголовка</a:t>
            </a:r>
            <a:endParaRPr lang="ru-RU"/>
          </a:p>
        </p:txBody>
      </p:sp>
      <p:sp>
        <p:nvSpPr>
          <p:cNvPr id="155" name="Rectangle 155"/>
          <p:cNvSpPr>
            <a:spLocks noGrp="1" noChangeArrowheads="1"/>
          </p:cNvSpPr>
          <p:nvPr>
            <p:ph type="dt" sz="quarter" idx="10"/>
          </p:nvPr>
        </p:nvSpPr>
        <p:spPr>
          <a:xfrm>
            <a:off x="304800" y="6248400"/>
            <a:ext cx="2286000" cy="457200"/>
          </a:xfrm>
        </p:spPr>
        <p:txBody>
          <a:bodyPr/>
          <a:lstStyle>
            <a:lvl1pPr>
              <a:defRPr>
                <a:effectLst>
                  <a:outerShdw blurRad="38100" dist="38100" dir="2700000" algn="tl">
                    <a:srgbClr val="000000"/>
                  </a:outerShdw>
                </a:effectLst>
                <a:latin typeface="+mn-lt"/>
              </a:defRPr>
            </a:lvl1pPr>
          </a:lstStyle>
          <a:p>
            <a:pPr>
              <a:defRPr/>
            </a:pPr>
            <a:endParaRPr lang="ru-RU"/>
          </a:p>
        </p:txBody>
      </p:sp>
      <p:sp>
        <p:nvSpPr>
          <p:cNvPr id="156" name="Rectangle 156"/>
          <p:cNvSpPr>
            <a:spLocks noGrp="1" noChangeArrowheads="1"/>
          </p:cNvSpPr>
          <p:nvPr>
            <p:ph type="ftr" sz="quarter" idx="11"/>
          </p:nvPr>
        </p:nvSpPr>
        <p:spPr>
          <a:xfrm>
            <a:off x="3124200" y="6248400"/>
            <a:ext cx="2895600" cy="457200"/>
          </a:xfrm>
        </p:spPr>
        <p:txBody>
          <a:bodyPr/>
          <a:lstStyle>
            <a:lvl1pPr>
              <a:defRPr>
                <a:effectLst>
                  <a:outerShdw blurRad="38100" dist="38100" dir="2700000" algn="tl">
                    <a:srgbClr val="000000"/>
                  </a:outerShdw>
                </a:effectLst>
                <a:latin typeface="+mn-lt"/>
              </a:defRPr>
            </a:lvl1pPr>
          </a:lstStyle>
          <a:p>
            <a:pPr>
              <a:defRPr/>
            </a:pPr>
            <a:endParaRPr lang="ru-RU"/>
          </a:p>
        </p:txBody>
      </p:sp>
      <p:sp>
        <p:nvSpPr>
          <p:cNvPr id="157" name="Rectangle 157"/>
          <p:cNvSpPr>
            <a:spLocks noGrp="1" noChangeArrowheads="1"/>
          </p:cNvSpPr>
          <p:nvPr>
            <p:ph type="sldNum" sz="quarter" idx="12"/>
          </p:nvPr>
        </p:nvSpPr>
        <p:spPr>
          <a:xfrm>
            <a:off x="6553200" y="6248400"/>
            <a:ext cx="2286000" cy="457200"/>
          </a:xfrm>
        </p:spPr>
        <p:txBody>
          <a:bodyPr/>
          <a:lstStyle>
            <a:lvl1pPr>
              <a:defRPr>
                <a:effectLst>
                  <a:outerShdw blurRad="38100" dist="38100" dir="2700000" algn="tl">
                    <a:srgbClr val="000000"/>
                  </a:outerShdw>
                </a:effectLst>
                <a:latin typeface="+mn-lt"/>
              </a:defRPr>
            </a:lvl1pPr>
          </a:lstStyle>
          <a:p>
            <a:pPr>
              <a:defRPr/>
            </a:pPr>
            <a:fld id="{2D49F0BD-0E56-4F25-A393-3E098CF3CDBB}" type="slidenum">
              <a:rPr lang="ru-RU"/>
              <a:pPr>
                <a:defRPr/>
              </a:pPr>
              <a:t>‹#›</a:t>
            </a:fld>
            <a:endParaRPr lang="ru-RU"/>
          </a:p>
        </p:txBody>
      </p:sp>
    </p:spTree>
    <p:extLst>
      <p:ext uri="{BB962C8B-B14F-4D97-AF65-F5344CB8AC3E}">
        <p14:creationId xmlns:p14="http://schemas.microsoft.com/office/powerpoint/2010/main" val="383159063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54"/>
          <p:cNvSpPr>
            <a:spLocks noGrp="1" noChangeArrowheads="1"/>
          </p:cNvSpPr>
          <p:nvPr>
            <p:ph type="dt" sz="half" idx="10"/>
          </p:nvPr>
        </p:nvSpPr>
        <p:spPr>
          <a:ln/>
        </p:spPr>
        <p:txBody>
          <a:bodyPr/>
          <a:lstStyle>
            <a:lvl1pPr>
              <a:defRPr/>
            </a:lvl1pPr>
          </a:lstStyle>
          <a:p>
            <a:pPr>
              <a:defRPr/>
            </a:pPr>
            <a:endParaRPr lang="ru-RU"/>
          </a:p>
        </p:txBody>
      </p:sp>
      <p:sp>
        <p:nvSpPr>
          <p:cNvPr id="5" name="Rectangle 155"/>
          <p:cNvSpPr>
            <a:spLocks noGrp="1" noChangeArrowheads="1"/>
          </p:cNvSpPr>
          <p:nvPr>
            <p:ph type="ftr" sz="quarter" idx="11"/>
          </p:nvPr>
        </p:nvSpPr>
        <p:spPr>
          <a:ln/>
        </p:spPr>
        <p:txBody>
          <a:bodyPr/>
          <a:lstStyle>
            <a:lvl1pPr>
              <a:defRPr/>
            </a:lvl1pPr>
          </a:lstStyle>
          <a:p>
            <a:pPr>
              <a:defRPr/>
            </a:pPr>
            <a:endParaRPr lang="ru-RU"/>
          </a:p>
        </p:txBody>
      </p:sp>
      <p:sp>
        <p:nvSpPr>
          <p:cNvPr id="6" name="Rectangle 156"/>
          <p:cNvSpPr>
            <a:spLocks noGrp="1" noChangeArrowheads="1"/>
          </p:cNvSpPr>
          <p:nvPr>
            <p:ph type="sldNum" sz="quarter" idx="12"/>
          </p:nvPr>
        </p:nvSpPr>
        <p:spPr>
          <a:ln/>
        </p:spPr>
        <p:txBody>
          <a:bodyPr/>
          <a:lstStyle>
            <a:lvl1pPr>
              <a:defRPr/>
            </a:lvl1pPr>
          </a:lstStyle>
          <a:p>
            <a:pPr>
              <a:defRPr/>
            </a:pPr>
            <a:fld id="{66F74C5A-3216-430C-9D11-F66DF1A316F2}" type="slidenum">
              <a:rPr lang="ru-RU"/>
              <a:pPr>
                <a:defRPr/>
              </a:pPr>
              <a:t>‹#›</a:t>
            </a:fld>
            <a:endParaRPr lang="ru-RU"/>
          </a:p>
        </p:txBody>
      </p:sp>
    </p:spTree>
    <p:extLst>
      <p:ext uri="{BB962C8B-B14F-4D97-AF65-F5344CB8AC3E}">
        <p14:creationId xmlns:p14="http://schemas.microsoft.com/office/powerpoint/2010/main" val="428411006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54"/>
          <p:cNvSpPr>
            <a:spLocks noGrp="1" noChangeArrowheads="1"/>
          </p:cNvSpPr>
          <p:nvPr>
            <p:ph type="dt" sz="half" idx="10"/>
          </p:nvPr>
        </p:nvSpPr>
        <p:spPr>
          <a:ln/>
        </p:spPr>
        <p:txBody>
          <a:bodyPr/>
          <a:lstStyle>
            <a:lvl1pPr>
              <a:defRPr/>
            </a:lvl1pPr>
          </a:lstStyle>
          <a:p>
            <a:pPr>
              <a:defRPr/>
            </a:pPr>
            <a:endParaRPr lang="ru-RU"/>
          </a:p>
        </p:txBody>
      </p:sp>
      <p:sp>
        <p:nvSpPr>
          <p:cNvPr id="5" name="Rectangle 155"/>
          <p:cNvSpPr>
            <a:spLocks noGrp="1" noChangeArrowheads="1"/>
          </p:cNvSpPr>
          <p:nvPr>
            <p:ph type="ftr" sz="quarter" idx="11"/>
          </p:nvPr>
        </p:nvSpPr>
        <p:spPr>
          <a:ln/>
        </p:spPr>
        <p:txBody>
          <a:bodyPr/>
          <a:lstStyle>
            <a:lvl1pPr>
              <a:defRPr/>
            </a:lvl1pPr>
          </a:lstStyle>
          <a:p>
            <a:pPr>
              <a:defRPr/>
            </a:pPr>
            <a:endParaRPr lang="ru-RU"/>
          </a:p>
        </p:txBody>
      </p:sp>
      <p:sp>
        <p:nvSpPr>
          <p:cNvPr id="6" name="Rectangle 156"/>
          <p:cNvSpPr>
            <a:spLocks noGrp="1" noChangeArrowheads="1"/>
          </p:cNvSpPr>
          <p:nvPr>
            <p:ph type="sldNum" sz="quarter" idx="12"/>
          </p:nvPr>
        </p:nvSpPr>
        <p:spPr>
          <a:ln/>
        </p:spPr>
        <p:txBody>
          <a:bodyPr/>
          <a:lstStyle>
            <a:lvl1pPr>
              <a:defRPr/>
            </a:lvl1pPr>
          </a:lstStyle>
          <a:p>
            <a:pPr>
              <a:defRPr/>
            </a:pPr>
            <a:fld id="{7D8F8C7B-87FD-4FE6-BB99-362FA41EFA12}" type="slidenum">
              <a:rPr lang="ru-RU"/>
              <a:pPr>
                <a:defRPr/>
              </a:pPr>
              <a:t>‹#›</a:t>
            </a:fld>
            <a:endParaRPr lang="ru-RU"/>
          </a:p>
        </p:txBody>
      </p:sp>
    </p:spTree>
    <p:extLst>
      <p:ext uri="{BB962C8B-B14F-4D97-AF65-F5344CB8AC3E}">
        <p14:creationId xmlns:p14="http://schemas.microsoft.com/office/powerpoint/2010/main" val="220287732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54"/>
          <p:cNvSpPr>
            <a:spLocks noGrp="1" noChangeArrowheads="1"/>
          </p:cNvSpPr>
          <p:nvPr>
            <p:ph type="dt" sz="half" idx="10"/>
          </p:nvPr>
        </p:nvSpPr>
        <p:spPr>
          <a:ln/>
        </p:spPr>
        <p:txBody>
          <a:bodyPr/>
          <a:lstStyle>
            <a:lvl1pPr>
              <a:defRPr/>
            </a:lvl1pPr>
          </a:lstStyle>
          <a:p>
            <a:pPr>
              <a:defRPr/>
            </a:pPr>
            <a:endParaRPr lang="ru-RU"/>
          </a:p>
        </p:txBody>
      </p:sp>
      <p:sp>
        <p:nvSpPr>
          <p:cNvPr id="6" name="Rectangle 155"/>
          <p:cNvSpPr>
            <a:spLocks noGrp="1" noChangeArrowheads="1"/>
          </p:cNvSpPr>
          <p:nvPr>
            <p:ph type="ftr" sz="quarter" idx="11"/>
          </p:nvPr>
        </p:nvSpPr>
        <p:spPr>
          <a:ln/>
        </p:spPr>
        <p:txBody>
          <a:bodyPr/>
          <a:lstStyle>
            <a:lvl1pPr>
              <a:defRPr/>
            </a:lvl1pPr>
          </a:lstStyle>
          <a:p>
            <a:pPr>
              <a:defRPr/>
            </a:pPr>
            <a:endParaRPr lang="ru-RU"/>
          </a:p>
        </p:txBody>
      </p:sp>
      <p:sp>
        <p:nvSpPr>
          <p:cNvPr id="7" name="Rectangle 156"/>
          <p:cNvSpPr>
            <a:spLocks noGrp="1" noChangeArrowheads="1"/>
          </p:cNvSpPr>
          <p:nvPr>
            <p:ph type="sldNum" sz="quarter" idx="12"/>
          </p:nvPr>
        </p:nvSpPr>
        <p:spPr>
          <a:ln/>
        </p:spPr>
        <p:txBody>
          <a:bodyPr/>
          <a:lstStyle>
            <a:lvl1pPr>
              <a:defRPr/>
            </a:lvl1pPr>
          </a:lstStyle>
          <a:p>
            <a:pPr>
              <a:defRPr/>
            </a:pPr>
            <a:fld id="{82F11054-D1D2-4EFD-8A4B-379BBE0F9DB7}" type="slidenum">
              <a:rPr lang="ru-RU"/>
              <a:pPr>
                <a:defRPr/>
              </a:pPr>
              <a:t>‹#›</a:t>
            </a:fld>
            <a:endParaRPr lang="ru-RU"/>
          </a:p>
        </p:txBody>
      </p:sp>
    </p:spTree>
    <p:extLst>
      <p:ext uri="{BB962C8B-B14F-4D97-AF65-F5344CB8AC3E}">
        <p14:creationId xmlns:p14="http://schemas.microsoft.com/office/powerpoint/2010/main" val="199248072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54"/>
          <p:cNvSpPr>
            <a:spLocks noGrp="1" noChangeArrowheads="1"/>
          </p:cNvSpPr>
          <p:nvPr>
            <p:ph type="dt" sz="half" idx="10"/>
          </p:nvPr>
        </p:nvSpPr>
        <p:spPr>
          <a:ln/>
        </p:spPr>
        <p:txBody>
          <a:bodyPr/>
          <a:lstStyle>
            <a:lvl1pPr>
              <a:defRPr/>
            </a:lvl1pPr>
          </a:lstStyle>
          <a:p>
            <a:pPr>
              <a:defRPr/>
            </a:pPr>
            <a:endParaRPr lang="ru-RU"/>
          </a:p>
        </p:txBody>
      </p:sp>
      <p:sp>
        <p:nvSpPr>
          <p:cNvPr id="8" name="Rectangle 155"/>
          <p:cNvSpPr>
            <a:spLocks noGrp="1" noChangeArrowheads="1"/>
          </p:cNvSpPr>
          <p:nvPr>
            <p:ph type="ftr" sz="quarter" idx="11"/>
          </p:nvPr>
        </p:nvSpPr>
        <p:spPr>
          <a:ln/>
        </p:spPr>
        <p:txBody>
          <a:bodyPr/>
          <a:lstStyle>
            <a:lvl1pPr>
              <a:defRPr/>
            </a:lvl1pPr>
          </a:lstStyle>
          <a:p>
            <a:pPr>
              <a:defRPr/>
            </a:pPr>
            <a:endParaRPr lang="ru-RU"/>
          </a:p>
        </p:txBody>
      </p:sp>
      <p:sp>
        <p:nvSpPr>
          <p:cNvPr id="9" name="Rectangle 156"/>
          <p:cNvSpPr>
            <a:spLocks noGrp="1" noChangeArrowheads="1"/>
          </p:cNvSpPr>
          <p:nvPr>
            <p:ph type="sldNum" sz="quarter" idx="12"/>
          </p:nvPr>
        </p:nvSpPr>
        <p:spPr>
          <a:ln/>
        </p:spPr>
        <p:txBody>
          <a:bodyPr/>
          <a:lstStyle>
            <a:lvl1pPr>
              <a:defRPr/>
            </a:lvl1pPr>
          </a:lstStyle>
          <a:p>
            <a:pPr>
              <a:defRPr/>
            </a:pPr>
            <a:fld id="{E0B2B54E-9B5F-4A6A-A825-6243A42D4E2C}" type="slidenum">
              <a:rPr lang="ru-RU"/>
              <a:pPr>
                <a:defRPr/>
              </a:pPr>
              <a:t>‹#›</a:t>
            </a:fld>
            <a:endParaRPr lang="ru-RU"/>
          </a:p>
        </p:txBody>
      </p:sp>
    </p:spTree>
    <p:extLst>
      <p:ext uri="{BB962C8B-B14F-4D97-AF65-F5344CB8AC3E}">
        <p14:creationId xmlns:p14="http://schemas.microsoft.com/office/powerpoint/2010/main" val="323894317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54"/>
          <p:cNvSpPr>
            <a:spLocks noGrp="1" noChangeArrowheads="1"/>
          </p:cNvSpPr>
          <p:nvPr>
            <p:ph type="dt" sz="half" idx="10"/>
          </p:nvPr>
        </p:nvSpPr>
        <p:spPr>
          <a:ln/>
        </p:spPr>
        <p:txBody>
          <a:bodyPr/>
          <a:lstStyle>
            <a:lvl1pPr>
              <a:defRPr/>
            </a:lvl1pPr>
          </a:lstStyle>
          <a:p>
            <a:pPr>
              <a:defRPr/>
            </a:pPr>
            <a:endParaRPr lang="ru-RU"/>
          </a:p>
        </p:txBody>
      </p:sp>
      <p:sp>
        <p:nvSpPr>
          <p:cNvPr id="4" name="Rectangle 155"/>
          <p:cNvSpPr>
            <a:spLocks noGrp="1" noChangeArrowheads="1"/>
          </p:cNvSpPr>
          <p:nvPr>
            <p:ph type="ftr" sz="quarter" idx="11"/>
          </p:nvPr>
        </p:nvSpPr>
        <p:spPr>
          <a:ln/>
        </p:spPr>
        <p:txBody>
          <a:bodyPr/>
          <a:lstStyle>
            <a:lvl1pPr>
              <a:defRPr/>
            </a:lvl1pPr>
          </a:lstStyle>
          <a:p>
            <a:pPr>
              <a:defRPr/>
            </a:pPr>
            <a:endParaRPr lang="ru-RU"/>
          </a:p>
        </p:txBody>
      </p:sp>
      <p:sp>
        <p:nvSpPr>
          <p:cNvPr id="5" name="Rectangle 156"/>
          <p:cNvSpPr>
            <a:spLocks noGrp="1" noChangeArrowheads="1"/>
          </p:cNvSpPr>
          <p:nvPr>
            <p:ph type="sldNum" sz="quarter" idx="12"/>
          </p:nvPr>
        </p:nvSpPr>
        <p:spPr>
          <a:ln/>
        </p:spPr>
        <p:txBody>
          <a:bodyPr/>
          <a:lstStyle>
            <a:lvl1pPr>
              <a:defRPr/>
            </a:lvl1pPr>
          </a:lstStyle>
          <a:p>
            <a:pPr>
              <a:defRPr/>
            </a:pPr>
            <a:fld id="{658B7500-DB0D-43F2-9A19-32CBB592A19C}" type="slidenum">
              <a:rPr lang="ru-RU"/>
              <a:pPr>
                <a:defRPr/>
              </a:pPr>
              <a:t>‹#›</a:t>
            </a:fld>
            <a:endParaRPr lang="ru-RU"/>
          </a:p>
        </p:txBody>
      </p:sp>
    </p:spTree>
    <p:extLst>
      <p:ext uri="{BB962C8B-B14F-4D97-AF65-F5344CB8AC3E}">
        <p14:creationId xmlns:p14="http://schemas.microsoft.com/office/powerpoint/2010/main" val="197998816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54"/>
          <p:cNvSpPr>
            <a:spLocks noGrp="1" noChangeArrowheads="1"/>
          </p:cNvSpPr>
          <p:nvPr>
            <p:ph type="dt" sz="half" idx="10"/>
          </p:nvPr>
        </p:nvSpPr>
        <p:spPr>
          <a:ln/>
        </p:spPr>
        <p:txBody>
          <a:bodyPr/>
          <a:lstStyle>
            <a:lvl1pPr>
              <a:defRPr/>
            </a:lvl1pPr>
          </a:lstStyle>
          <a:p>
            <a:pPr>
              <a:defRPr/>
            </a:pPr>
            <a:endParaRPr lang="ru-RU"/>
          </a:p>
        </p:txBody>
      </p:sp>
      <p:sp>
        <p:nvSpPr>
          <p:cNvPr id="3" name="Rectangle 155"/>
          <p:cNvSpPr>
            <a:spLocks noGrp="1" noChangeArrowheads="1"/>
          </p:cNvSpPr>
          <p:nvPr>
            <p:ph type="ftr" sz="quarter" idx="11"/>
          </p:nvPr>
        </p:nvSpPr>
        <p:spPr>
          <a:ln/>
        </p:spPr>
        <p:txBody>
          <a:bodyPr/>
          <a:lstStyle>
            <a:lvl1pPr>
              <a:defRPr/>
            </a:lvl1pPr>
          </a:lstStyle>
          <a:p>
            <a:pPr>
              <a:defRPr/>
            </a:pPr>
            <a:endParaRPr lang="ru-RU"/>
          </a:p>
        </p:txBody>
      </p:sp>
      <p:sp>
        <p:nvSpPr>
          <p:cNvPr id="4" name="Rectangle 156"/>
          <p:cNvSpPr>
            <a:spLocks noGrp="1" noChangeArrowheads="1"/>
          </p:cNvSpPr>
          <p:nvPr>
            <p:ph type="sldNum" sz="quarter" idx="12"/>
          </p:nvPr>
        </p:nvSpPr>
        <p:spPr>
          <a:ln/>
        </p:spPr>
        <p:txBody>
          <a:bodyPr/>
          <a:lstStyle>
            <a:lvl1pPr>
              <a:defRPr/>
            </a:lvl1pPr>
          </a:lstStyle>
          <a:p>
            <a:pPr>
              <a:defRPr/>
            </a:pPr>
            <a:fld id="{23AB865F-5BE1-4CB7-AB5B-9B0B8376D7D3}" type="slidenum">
              <a:rPr lang="ru-RU"/>
              <a:pPr>
                <a:defRPr/>
              </a:pPr>
              <a:t>‹#›</a:t>
            </a:fld>
            <a:endParaRPr lang="ru-RU"/>
          </a:p>
        </p:txBody>
      </p:sp>
    </p:spTree>
    <p:extLst>
      <p:ext uri="{BB962C8B-B14F-4D97-AF65-F5344CB8AC3E}">
        <p14:creationId xmlns:p14="http://schemas.microsoft.com/office/powerpoint/2010/main" val="111362397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54"/>
          <p:cNvSpPr>
            <a:spLocks noGrp="1" noChangeArrowheads="1"/>
          </p:cNvSpPr>
          <p:nvPr>
            <p:ph type="dt" sz="half" idx="10"/>
          </p:nvPr>
        </p:nvSpPr>
        <p:spPr>
          <a:ln/>
        </p:spPr>
        <p:txBody>
          <a:bodyPr/>
          <a:lstStyle>
            <a:lvl1pPr>
              <a:defRPr/>
            </a:lvl1pPr>
          </a:lstStyle>
          <a:p>
            <a:pPr>
              <a:defRPr/>
            </a:pPr>
            <a:endParaRPr lang="ru-RU"/>
          </a:p>
        </p:txBody>
      </p:sp>
      <p:sp>
        <p:nvSpPr>
          <p:cNvPr id="6" name="Rectangle 155"/>
          <p:cNvSpPr>
            <a:spLocks noGrp="1" noChangeArrowheads="1"/>
          </p:cNvSpPr>
          <p:nvPr>
            <p:ph type="ftr" sz="quarter" idx="11"/>
          </p:nvPr>
        </p:nvSpPr>
        <p:spPr>
          <a:ln/>
        </p:spPr>
        <p:txBody>
          <a:bodyPr/>
          <a:lstStyle>
            <a:lvl1pPr>
              <a:defRPr/>
            </a:lvl1pPr>
          </a:lstStyle>
          <a:p>
            <a:pPr>
              <a:defRPr/>
            </a:pPr>
            <a:endParaRPr lang="ru-RU"/>
          </a:p>
        </p:txBody>
      </p:sp>
      <p:sp>
        <p:nvSpPr>
          <p:cNvPr id="7" name="Rectangle 156"/>
          <p:cNvSpPr>
            <a:spLocks noGrp="1" noChangeArrowheads="1"/>
          </p:cNvSpPr>
          <p:nvPr>
            <p:ph type="sldNum" sz="quarter" idx="12"/>
          </p:nvPr>
        </p:nvSpPr>
        <p:spPr>
          <a:ln/>
        </p:spPr>
        <p:txBody>
          <a:bodyPr/>
          <a:lstStyle>
            <a:lvl1pPr>
              <a:defRPr/>
            </a:lvl1pPr>
          </a:lstStyle>
          <a:p>
            <a:pPr>
              <a:defRPr/>
            </a:pPr>
            <a:fld id="{B4E52E34-346A-4F8D-B7F5-84AD42251774}" type="slidenum">
              <a:rPr lang="ru-RU"/>
              <a:pPr>
                <a:defRPr/>
              </a:pPr>
              <a:t>‹#›</a:t>
            </a:fld>
            <a:endParaRPr lang="ru-RU"/>
          </a:p>
        </p:txBody>
      </p:sp>
    </p:spTree>
    <p:extLst>
      <p:ext uri="{BB962C8B-B14F-4D97-AF65-F5344CB8AC3E}">
        <p14:creationId xmlns:p14="http://schemas.microsoft.com/office/powerpoint/2010/main" val="148048757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54"/>
          <p:cNvSpPr>
            <a:spLocks noGrp="1" noChangeArrowheads="1"/>
          </p:cNvSpPr>
          <p:nvPr>
            <p:ph type="dt" sz="half" idx="10"/>
          </p:nvPr>
        </p:nvSpPr>
        <p:spPr>
          <a:ln/>
        </p:spPr>
        <p:txBody>
          <a:bodyPr/>
          <a:lstStyle>
            <a:lvl1pPr>
              <a:defRPr/>
            </a:lvl1pPr>
          </a:lstStyle>
          <a:p>
            <a:pPr>
              <a:defRPr/>
            </a:pPr>
            <a:endParaRPr lang="ru-RU"/>
          </a:p>
        </p:txBody>
      </p:sp>
      <p:sp>
        <p:nvSpPr>
          <p:cNvPr id="6" name="Rectangle 155"/>
          <p:cNvSpPr>
            <a:spLocks noGrp="1" noChangeArrowheads="1"/>
          </p:cNvSpPr>
          <p:nvPr>
            <p:ph type="ftr" sz="quarter" idx="11"/>
          </p:nvPr>
        </p:nvSpPr>
        <p:spPr>
          <a:ln/>
        </p:spPr>
        <p:txBody>
          <a:bodyPr/>
          <a:lstStyle>
            <a:lvl1pPr>
              <a:defRPr/>
            </a:lvl1pPr>
          </a:lstStyle>
          <a:p>
            <a:pPr>
              <a:defRPr/>
            </a:pPr>
            <a:endParaRPr lang="ru-RU"/>
          </a:p>
        </p:txBody>
      </p:sp>
      <p:sp>
        <p:nvSpPr>
          <p:cNvPr id="7" name="Rectangle 156"/>
          <p:cNvSpPr>
            <a:spLocks noGrp="1" noChangeArrowheads="1"/>
          </p:cNvSpPr>
          <p:nvPr>
            <p:ph type="sldNum" sz="quarter" idx="12"/>
          </p:nvPr>
        </p:nvSpPr>
        <p:spPr>
          <a:ln/>
        </p:spPr>
        <p:txBody>
          <a:bodyPr/>
          <a:lstStyle>
            <a:lvl1pPr>
              <a:defRPr/>
            </a:lvl1pPr>
          </a:lstStyle>
          <a:p>
            <a:pPr>
              <a:defRPr/>
            </a:pPr>
            <a:fld id="{1C76CCCD-C5D4-478B-BD94-AB8E8EF0FA14}" type="slidenum">
              <a:rPr lang="ru-RU"/>
              <a:pPr>
                <a:defRPr/>
              </a:pPr>
              <a:t>‹#›</a:t>
            </a:fld>
            <a:endParaRPr lang="ru-RU"/>
          </a:p>
        </p:txBody>
      </p:sp>
    </p:spTree>
    <p:extLst>
      <p:ext uri="{BB962C8B-B14F-4D97-AF65-F5344CB8AC3E}">
        <p14:creationId xmlns:p14="http://schemas.microsoft.com/office/powerpoint/2010/main" val="429180929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54"/>
          <p:cNvSpPr>
            <a:spLocks noGrp="1" noChangeArrowheads="1"/>
          </p:cNvSpPr>
          <p:nvPr>
            <p:ph type="dt" sz="half" idx="10"/>
          </p:nvPr>
        </p:nvSpPr>
        <p:spPr>
          <a:ln/>
        </p:spPr>
        <p:txBody>
          <a:bodyPr/>
          <a:lstStyle>
            <a:lvl1pPr>
              <a:defRPr/>
            </a:lvl1pPr>
          </a:lstStyle>
          <a:p>
            <a:pPr>
              <a:defRPr/>
            </a:pPr>
            <a:endParaRPr lang="ru-RU"/>
          </a:p>
        </p:txBody>
      </p:sp>
      <p:sp>
        <p:nvSpPr>
          <p:cNvPr id="5" name="Rectangle 155"/>
          <p:cNvSpPr>
            <a:spLocks noGrp="1" noChangeArrowheads="1"/>
          </p:cNvSpPr>
          <p:nvPr>
            <p:ph type="ftr" sz="quarter" idx="11"/>
          </p:nvPr>
        </p:nvSpPr>
        <p:spPr>
          <a:ln/>
        </p:spPr>
        <p:txBody>
          <a:bodyPr/>
          <a:lstStyle>
            <a:lvl1pPr>
              <a:defRPr/>
            </a:lvl1pPr>
          </a:lstStyle>
          <a:p>
            <a:pPr>
              <a:defRPr/>
            </a:pPr>
            <a:endParaRPr lang="ru-RU"/>
          </a:p>
        </p:txBody>
      </p:sp>
      <p:sp>
        <p:nvSpPr>
          <p:cNvPr id="6" name="Rectangle 156"/>
          <p:cNvSpPr>
            <a:spLocks noGrp="1" noChangeArrowheads="1"/>
          </p:cNvSpPr>
          <p:nvPr>
            <p:ph type="sldNum" sz="quarter" idx="12"/>
          </p:nvPr>
        </p:nvSpPr>
        <p:spPr>
          <a:ln/>
        </p:spPr>
        <p:txBody>
          <a:bodyPr/>
          <a:lstStyle>
            <a:lvl1pPr>
              <a:defRPr/>
            </a:lvl1pPr>
          </a:lstStyle>
          <a:p>
            <a:pPr>
              <a:defRPr/>
            </a:pPr>
            <a:fld id="{C09D09AB-233D-4BD1-A1A6-929C860C6A44}" type="slidenum">
              <a:rPr lang="ru-RU"/>
              <a:pPr>
                <a:defRPr/>
              </a:pPr>
              <a:t>‹#›</a:t>
            </a:fld>
            <a:endParaRPr lang="ru-RU"/>
          </a:p>
        </p:txBody>
      </p:sp>
    </p:spTree>
    <p:extLst>
      <p:ext uri="{BB962C8B-B14F-4D97-AF65-F5344CB8AC3E}">
        <p14:creationId xmlns:p14="http://schemas.microsoft.com/office/powerpoint/2010/main" val="183162169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7188" y="228600"/>
            <a:ext cx="2135187" cy="58705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01625" y="228600"/>
            <a:ext cx="6253163" cy="58705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54"/>
          <p:cNvSpPr>
            <a:spLocks noGrp="1" noChangeArrowheads="1"/>
          </p:cNvSpPr>
          <p:nvPr>
            <p:ph type="dt" sz="half" idx="10"/>
          </p:nvPr>
        </p:nvSpPr>
        <p:spPr>
          <a:ln/>
        </p:spPr>
        <p:txBody>
          <a:bodyPr/>
          <a:lstStyle>
            <a:lvl1pPr>
              <a:defRPr/>
            </a:lvl1pPr>
          </a:lstStyle>
          <a:p>
            <a:pPr>
              <a:defRPr/>
            </a:pPr>
            <a:endParaRPr lang="ru-RU"/>
          </a:p>
        </p:txBody>
      </p:sp>
      <p:sp>
        <p:nvSpPr>
          <p:cNvPr id="5" name="Rectangle 155"/>
          <p:cNvSpPr>
            <a:spLocks noGrp="1" noChangeArrowheads="1"/>
          </p:cNvSpPr>
          <p:nvPr>
            <p:ph type="ftr" sz="quarter" idx="11"/>
          </p:nvPr>
        </p:nvSpPr>
        <p:spPr>
          <a:ln/>
        </p:spPr>
        <p:txBody>
          <a:bodyPr/>
          <a:lstStyle>
            <a:lvl1pPr>
              <a:defRPr/>
            </a:lvl1pPr>
          </a:lstStyle>
          <a:p>
            <a:pPr>
              <a:defRPr/>
            </a:pPr>
            <a:endParaRPr lang="ru-RU"/>
          </a:p>
        </p:txBody>
      </p:sp>
      <p:sp>
        <p:nvSpPr>
          <p:cNvPr id="6" name="Rectangle 156"/>
          <p:cNvSpPr>
            <a:spLocks noGrp="1" noChangeArrowheads="1"/>
          </p:cNvSpPr>
          <p:nvPr>
            <p:ph type="sldNum" sz="quarter" idx="12"/>
          </p:nvPr>
        </p:nvSpPr>
        <p:spPr>
          <a:ln/>
        </p:spPr>
        <p:txBody>
          <a:bodyPr/>
          <a:lstStyle>
            <a:lvl1pPr>
              <a:defRPr/>
            </a:lvl1pPr>
          </a:lstStyle>
          <a:p>
            <a:pPr>
              <a:defRPr/>
            </a:pPr>
            <a:fld id="{4C77D466-F9A6-4898-A71C-7F000B144A0A}" type="slidenum">
              <a:rPr lang="ru-RU"/>
              <a:pPr>
                <a:defRPr/>
              </a:pPr>
              <a:t>‹#›</a:t>
            </a:fld>
            <a:endParaRPr lang="ru-RU"/>
          </a:p>
        </p:txBody>
      </p:sp>
    </p:spTree>
    <p:extLst>
      <p:ext uri="{BB962C8B-B14F-4D97-AF65-F5344CB8AC3E}">
        <p14:creationId xmlns:p14="http://schemas.microsoft.com/office/powerpoint/2010/main" val="159901459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633413" y="798513"/>
            <a:ext cx="7542213" cy="6029325"/>
            <a:chOff x="-384" y="480"/>
            <a:chExt cx="4751" cy="3798"/>
          </a:xfrm>
        </p:grpSpPr>
        <p:grpSp>
          <p:nvGrpSpPr>
            <p:cNvPr id="5" name="Group 3"/>
            <p:cNvGrpSpPr>
              <a:grpSpLocks/>
            </p:cNvGrpSpPr>
            <p:nvPr/>
          </p:nvGrpSpPr>
          <p:grpSpPr bwMode="auto">
            <a:xfrm>
              <a:off x="-384" y="480"/>
              <a:ext cx="4751" cy="3798"/>
              <a:chOff x="0" y="522"/>
              <a:chExt cx="4751" cy="3798"/>
            </a:xfrm>
          </p:grpSpPr>
          <p:grpSp>
            <p:nvGrpSpPr>
              <p:cNvPr id="19" name="Group 4"/>
              <p:cNvGrpSpPr>
                <a:grpSpLocks/>
              </p:cNvGrpSpPr>
              <p:nvPr userDrawn="1"/>
            </p:nvGrpSpPr>
            <p:grpSpPr bwMode="auto">
              <a:xfrm>
                <a:off x="0" y="522"/>
                <a:ext cx="4751" cy="3794"/>
                <a:chOff x="0" y="522"/>
                <a:chExt cx="4751" cy="3794"/>
              </a:xfrm>
            </p:grpSpPr>
            <p:sp>
              <p:nvSpPr>
                <p:cNvPr id="33" name="Freeform 5"/>
                <p:cNvSpPr>
                  <a:spLocks/>
                </p:cNvSpPr>
                <p:nvPr userDrawn="1"/>
              </p:nvSpPr>
              <p:spPr bwMode="hidden">
                <a:xfrm>
                  <a:off x="628" y="1241"/>
                  <a:ext cx="3281" cy="3075"/>
                </a:xfrm>
                <a:custGeom>
                  <a:avLst/>
                  <a:gdLst/>
                  <a:ahLst/>
                  <a:cxnLst>
                    <a:cxn ang="0">
                      <a:pos x="502" y="1990"/>
                    </a:cxn>
                    <a:cxn ang="0">
                      <a:pos x="186" y="1474"/>
                    </a:cxn>
                    <a:cxn ang="0">
                      <a:pos x="66" y="1169"/>
                    </a:cxn>
                    <a:cxn ang="0">
                      <a:pos x="12" y="875"/>
                    </a:cxn>
                    <a:cxn ang="0">
                      <a:pos x="18" y="611"/>
                    </a:cxn>
                    <a:cxn ang="0">
                      <a:pos x="84" y="389"/>
                    </a:cxn>
                    <a:cxn ang="0">
                      <a:pos x="209" y="216"/>
                    </a:cxn>
                    <a:cxn ang="0">
                      <a:pos x="508" y="42"/>
                    </a:cxn>
                    <a:cxn ang="0">
                      <a:pos x="891" y="6"/>
                    </a:cxn>
                    <a:cxn ang="0">
                      <a:pos x="1334" y="102"/>
                    </a:cxn>
                    <a:cxn ang="0">
                      <a:pos x="1806" y="324"/>
                    </a:cxn>
                    <a:cxn ang="0">
                      <a:pos x="2272" y="659"/>
                    </a:cxn>
                    <a:cxn ang="0">
                      <a:pos x="2769" y="1187"/>
                    </a:cxn>
                    <a:cxn ang="0">
                      <a:pos x="3085" y="1702"/>
                    </a:cxn>
                    <a:cxn ang="0">
                      <a:pos x="3205" y="2008"/>
                    </a:cxn>
                    <a:cxn ang="0">
                      <a:pos x="3259" y="2302"/>
                    </a:cxn>
                    <a:cxn ang="0">
                      <a:pos x="3253" y="2565"/>
                    </a:cxn>
                    <a:cxn ang="0">
                      <a:pos x="3187" y="2781"/>
                    </a:cxn>
                    <a:cxn ang="0">
                      <a:pos x="3068" y="2961"/>
                    </a:cxn>
                    <a:cxn ang="0">
                      <a:pos x="2918" y="3075"/>
                    </a:cxn>
                    <a:cxn ang="0">
                      <a:pos x="3068" y="2967"/>
                    </a:cxn>
                    <a:cxn ang="0">
                      <a:pos x="3193" y="2787"/>
                    </a:cxn>
                    <a:cxn ang="0">
                      <a:pos x="3259" y="2565"/>
                    </a:cxn>
                    <a:cxn ang="0">
                      <a:pos x="3265" y="2302"/>
                    </a:cxn>
                    <a:cxn ang="0">
                      <a:pos x="3211" y="2008"/>
                    </a:cxn>
                    <a:cxn ang="0">
                      <a:pos x="3091" y="1702"/>
                    </a:cxn>
                    <a:cxn ang="0">
                      <a:pos x="2775" y="1181"/>
                    </a:cxn>
                    <a:cxn ang="0">
                      <a:pos x="2278" y="653"/>
                    </a:cxn>
                    <a:cxn ang="0">
                      <a:pos x="1806" y="318"/>
                    </a:cxn>
                    <a:cxn ang="0">
                      <a:pos x="1334" y="96"/>
                    </a:cxn>
                    <a:cxn ang="0">
                      <a:pos x="891" y="0"/>
                    </a:cxn>
                    <a:cxn ang="0">
                      <a:pos x="502" y="36"/>
                    </a:cxn>
                    <a:cxn ang="0">
                      <a:pos x="204" y="210"/>
                    </a:cxn>
                    <a:cxn ang="0">
                      <a:pos x="78" y="389"/>
                    </a:cxn>
                    <a:cxn ang="0">
                      <a:pos x="12" y="611"/>
                    </a:cxn>
                    <a:cxn ang="0">
                      <a:pos x="6" y="875"/>
                    </a:cxn>
                    <a:cxn ang="0">
                      <a:pos x="60" y="1169"/>
                    </a:cxn>
                    <a:cxn ang="0">
                      <a:pos x="180" y="1474"/>
                    </a:cxn>
                    <a:cxn ang="0">
                      <a:pos x="353" y="1786"/>
                    </a:cxn>
                    <a:cxn ang="0">
                      <a:pos x="849" y="2380"/>
                    </a:cxn>
                    <a:cxn ang="0">
                      <a:pos x="1244" y="2709"/>
                    </a:cxn>
                    <a:cxn ang="0">
                      <a:pos x="1656" y="2961"/>
                    </a:cxn>
                    <a:cxn ang="0">
                      <a:pos x="1937" y="3075"/>
                    </a:cxn>
                    <a:cxn ang="0">
                      <a:pos x="1525" y="2889"/>
                    </a:cxn>
                    <a:cxn ang="0">
                      <a:pos x="1118" y="2607"/>
                    </a:cxn>
                    <a:cxn ang="0">
                      <a:pos x="849" y="2380"/>
                    </a:cxn>
                  </a:cxnLst>
                  <a:rect l="0" t="0" r="r" b="b"/>
                  <a:pathLst>
                    <a:path w="3271" h="3075">
                      <a:moveTo>
                        <a:pt x="849" y="2380"/>
                      </a:moveTo>
                      <a:lnTo>
                        <a:pt x="664" y="2188"/>
                      </a:lnTo>
                      <a:lnTo>
                        <a:pt x="502" y="1990"/>
                      </a:lnTo>
                      <a:lnTo>
                        <a:pt x="359" y="1786"/>
                      </a:lnTo>
                      <a:lnTo>
                        <a:pt x="239" y="1576"/>
                      </a:lnTo>
                      <a:lnTo>
                        <a:pt x="186" y="1474"/>
                      </a:lnTo>
                      <a:lnTo>
                        <a:pt x="138" y="1373"/>
                      </a:lnTo>
                      <a:lnTo>
                        <a:pt x="102" y="1271"/>
                      </a:lnTo>
                      <a:lnTo>
                        <a:pt x="66" y="1169"/>
                      </a:lnTo>
                      <a:lnTo>
                        <a:pt x="42" y="1067"/>
                      </a:lnTo>
                      <a:lnTo>
                        <a:pt x="24" y="971"/>
                      </a:lnTo>
                      <a:lnTo>
                        <a:pt x="12" y="875"/>
                      </a:lnTo>
                      <a:lnTo>
                        <a:pt x="6" y="779"/>
                      </a:lnTo>
                      <a:lnTo>
                        <a:pt x="6" y="695"/>
                      </a:lnTo>
                      <a:lnTo>
                        <a:pt x="18" y="611"/>
                      </a:lnTo>
                      <a:lnTo>
                        <a:pt x="30" y="533"/>
                      </a:lnTo>
                      <a:lnTo>
                        <a:pt x="54" y="461"/>
                      </a:lnTo>
                      <a:lnTo>
                        <a:pt x="84" y="389"/>
                      </a:lnTo>
                      <a:lnTo>
                        <a:pt x="120" y="330"/>
                      </a:lnTo>
                      <a:lnTo>
                        <a:pt x="162" y="270"/>
                      </a:lnTo>
                      <a:lnTo>
                        <a:pt x="209" y="216"/>
                      </a:lnTo>
                      <a:lnTo>
                        <a:pt x="299" y="144"/>
                      </a:lnTo>
                      <a:lnTo>
                        <a:pt x="395" y="84"/>
                      </a:lnTo>
                      <a:lnTo>
                        <a:pt x="508" y="42"/>
                      </a:lnTo>
                      <a:lnTo>
                        <a:pt x="628" y="18"/>
                      </a:lnTo>
                      <a:lnTo>
                        <a:pt x="754" y="6"/>
                      </a:lnTo>
                      <a:lnTo>
                        <a:pt x="891" y="6"/>
                      </a:lnTo>
                      <a:lnTo>
                        <a:pt x="1035" y="24"/>
                      </a:lnTo>
                      <a:lnTo>
                        <a:pt x="1184" y="60"/>
                      </a:lnTo>
                      <a:lnTo>
                        <a:pt x="1334" y="102"/>
                      </a:lnTo>
                      <a:lnTo>
                        <a:pt x="1489" y="162"/>
                      </a:lnTo>
                      <a:lnTo>
                        <a:pt x="1644" y="240"/>
                      </a:lnTo>
                      <a:lnTo>
                        <a:pt x="1806" y="324"/>
                      </a:lnTo>
                      <a:lnTo>
                        <a:pt x="1961" y="425"/>
                      </a:lnTo>
                      <a:lnTo>
                        <a:pt x="2117" y="533"/>
                      </a:lnTo>
                      <a:lnTo>
                        <a:pt x="2272" y="659"/>
                      </a:lnTo>
                      <a:lnTo>
                        <a:pt x="2422" y="797"/>
                      </a:lnTo>
                      <a:lnTo>
                        <a:pt x="2607" y="989"/>
                      </a:lnTo>
                      <a:lnTo>
                        <a:pt x="2769" y="1187"/>
                      </a:lnTo>
                      <a:lnTo>
                        <a:pt x="2912" y="1391"/>
                      </a:lnTo>
                      <a:lnTo>
                        <a:pt x="3032" y="1600"/>
                      </a:lnTo>
                      <a:lnTo>
                        <a:pt x="3085" y="1702"/>
                      </a:lnTo>
                      <a:lnTo>
                        <a:pt x="3133" y="1804"/>
                      </a:lnTo>
                      <a:lnTo>
                        <a:pt x="3169" y="1906"/>
                      </a:lnTo>
                      <a:lnTo>
                        <a:pt x="3205" y="2008"/>
                      </a:lnTo>
                      <a:lnTo>
                        <a:pt x="3229" y="2110"/>
                      </a:lnTo>
                      <a:lnTo>
                        <a:pt x="3247" y="2206"/>
                      </a:lnTo>
                      <a:lnTo>
                        <a:pt x="3259" y="2302"/>
                      </a:lnTo>
                      <a:lnTo>
                        <a:pt x="3265" y="2398"/>
                      </a:lnTo>
                      <a:lnTo>
                        <a:pt x="3265" y="2482"/>
                      </a:lnTo>
                      <a:lnTo>
                        <a:pt x="3253" y="2565"/>
                      </a:lnTo>
                      <a:lnTo>
                        <a:pt x="3241" y="2643"/>
                      </a:lnTo>
                      <a:lnTo>
                        <a:pt x="3217" y="2715"/>
                      </a:lnTo>
                      <a:lnTo>
                        <a:pt x="3187" y="2781"/>
                      </a:lnTo>
                      <a:lnTo>
                        <a:pt x="3157" y="2847"/>
                      </a:lnTo>
                      <a:lnTo>
                        <a:pt x="3115" y="2907"/>
                      </a:lnTo>
                      <a:lnTo>
                        <a:pt x="3068" y="2961"/>
                      </a:lnTo>
                      <a:lnTo>
                        <a:pt x="3068" y="2961"/>
                      </a:lnTo>
                      <a:lnTo>
                        <a:pt x="2996" y="3021"/>
                      </a:lnTo>
                      <a:lnTo>
                        <a:pt x="2918" y="3075"/>
                      </a:lnTo>
                      <a:lnTo>
                        <a:pt x="2930" y="3075"/>
                      </a:lnTo>
                      <a:lnTo>
                        <a:pt x="3002" y="3027"/>
                      </a:lnTo>
                      <a:lnTo>
                        <a:pt x="3068" y="2967"/>
                      </a:lnTo>
                      <a:lnTo>
                        <a:pt x="3115" y="2913"/>
                      </a:lnTo>
                      <a:lnTo>
                        <a:pt x="3157" y="2853"/>
                      </a:lnTo>
                      <a:lnTo>
                        <a:pt x="3193" y="2787"/>
                      </a:lnTo>
                      <a:lnTo>
                        <a:pt x="3223" y="2721"/>
                      </a:lnTo>
                      <a:lnTo>
                        <a:pt x="3247" y="2643"/>
                      </a:lnTo>
                      <a:lnTo>
                        <a:pt x="3259" y="2565"/>
                      </a:lnTo>
                      <a:lnTo>
                        <a:pt x="3271" y="2482"/>
                      </a:lnTo>
                      <a:lnTo>
                        <a:pt x="3271" y="2398"/>
                      </a:lnTo>
                      <a:lnTo>
                        <a:pt x="3265" y="2302"/>
                      </a:lnTo>
                      <a:lnTo>
                        <a:pt x="3253" y="2206"/>
                      </a:lnTo>
                      <a:lnTo>
                        <a:pt x="3235" y="2110"/>
                      </a:lnTo>
                      <a:lnTo>
                        <a:pt x="3211" y="2008"/>
                      </a:lnTo>
                      <a:lnTo>
                        <a:pt x="3175" y="1906"/>
                      </a:lnTo>
                      <a:lnTo>
                        <a:pt x="3139" y="1804"/>
                      </a:lnTo>
                      <a:lnTo>
                        <a:pt x="3091" y="1702"/>
                      </a:lnTo>
                      <a:lnTo>
                        <a:pt x="3038" y="1594"/>
                      </a:lnTo>
                      <a:lnTo>
                        <a:pt x="2918" y="1391"/>
                      </a:lnTo>
                      <a:lnTo>
                        <a:pt x="2775" y="1181"/>
                      </a:lnTo>
                      <a:lnTo>
                        <a:pt x="2613" y="983"/>
                      </a:lnTo>
                      <a:lnTo>
                        <a:pt x="2428" y="791"/>
                      </a:lnTo>
                      <a:lnTo>
                        <a:pt x="2278" y="653"/>
                      </a:lnTo>
                      <a:lnTo>
                        <a:pt x="2123" y="527"/>
                      </a:lnTo>
                      <a:lnTo>
                        <a:pt x="1967" y="419"/>
                      </a:lnTo>
                      <a:lnTo>
                        <a:pt x="1806" y="318"/>
                      </a:lnTo>
                      <a:lnTo>
                        <a:pt x="1650" y="234"/>
                      </a:lnTo>
                      <a:lnTo>
                        <a:pt x="1489" y="156"/>
                      </a:lnTo>
                      <a:lnTo>
                        <a:pt x="1334" y="96"/>
                      </a:lnTo>
                      <a:lnTo>
                        <a:pt x="1184" y="54"/>
                      </a:lnTo>
                      <a:lnTo>
                        <a:pt x="1035" y="18"/>
                      </a:lnTo>
                      <a:lnTo>
                        <a:pt x="891" y="0"/>
                      </a:lnTo>
                      <a:lnTo>
                        <a:pt x="754" y="0"/>
                      </a:lnTo>
                      <a:lnTo>
                        <a:pt x="622" y="12"/>
                      </a:lnTo>
                      <a:lnTo>
                        <a:pt x="502" y="36"/>
                      </a:lnTo>
                      <a:lnTo>
                        <a:pt x="395" y="78"/>
                      </a:lnTo>
                      <a:lnTo>
                        <a:pt x="293" y="138"/>
                      </a:lnTo>
                      <a:lnTo>
                        <a:pt x="204" y="210"/>
                      </a:lnTo>
                      <a:lnTo>
                        <a:pt x="156" y="264"/>
                      </a:lnTo>
                      <a:lnTo>
                        <a:pt x="114" y="324"/>
                      </a:lnTo>
                      <a:lnTo>
                        <a:pt x="78" y="389"/>
                      </a:lnTo>
                      <a:lnTo>
                        <a:pt x="48" y="461"/>
                      </a:lnTo>
                      <a:lnTo>
                        <a:pt x="30" y="533"/>
                      </a:lnTo>
                      <a:lnTo>
                        <a:pt x="12" y="611"/>
                      </a:lnTo>
                      <a:lnTo>
                        <a:pt x="6" y="695"/>
                      </a:lnTo>
                      <a:lnTo>
                        <a:pt x="0" y="779"/>
                      </a:lnTo>
                      <a:lnTo>
                        <a:pt x="6" y="875"/>
                      </a:lnTo>
                      <a:lnTo>
                        <a:pt x="18" y="971"/>
                      </a:lnTo>
                      <a:lnTo>
                        <a:pt x="36" y="1067"/>
                      </a:lnTo>
                      <a:lnTo>
                        <a:pt x="60" y="1169"/>
                      </a:lnTo>
                      <a:lnTo>
                        <a:pt x="96" y="1271"/>
                      </a:lnTo>
                      <a:lnTo>
                        <a:pt x="132" y="1373"/>
                      </a:lnTo>
                      <a:lnTo>
                        <a:pt x="180" y="1474"/>
                      </a:lnTo>
                      <a:lnTo>
                        <a:pt x="233" y="1582"/>
                      </a:lnTo>
                      <a:lnTo>
                        <a:pt x="287" y="1684"/>
                      </a:lnTo>
                      <a:lnTo>
                        <a:pt x="353" y="1786"/>
                      </a:lnTo>
                      <a:lnTo>
                        <a:pt x="496" y="1990"/>
                      </a:lnTo>
                      <a:lnTo>
                        <a:pt x="664" y="2188"/>
                      </a:lnTo>
                      <a:lnTo>
                        <a:pt x="849" y="2380"/>
                      </a:lnTo>
                      <a:lnTo>
                        <a:pt x="981" y="2500"/>
                      </a:lnTo>
                      <a:lnTo>
                        <a:pt x="1112" y="2607"/>
                      </a:lnTo>
                      <a:lnTo>
                        <a:pt x="1244" y="2709"/>
                      </a:lnTo>
                      <a:lnTo>
                        <a:pt x="1381" y="2805"/>
                      </a:lnTo>
                      <a:lnTo>
                        <a:pt x="1519" y="2889"/>
                      </a:lnTo>
                      <a:lnTo>
                        <a:pt x="1656" y="2961"/>
                      </a:lnTo>
                      <a:lnTo>
                        <a:pt x="1788" y="3021"/>
                      </a:lnTo>
                      <a:lnTo>
                        <a:pt x="1926" y="3075"/>
                      </a:lnTo>
                      <a:lnTo>
                        <a:pt x="1937" y="3075"/>
                      </a:lnTo>
                      <a:lnTo>
                        <a:pt x="1800" y="3021"/>
                      </a:lnTo>
                      <a:lnTo>
                        <a:pt x="1662" y="2961"/>
                      </a:lnTo>
                      <a:lnTo>
                        <a:pt x="1525" y="2889"/>
                      </a:lnTo>
                      <a:lnTo>
                        <a:pt x="1387" y="2805"/>
                      </a:lnTo>
                      <a:lnTo>
                        <a:pt x="1250" y="2709"/>
                      </a:lnTo>
                      <a:lnTo>
                        <a:pt x="1118" y="2607"/>
                      </a:lnTo>
                      <a:lnTo>
                        <a:pt x="981" y="2500"/>
                      </a:lnTo>
                      <a:lnTo>
                        <a:pt x="849" y="2380"/>
                      </a:lnTo>
                      <a:lnTo>
                        <a:pt x="849" y="2380"/>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grpSp>
              <p:nvGrpSpPr>
                <p:cNvPr id="34" name="Group 6"/>
                <p:cNvGrpSpPr>
                  <a:grpSpLocks/>
                </p:cNvGrpSpPr>
                <p:nvPr userDrawn="1"/>
              </p:nvGrpSpPr>
              <p:grpSpPr bwMode="auto">
                <a:xfrm>
                  <a:off x="0" y="522"/>
                  <a:ext cx="4751" cy="3794"/>
                  <a:chOff x="0" y="522"/>
                  <a:chExt cx="4751" cy="3794"/>
                </a:xfrm>
              </p:grpSpPr>
              <p:sp>
                <p:nvSpPr>
                  <p:cNvPr id="35" name="Freeform 7"/>
                  <p:cNvSpPr>
                    <a:spLocks/>
                  </p:cNvSpPr>
                  <p:nvPr userDrawn="1"/>
                </p:nvSpPr>
                <p:spPr bwMode="hidden">
                  <a:xfrm>
                    <a:off x="400" y="815"/>
                    <a:ext cx="3964" cy="3501"/>
                  </a:xfrm>
                  <a:custGeom>
                    <a:avLst/>
                    <a:gdLst/>
                    <a:ahLst/>
                    <a:cxnLst>
                      <a:cxn ang="0">
                        <a:pos x="3946" y="2860"/>
                      </a:cxn>
                      <a:cxn ang="0">
                        <a:pos x="3910" y="2614"/>
                      </a:cxn>
                      <a:cxn ang="0">
                        <a:pos x="3839" y="2368"/>
                      </a:cxn>
                      <a:cxn ang="0">
                        <a:pos x="3731" y="2110"/>
                      </a:cxn>
                      <a:cxn ang="0">
                        <a:pos x="3593" y="1853"/>
                      </a:cxn>
                      <a:cxn ang="0">
                        <a:pos x="3432" y="1595"/>
                      </a:cxn>
                      <a:cxn ang="0">
                        <a:pos x="3241" y="1343"/>
                      </a:cxn>
                      <a:cxn ang="0">
                        <a:pos x="3025" y="1103"/>
                      </a:cxn>
                      <a:cxn ang="0">
                        <a:pos x="2721" y="815"/>
                      </a:cxn>
                      <a:cxn ang="0">
                        <a:pos x="2332" y="522"/>
                      </a:cxn>
                      <a:cxn ang="0">
                        <a:pos x="1943" y="288"/>
                      </a:cxn>
                      <a:cxn ang="0">
                        <a:pos x="1555" y="126"/>
                      </a:cxn>
                      <a:cxn ang="0">
                        <a:pos x="1184" y="24"/>
                      </a:cxn>
                      <a:cxn ang="0">
                        <a:pos x="837" y="0"/>
                      </a:cxn>
                      <a:cxn ang="0">
                        <a:pos x="526" y="48"/>
                      </a:cxn>
                      <a:cxn ang="0">
                        <a:pos x="263" y="174"/>
                      </a:cxn>
                      <a:cxn ang="0">
                        <a:pos x="114" y="312"/>
                      </a:cxn>
                      <a:cxn ang="0">
                        <a:pos x="0" y="486"/>
                      </a:cxn>
                      <a:cxn ang="0">
                        <a:pos x="72" y="372"/>
                      </a:cxn>
                      <a:cxn ang="0">
                        <a:pos x="269" y="174"/>
                      </a:cxn>
                      <a:cxn ang="0">
                        <a:pos x="526" y="48"/>
                      </a:cxn>
                      <a:cxn ang="0">
                        <a:pos x="837" y="6"/>
                      </a:cxn>
                      <a:cxn ang="0">
                        <a:pos x="1184" y="30"/>
                      </a:cxn>
                      <a:cxn ang="0">
                        <a:pos x="1555" y="132"/>
                      </a:cxn>
                      <a:cxn ang="0">
                        <a:pos x="1943" y="294"/>
                      </a:cxn>
                      <a:cxn ang="0">
                        <a:pos x="2332" y="528"/>
                      </a:cxn>
                      <a:cxn ang="0">
                        <a:pos x="2715" y="821"/>
                      </a:cxn>
                      <a:cxn ang="0">
                        <a:pos x="3127" y="1223"/>
                      </a:cxn>
                      <a:cxn ang="0">
                        <a:pos x="3336" y="1469"/>
                      </a:cxn>
                      <a:cxn ang="0">
                        <a:pos x="3510" y="1727"/>
                      </a:cxn>
                      <a:cxn ang="0">
                        <a:pos x="3665" y="1984"/>
                      </a:cxn>
                      <a:cxn ang="0">
                        <a:pos x="3785" y="2236"/>
                      </a:cxn>
                      <a:cxn ang="0">
                        <a:pos x="3875" y="2494"/>
                      </a:cxn>
                      <a:cxn ang="0">
                        <a:pos x="3934" y="2740"/>
                      </a:cxn>
                      <a:cxn ang="0">
                        <a:pos x="3952" y="2973"/>
                      </a:cxn>
                      <a:cxn ang="0">
                        <a:pos x="3922" y="3255"/>
                      </a:cxn>
                      <a:cxn ang="0">
                        <a:pos x="3833" y="3501"/>
                      </a:cxn>
                      <a:cxn ang="0">
                        <a:pos x="3886" y="3387"/>
                      </a:cxn>
                      <a:cxn ang="0">
                        <a:pos x="3946" y="3123"/>
                      </a:cxn>
                      <a:cxn ang="0">
                        <a:pos x="3952" y="2973"/>
                      </a:cxn>
                    </a:cxnLst>
                    <a:rect l="0" t="0" r="r" b="b"/>
                    <a:pathLst>
                      <a:path w="3952" h="3501">
                        <a:moveTo>
                          <a:pt x="3952" y="2973"/>
                        </a:moveTo>
                        <a:lnTo>
                          <a:pt x="3946" y="2860"/>
                        </a:lnTo>
                        <a:lnTo>
                          <a:pt x="3934" y="2740"/>
                        </a:lnTo>
                        <a:lnTo>
                          <a:pt x="3910" y="2614"/>
                        </a:lnTo>
                        <a:lnTo>
                          <a:pt x="3875" y="2494"/>
                        </a:lnTo>
                        <a:lnTo>
                          <a:pt x="3839" y="2368"/>
                        </a:lnTo>
                        <a:lnTo>
                          <a:pt x="3785" y="2236"/>
                        </a:lnTo>
                        <a:lnTo>
                          <a:pt x="3731" y="2110"/>
                        </a:lnTo>
                        <a:lnTo>
                          <a:pt x="3665" y="1978"/>
                        </a:lnTo>
                        <a:lnTo>
                          <a:pt x="3593" y="1853"/>
                        </a:lnTo>
                        <a:lnTo>
                          <a:pt x="3516" y="1721"/>
                        </a:lnTo>
                        <a:lnTo>
                          <a:pt x="3432" y="1595"/>
                        </a:lnTo>
                        <a:lnTo>
                          <a:pt x="3336" y="1469"/>
                        </a:lnTo>
                        <a:lnTo>
                          <a:pt x="3241" y="1343"/>
                        </a:lnTo>
                        <a:lnTo>
                          <a:pt x="3133" y="1223"/>
                        </a:lnTo>
                        <a:lnTo>
                          <a:pt x="3025" y="1103"/>
                        </a:lnTo>
                        <a:lnTo>
                          <a:pt x="2906" y="983"/>
                        </a:lnTo>
                        <a:lnTo>
                          <a:pt x="2721" y="815"/>
                        </a:lnTo>
                        <a:lnTo>
                          <a:pt x="2529" y="660"/>
                        </a:lnTo>
                        <a:lnTo>
                          <a:pt x="2332" y="522"/>
                        </a:lnTo>
                        <a:lnTo>
                          <a:pt x="2141" y="396"/>
                        </a:lnTo>
                        <a:lnTo>
                          <a:pt x="1943" y="288"/>
                        </a:lnTo>
                        <a:lnTo>
                          <a:pt x="1746" y="198"/>
                        </a:lnTo>
                        <a:lnTo>
                          <a:pt x="1555" y="126"/>
                        </a:lnTo>
                        <a:lnTo>
                          <a:pt x="1363" y="66"/>
                        </a:lnTo>
                        <a:lnTo>
                          <a:pt x="1184" y="24"/>
                        </a:lnTo>
                        <a:lnTo>
                          <a:pt x="1005" y="6"/>
                        </a:lnTo>
                        <a:lnTo>
                          <a:pt x="837" y="0"/>
                        </a:lnTo>
                        <a:lnTo>
                          <a:pt x="676" y="12"/>
                        </a:lnTo>
                        <a:lnTo>
                          <a:pt x="526" y="48"/>
                        </a:lnTo>
                        <a:lnTo>
                          <a:pt x="389" y="102"/>
                        </a:lnTo>
                        <a:lnTo>
                          <a:pt x="263" y="174"/>
                        </a:lnTo>
                        <a:lnTo>
                          <a:pt x="155" y="264"/>
                        </a:lnTo>
                        <a:lnTo>
                          <a:pt x="114" y="312"/>
                        </a:lnTo>
                        <a:lnTo>
                          <a:pt x="72" y="366"/>
                        </a:lnTo>
                        <a:lnTo>
                          <a:pt x="0" y="486"/>
                        </a:lnTo>
                        <a:lnTo>
                          <a:pt x="0" y="498"/>
                        </a:lnTo>
                        <a:lnTo>
                          <a:pt x="72" y="372"/>
                        </a:lnTo>
                        <a:lnTo>
                          <a:pt x="161" y="264"/>
                        </a:lnTo>
                        <a:lnTo>
                          <a:pt x="269" y="174"/>
                        </a:lnTo>
                        <a:lnTo>
                          <a:pt x="395" y="102"/>
                        </a:lnTo>
                        <a:lnTo>
                          <a:pt x="526" y="48"/>
                        </a:lnTo>
                        <a:lnTo>
                          <a:pt x="676" y="18"/>
                        </a:lnTo>
                        <a:lnTo>
                          <a:pt x="837" y="6"/>
                        </a:lnTo>
                        <a:lnTo>
                          <a:pt x="1005" y="6"/>
                        </a:lnTo>
                        <a:lnTo>
                          <a:pt x="1184" y="30"/>
                        </a:lnTo>
                        <a:lnTo>
                          <a:pt x="1363" y="72"/>
                        </a:lnTo>
                        <a:lnTo>
                          <a:pt x="1555" y="132"/>
                        </a:lnTo>
                        <a:lnTo>
                          <a:pt x="1746" y="204"/>
                        </a:lnTo>
                        <a:lnTo>
                          <a:pt x="1943" y="294"/>
                        </a:lnTo>
                        <a:lnTo>
                          <a:pt x="2135" y="402"/>
                        </a:lnTo>
                        <a:lnTo>
                          <a:pt x="2332" y="528"/>
                        </a:lnTo>
                        <a:lnTo>
                          <a:pt x="2523" y="666"/>
                        </a:lnTo>
                        <a:lnTo>
                          <a:pt x="2715" y="821"/>
                        </a:lnTo>
                        <a:lnTo>
                          <a:pt x="2900" y="989"/>
                        </a:lnTo>
                        <a:lnTo>
                          <a:pt x="3127" y="1223"/>
                        </a:lnTo>
                        <a:lnTo>
                          <a:pt x="3235" y="1349"/>
                        </a:lnTo>
                        <a:lnTo>
                          <a:pt x="3336" y="1469"/>
                        </a:lnTo>
                        <a:lnTo>
                          <a:pt x="3426" y="1595"/>
                        </a:lnTo>
                        <a:lnTo>
                          <a:pt x="3510" y="1727"/>
                        </a:lnTo>
                        <a:lnTo>
                          <a:pt x="3593" y="1853"/>
                        </a:lnTo>
                        <a:lnTo>
                          <a:pt x="3665" y="1984"/>
                        </a:lnTo>
                        <a:lnTo>
                          <a:pt x="3731" y="2110"/>
                        </a:lnTo>
                        <a:lnTo>
                          <a:pt x="3785" y="2236"/>
                        </a:lnTo>
                        <a:lnTo>
                          <a:pt x="3833" y="2368"/>
                        </a:lnTo>
                        <a:lnTo>
                          <a:pt x="3875" y="2494"/>
                        </a:lnTo>
                        <a:lnTo>
                          <a:pt x="3910" y="2614"/>
                        </a:lnTo>
                        <a:lnTo>
                          <a:pt x="3934" y="2740"/>
                        </a:lnTo>
                        <a:lnTo>
                          <a:pt x="3946" y="2860"/>
                        </a:lnTo>
                        <a:lnTo>
                          <a:pt x="3952" y="2973"/>
                        </a:lnTo>
                        <a:lnTo>
                          <a:pt x="3946" y="3123"/>
                        </a:lnTo>
                        <a:lnTo>
                          <a:pt x="3922" y="3255"/>
                        </a:lnTo>
                        <a:lnTo>
                          <a:pt x="3886" y="3387"/>
                        </a:lnTo>
                        <a:lnTo>
                          <a:pt x="3833" y="3501"/>
                        </a:lnTo>
                        <a:lnTo>
                          <a:pt x="3833" y="3501"/>
                        </a:lnTo>
                        <a:lnTo>
                          <a:pt x="3886" y="3387"/>
                        </a:lnTo>
                        <a:lnTo>
                          <a:pt x="3928" y="3255"/>
                        </a:lnTo>
                        <a:lnTo>
                          <a:pt x="3946" y="3123"/>
                        </a:lnTo>
                        <a:lnTo>
                          <a:pt x="3952" y="2973"/>
                        </a:lnTo>
                        <a:lnTo>
                          <a:pt x="3952" y="2973"/>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sp>
                <p:nvSpPr>
                  <p:cNvPr id="36" name="Freeform 8"/>
                  <p:cNvSpPr>
                    <a:spLocks/>
                  </p:cNvSpPr>
                  <p:nvPr userDrawn="1"/>
                </p:nvSpPr>
                <p:spPr bwMode="hidden">
                  <a:xfrm>
                    <a:off x="406" y="953"/>
                    <a:ext cx="3803" cy="3363"/>
                  </a:xfrm>
                  <a:custGeom>
                    <a:avLst/>
                    <a:gdLst/>
                    <a:ahLst/>
                    <a:cxnLst>
                      <a:cxn ang="0">
                        <a:pos x="676" y="2416"/>
                      </a:cxn>
                      <a:cxn ang="0">
                        <a:pos x="419" y="2062"/>
                      </a:cxn>
                      <a:cxn ang="0">
                        <a:pos x="215" y="1703"/>
                      </a:cxn>
                      <a:cxn ang="0">
                        <a:pos x="78" y="1343"/>
                      </a:cxn>
                      <a:cxn ang="0">
                        <a:pos x="12" y="1001"/>
                      </a:cxn>
                      <a:cxn ang="0">
                        <a:pos x="18" y="701"/>
                      </a:cxn>
                      <a:cxn ang="0">
                        <a:pos x="96" y="450"/>
                      </a:cxn>
                      <a:cxn ang="0">
                        <a:pos x="239" y="246"/>
                      </a:cxn>
                      <a:cxn ang="0">
                        <a:pos x="580" y="48"/>
                      </a:cxn>
                      <a:cxn ang="0">
                        <a:pos x="1028" y="6"/>
                      </a:cxn>
                      <a:cxn ang="0">
                        <a:pos x="1543" y="120"/>
                      </a:cxn>
                      <a:cxn ang="0">
                        <a:pos x="2087" y="378"/>
                      </a:cxn>
                      <a:cxn ang="0">
                        <a:pos x="2631" y="773"/>
                      </a:cxn>
                      <a:cxn ang="0">
                        <a:pos x="3115" y="1265"/>
                      </a:cxn>
                      <a:cxn ang="0">
                        <a:pos x="3378" y="1625"/>
                      </a:cxn>
                      <a:cxn ang="0">
                        <a:pos x="3582" y="1984"/>
                      </a:cxn>
                      <a:cxn ang="0">
                        <a:pos x="3719" y="2344"/>
                      </a:cxn>
                      <a:cxn ang="0">
                        <a:pos x="3785" y="2686"/>
                      </a:cxn>
                      <a:cxn ang="0">
                        <a:pos x="3749" y="3105"/>
                      </a:cxn>
                      <a:cxn ang="0">
                        <a:pos x="3629" y="3363"/>
                      </a:cxn>
                      <a:cxn ang="0">
                        <a:pos x="3779" y="2967"/>
                      </a:cxn>
                      <a:cxn ang="0">
                        <a:pos x="3791" y="2794"/>
                      </a:cxn>
                      <a:cxn ang="0">
                        <a:pos x="3749" y="2458"/>
                      </a:cxn>
                      <a:cxn ang="0">
                        <a:pos x="3635" y="2104"/>
                      </a:cxn>
                      <a:cxn ang="0">
                        <a:pos x="3456" y="1739"/>
                      </a:cxn>
                      <a:cxn ang="0">
                        <a:pos x="3211" y="1385"/>
                      </a:cxn>
                      <a:cxn ang="0">
                        <a:pos x="2804" y="929"/>
                      </a:cxn>
                      <a:cxn ang="0">
                        <a:pos x="2272" y="492"/>
                      </a:cxn>
                      <a:cxn ang="0">
                        <a:pos x="1722" y="192"/>
                      </a:cxn>
                      <a:cxn ang="0">
                        <a:pos x="1190" y="24"/>
                      </a:cxn>
                      <a:cxn ang="0">
                        <a:pos x="717" y="12"/>
                      </a:cxn>
                      <a:cxn ang="0">
                        <a:pos x="335" y="162"/>
                      </a:cxn>
                      <a:cxn ang="0">
                        <a:pos x="132" y="378"/>
                      </a:cxn>
                      <a:cxn ang="0">
                        <a:pos x="36" y="612"/>
                      </a:cxn>
                      <a:cxn ang="0">
                        <a:pos x="0" y="893"/>
                      </a:cxn>
                      <a:cxn ang="0">
                        <a:pos x="42" y="1229"/>
                      </a:cxn>
                      <a:cxn ang="0">
                        <a:pos x="161" y="1583"/>
                      </a:cxn>
                      <a:cxn ang="0">
                        <a:pos x="341" y="1942"/>
                      </a:cxn>
                      <a:cxn ang="0">
                        <a:pos x="580" y="2302"/>
                      </a:cxn>
                      <a:cxn ang="0">
                        <a:pos x="987" y="2758"/>
                      </a:cxn>
                      <a:cxn ang="0">
                        <a:pos x="1596" y="3237"/>
                      </a:cxn>
                      <a:cxn ang="0">
                        <a:pos x="1596" y="3237"/>
                      </a:cxn>
                      <a:cxn ang="0">
                        <a:pos x="993" y="2758"/>
                      </a:cxn>
                    </a:cxnLst>
                    <a:rect l="0" t="0" r="r" b="b"/>
                    <a:pathLst>
                      <a:path w="3791" h="3363">
                        <a:moveTo>
                          <a:pt x="993" y="2758"/>
                        </a:moveTo>
                        <a:lnTo>
                          <a:pt x="777" y="2536"/>
                        </a:lnTo>
                        <a:lnTo>
                          <a:pt x="676" y="2416"/>
                        </a:lnTo>
                        <a:lnTo>
                          <a:pt x="586" y="2302"/>
                        </a:lnTo>
                        <a:lnTo>
                          <a:pt x="496" y="2182"/>
                        </a:lnTo>
                        <a:lnTo>
                          <a:pt x="419" y="2062"/>
                        </a:lnTo>
                        <a:lnTo>
                          <a:pt x="341" y="1942"/>
                        </a:lnTo>
                        <a:lnTo>
                          <a:pt x="275" y="1822"/>
                        </a:lnTo>
                        <a:lnTo>
                          <a:pt x="215" y="1703"/>
                        </a:lnTo>
                        <a:lnTo>
                          <a:pt x="161" y="1583"/>
                        </a:lnTo>
                        <a:lnTo>
                          <a:pt x="114" y="1463"/>
                        </a:lnTo>
                        <a:lnTo>
                          <a:pt x="78" y="1343"/>
                        </a:lnTo>
                        <a:lnTo>
                          <a:pt x="48" y="1229"/>
                        </a:lnTo>
                        <a:lnTo>
                          <a:pt x="24" y="1115"/>
                        </a:lnTo>
                        <a:lnTo>
                          <a:pt x="12" y="1001"/>
                        </a:lnTo>
                        <a:lnTo>
                          <a:pt x="6" y="893"/>
                        </a:lnTo>
                        <a:lnTo>
                          <a:pt x="12" y="797"/>
                        </a:lnTo>
                        <a:lnTo>
                          <a:pt x="18" y="701"/>
                        </a:lnTo>
                        <a:lnTo>
                          <a:pt x="42" y="612"/>
                        </a:lnTo>
                        <a:lnTo>
                          <a:pt x="66" y="528"/>
                        </a:lnTo>
                        <a:lnTo>
                          <a:pt x="96" y="450"/>
                        </a:lnTo>
                        <a:lnTo>
                          <a:pt x="138" y="378"/>
                        </a:lnTo>
                        <a:lnTo>
                          <a:pt x="185" y="306"/>
                        </a:lnTo>
                        <a:lnTo>
                          <a:pt x="239" y="246"/>
                        </a:lnTo>
                        <a:lnTo>
                          <a:pt x="341" y="162"/>
                        </a:lnTo>
                        <a:lnTo>
                          <a:pt x="454" y="96"/>
                        </a:lnTo>
                        <a:lnTo>
                          <a:pt x="580" y="48"/>
                        </a:lnTo>
                        <a:lnTo>
                          <a:pt x="723" y="18"/>
                        </a:lnTo>
                        <a:lnTo>
                          <a:pt x="867" y="6"/>
                        </a:lnTo>
                        <a:lnTo>
                          <a:pt x="1028" y="6"/>
                        </a:lnTo>
                        <a:lnTo>
                          <a:pt x="1196" y="30"/>
                        </a:lnTo>
                        <a:lnTo>
                          <a:pt x="1363" y="66"/>
                        </a:lnTo>
                        <a:lnTo>
                          <a:pt x="1543" y="120"/>
                        </a:lnTo>
                        <a:lnTo>
                          <a:pt x="1722" y="192"/>
                        </a:lnTo>
                        <a:lnTo>
                          <a:pt x="1901" y="282"/>
                        </a:lnTo>
                        <a:lnTo>
                          <a:pt x="2087" y="378"/>
                        </a:lnTo>
                        <a:lnTo>
                          <a:pt x="2272" y="498"/>
                        </a:lnTo>
                        <a:lnTo>
                          <a:pt x="2451" y="624"/>
                        </a:lnTo>
                        <a:lnTo>
                          <a:pt x="2631" y="773"/>
                        </a:lnTo>
                        <a:lnTo>
                          <a:pt x="2804" y="929"/>
                        </a:lnTo>
                        <a:lnTo>
                          <a:pt x="3019" y="1151"/>
                        </a:lnTo>
                        <a:lnTo>
                          <a:pt x="3115" y="1265"/>
                        </a:lnTo>
                        <a:lnTo>
                          <a:pt x="3211" y="1385"/>
                        </a:lnTo>
                        <a:lnTo>
                          <a:pt x="3295" y="1505"/>
                        </a:lnTo>
                        <a:lnTo>
                          <a:pt x="3378" y="1625"/>
                        </a:lnTo>
                        <a:lnTo>
                          <a:pt x="3450" y="1745"/>
                        </a:lnTo>
                        <a:lnTo>
                          <a:pt x="3522" y="1864"/>
                        </a:lnTo>
                        <a:lnTo>
                          <a:pt x="3582" y="1984"/>
                        </a:lnTo>
                        <a:lnTo>
                          <a:pt x="3635" y="2104"/>
                        </a:lnTo>
                        <a:lnTo>
                          <a:pt x="3677" y="2224"/>
                        </a:lnTo>
                        <a:lnTo>
                          <a:pt x="3719" y="2344"/>
                        </a:lnTo>
                        <a:lnTo>
                          <a:pt x="3749" y="2458"/>
                        </a:lnTo>
                        <a:lnTo>
                          <a:pt x="3773" y="2572"/>
                        </a:lnTo>
                        <a:lnTo>
                          <a:pt x="3785" y="2686"/>
                        </a:lnTo>
                        <a:lnTo>
                          <a:pt x="3791" y="2794"/>
                        </a:lnTo>
                        <a:lnTo>
                          <a:pt x="3779" y="2955"/>
                        </a:lnTo>
                        <a:lnTo>
                          <a:pt x="3749" y="3105"/>
                        </a:lnTo>
                        <a:lnTo>
                          <a:pt x="3695" y="3243"/>
                        </a:lnTo>
                        <a:lnTo>
                          <a:pt x="3623" y="3363"/>
                        </a:lnTo>
                        <a:lnTo>
                          <a:pt x="3629" y="3363"/>
                        </a:lnTo>
                        <a:lnTo>
                          <a:pt x="3701" y="3243"/>
                        </a:lnTo>
                        <a:lnTo>
                          <a:pt x="3749" y="3111"/>
                        </a:lnTo>
                        <a:lnTo>
                          <a:pt x="3779" y="2967"/>
                        </a:lnTo>
                        <a:lnTo>
                          <a:pt x="3791" y="2806"/>
                        </a:lnTo>
                        <a:lnTo>
                          <a:pt x="3791" y="2800"/>
                        </a:lnTo>
                        <a:lnTo>
                          <a:pt x="3791" y="2794"/>
                        </a:lnTo>
                        <a:lnTo>
                          <a:pt x="3785" y="2686"/>
                        </a:lnTo>
                        <a:lnTo>
                          <a:pt x="3773" y="2572"/>
                        </a:lnTo>
                        <a:lnTo>
                          <a:pt x="3749" y="2458"/>
                        </a:lnTo>
                        <a:lnTo>
                          <a:pt x="3719" y="2338"/>
                        </a:lnTo>
                        <a:lnTo>
                          <a:pt x="3683" y="2224"/>
                        </a:lnTo>
                        <a:lnTo>
                          <a:pt x="3635" y="2104"/>
                        </a:lnTo>
                        <a:lnTo>
                          <a:pt x="3582" y="1984"/>
                        </a:lnTo>
                        <a:lnTo>
                          <a:pt x="3522" y="1864"/>
                        </a:lnTo>
                        <a:lnTo>
                          <a:pt x="3456" y="1739"/>
                        </a:lnTo>
                        <a:lnTo>
                          <a:pt x="3378" y="1619"/>
                        </a:lnTo>
                        <a:lnTo>
                          <a:pt x="3300" y="1499"/>
                        </a:lnTo>
                        <a:lnTo>
                          <a:pt x="3211" y="1385"/>
                        </a:lnTo>
                        <a:lnTo>
                          <a:pt x="3121" y="1265"/>
                        </a:lnTo>
                        <a:lnTo>
                          <a:pt x="3019" y="1151"/>
                        </a:lnTo>
                        <a:lnTo>
                          <a:pt x="2804" y="929"/>
                        </a:lnTo>
                        <a:lnTo>
                          <a:pt x="2631" y="767"/>
                        </a:lnTo>
                        <a:lnTo>
                          <a:pt x="2451" y="624"/>
                        </a:lnTo>
                        <a:lnTo>
                          <a:pt x="2272" y="492"/>
                        </a:lnTo>
                        <a:lnTo>
                          <a:pt x="2087" y="378"/>
                        </a:lnTo>
                        <a:lnTo>
                          <a:pt x="1901" y="276"/>
                        </a:lnTo>
                        <a:lnTo>
                          <a:pt x="1722" y="192"/>
                        </a:lnTo>
                        <a:lnTo>
                          <a:pt x="1543" y="120"/>
                        </a:lnTo>
                        <a:lnTo>
                          <a:pt x="1363" y="66"/>
                        </a:lnTo>
                        <a:lnTo>
                          <a:pt x="1190" y="24"/>
                        </a:lnTo>
                        <a:lnTo>
                          <a:pt x="1028" y="6"/>
                        </a:lnTo>
                        <a:lnTo>
                          <a:pt x="867" y="0"/>
                        </a:lnTo>
                        <a:lnTo>
                          <a:pt x="717" y="12"/>
                        </a:lnTo>
                        <a:lnTo>
                          <a:pt x="580" y="42"/>
                        </a:lnTo>
                        <a:lnTo>
                          <a:pt x="448" y="90"/>
                        </a:lnTo>
                        <a:lnTo>
                          <a:pt x="335" y="162"/>
                        </a:lnTo>
                        <a:lnTo>
                          <a:pt x="233" y="246"/>
                        </a:lnTo>
                        <a:lnTo>
                          <a:pt x="179" y="306"/>
                        </a:lnTo>
                        <a:lnTo>
                          <a:pt x="132" y="378"/>
                        </a:lnTo>
                        <a:lnTo>
                          <a:pt x="90" y="450"/>
                        </a:lnTo>
                        <a:lnTo>
                          <a:pt x="60" y="528"/>
                        </a:lnTo>
                        <a:lnTo>
                          <a:pt x="36" y="612"/>
                        </a:lnTo>
                        <a:lnTo>
                          <a:pt x="12" y="701"/>
                        </a:lnTo>
                        <a:lnTo>
                          <a:pt x="6" y="797"/>
                        </a:lnTo>
                        <a:lnTo>
                          <a:pt x="0" y="893"/>
                        </a:lnTo>
                        <a:lnTo>
                          <a:pt x="6" y="1001"/>
                        </a:lnTo>
                        <a:lnTo>
                          <a:pt x="24" y="1115"/>
                        </a:lnTo>
                        <a:lnTo>
                          <a:pt x="42" y="1229"/>
                        </a:lnTo>
                        <a:lnTo>
                          <a:pt x="78" y="1343"/>
                        </a:lnTo>
                        <a:lnTo>
                          <a:pt x="114" y="1463"/>
                        </a:lnTo>
                        <a:lnTo>
                          <a:pt x="161" y="1583"/>
                        </a:lnTo>
                        <a:lnTo>
                          <a:pt x="215" y="1703"/>
                        </a:lnTo>
                        <a:lnTo>
                          <a:pt x="275" y="1822"/>
                        </a:lnTo>
                        <a:lnTo>
                          <a:pt x="341" y="1942"/>
                        </a:lnTo>
                        <a:lnTo>
                          <a:pt x="413" y="2062"/>
                        </a:lnTo>
                        <a:lnTo>
                          <a:pt x="496" y="2182"/>
                        </a:lnTo>
                        <a:lnTo>
                          <a:pt x="580" y="2302"/>
                        </a:lnTo>
                        <a:lnTo>
                          <a:pt x="676" y="2422"/>
                        </a:lnTo>
                        <a:lnTo>
                          <a:pt x="771" y="2536"/>
                        </a:lnTo>
                        <a:lnTo>
                          <a:pt x="987" y="2758"/>
                        </a:lnTo>
                        <a:lnTo>
                          <a:pt x="1184" y="2931"/>
                        </a:lnTo>
                        <a:lnTo>
                          <a:pt x="1387" y="3093"/>
                        </a:lnTo>
                        <a:lnTo>
                          <a:pt x="1596" y="3237"/>
                        </a:lnTo>
                        <a:lnTo>
                          <a:pt x="1800" y="3363"/>
                        </a:lnTo>
                        <a:lnTo>
                          <a:pt x="1806" y="3363"/>
                        </a:lnTo>
                        <a:lnTo>
                          <a:pt x="1596" y="3237"/>
                        </a:lnTo>
                        <a:lnTo>
                          <a:pt x="1393" y="3093"/>
                        </a:lnTo>
                        <a:lnTo>
                          <a:pt x="1190" y="2931"/>
                        </a:lnTo>
                        <a:lnTo>
                          <a:pt x="993" y="2758"/>
                        </a:lnTo>
                        <a:lnTo>
                          <a:pt x="993" y="2758"/>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sp>
                <p:nvSpPr>
                  <p:cNvPr id="37" name="Freeform 9"/>
                  <p:cNvSpPr>
                    <a:spLocks/>
                  </p:cNvSpPr>
                  <p:nvPr userDrawn="1"/>
                </p:nvSpPr>
                <p:spPr bwMode="hidden">
                  <a:xfrm>
                    <a:off x="514" y="1091"/>
                    <a:ext cx="3538" cy="3225"/>
                  </a:xfrm>
                  <a:custGeom>
                    <a:avLst/>
                    <a:gdLst/>
                    <a:ahLst/>
                    <a:cxnLst>
                      <a:cxn ang="0">
                        <a:pos x="538" y="2146"/>
                      </a:cxn>
                      <a:cxn ang="0">
                        <a:pos x="317" y="1816"/>
                      </a:cxn>
                      <a:cxn ang="0">
                        <a:pos x="149" y="1481"/>
                      </a:cxn>
                      <a:cxn ang="0">
                        <a:pos x="41" y="1151"/>
                      </a:cxn>
                      <a:cxn ang="0">
                        <a:pos x="0" y="839"/>
                      </a:cxn>
                      <a:cxn ang="0">
                        <a:pos x="30" y="575"/>
                      </a:cxn>
                      <a:cxn ang="0">
                        <a:pos x="125" y="354"/>
                      </a:cxn>
                      <a:cxn ang="0">
                        <a:pos x="317" y="150"/>
                      </a:cxn>
                      <a:cxn ang="0">
                        <a:pos x="669" y="12"/>
                      </a:cxn>
                      <a:cxn ang="0">
                        <a:pos x="1112" y="24"/>
                      </a:cxn>
                      <a:cxn ang="0">
                        <a:pos x="1608" y="174"/>
                      </a:cxn>
                      <a:cxn ang="0">
                        <a:pos x="2116" y="456"/>
                      </a:cxn>
                      <a:cxn ang="0">
                        <a:pos x="2613" y="857"/>
                      </a:cxn>
                      <a:cxn ang="0">
                        <a:pos x="3073" y="1391"/>
                      </a:cxn>
                      <a:cxn ang="0">
                        <a:pos x="3276" y="1726"/>
                      </a:cxn>
                      <a:cxn ang="0">
                        <a:pos x="3426" y="2062"/>
                      </a:cxn>
                      <a:cxn ang="0">
                        <a:pos x="3509" y="2386"/>
                      </a:cxn>
                      <a:cxn ang="0">
                        <a:pos x="3521" y="2680"/>
                      </a:cxn>
                      <a:cxn ang="0">
                        <a:pos x="3474" y="2931"/>
                      </a:cxn>
                      <a:cxn ang="0">
                        <a:pos x="3360" y="3141"/>
                      </a:cxn>
                      <a:cxn ang="0">
                        <a:pos x="3282" y="3225"/>
                      </a:cxn>
                      <a:cxn ang="0">
                        <a:pos x="3312" y="3201"/>
                      </a:cxn>
                      <a:cxn ang="0">
                        <a:pos x="3444" y="3009"/>
                      </a:cxn>
                      <a:cxn ang="0">
                        <a:pos x="3515" y="2769"/>
                      </a:cxn>
                      <a:cxn ang="0">
                        <a:pos x="3521" y="2488"/>
                      </a:cxn>
                      <a:cxn ang="0">
                        <a:pos x="3462" y="2170"/>
                      </a:cxn>
                      <a:cxn ang="0">
                        <a:pos x="3336" y="1834"/>
                      </a:cxn>
                      <a:cxn ang="0">
                        <a:pos x="3145" y="1499"/>
                      </a:cxn>
                      <a:cxn ang="0">
                        <a:pos x="2816" y="1061"/>
                      </a:cxn>
                      <a:cxn ang="0">
                        <a:pos x="2284" y="575"/>
                      </a:cxn>
                      <a:cxn ang="0">
                        <a:pos x="1775" y="252"/>
                      </a:cxn>
                      <a:cxn ang="0">
                        <a:pos x="1273" y="60"/>
                      </a:cxn>
                      <a:cxn ang="0">
                        <a:pos x="807" y="0"/>
                      </a:cxn>
                      <a:cxn ang="0">
                        <a:pos x="418" y="84"/>
                      </a:cxn>
                      <a:cxn ang="0">
                        <a:pos x="167" y="288"/>
                      </a:cxn>
                      <a:cxn ang="0">
                        <a:pos x="53" y="498"/>
                      </a:cxn>
                      <a:cxn ang="0">
                        <a:pos x="0" y="749"/>
                      </a:cxn>
                      <a:cxn ang="0">
                        <a:pos x="18" y="1043"/>
                      </a:cxn>
                      <a:cxn ang="0">
                        <a:pos x="101" y="1373"/>
                      </a:cxn>
                      <a:cxn ang="0">
                        <a:pos x="251" y="1708"/>
                      </a:cxn>
                      <a:cxn ang="0">
                        <a:pos x="454" y="2038"/>
                      </a:cxn>
                      <a:cxn ang="0">
                        <a:pos x="914" y="2572"/>
                      </a:cxn>
                      <a:cxn ang="0">
                        <a:pos x="1255" y="2865"/>
                      </a:cxn>
                      <a:cxn ang="0">
                        <a:pos x="1608" y="3099"/>
                      </a:cxn>
                      <a:cxn ang="0">
                        <a:pos x="1853" y="3225"/>
                      </a:cxn>
                      <a:cxn ang="0">
                        <a:pos x="1494" y="3027"/>
                      </a:cxn>
                      <a:cxn ang="0">
                        <a:pos x="1142" y="2769"/>
                      </a:cxn>
                    </a:cxnLst>
                    <a:rect l="0" t="0" r="r" b="b"/>
                    <a:pathLst>
                      <a:path w="3527" h="3225">
                        <a:moveTo>
                          <a:pt x="914" y="2572"/>
                        </a:moveTo>
                        <a:lnTo>
                          <a:pt x="717" y="2362"/>
                        </a:lnTo>
                        <a:lnTo>
                          <a:pt x="538" y="2146"/>
                        </a:lnTo>
                        <a:lnTo>
                          <a:pt x="460" y="2038"/>
                        </a:lnTo>
                        <a:lnTo>
                          <a:pt x="382" y="1930"/>
                        </a:lnTo>
                        <a:lnTo>
                          <a:pt x="317" y="1816"/>
                        </a:lnTo>
                        <a:lnTo>
                          <a:pt x="251" y="1702"/>
                        </a:lnTo>
                        <a:lnTo>
                          <a:pt x="197" y="1589"/>
                        </a:lnTo>
                        <a:lnTo>
                          <a:pt x="149" y="1481"/>
                        </a:lnTo>
                        <a:lnTo>
                          <a:pt x="107" y="1367"/>
                        </a:lnTo>
                        <a:lnTo>
                          <a:pt x="71" y="1259"/>
                        </a:lnTo>
                        <a:lnTo>
                          <a:pt x="41" y="1151"/>
                        </a:lnTo>
                        <a:lnTo>
                          <a:pt x="18" y="1043"/>
                        </a:lnTo>
                        <a:lnTo>
                          <a:pt x="6" y="941"/>
                        </a:lnTo>
                        <a:lnTo>
                          <a:pt x="0" y="839"/>
                        </a:lnTo>
                        <a:lnTo>
                          <a:pt x="6" y="749"/>
                        </a:lnTo>
                        <a:lnTo>
                          <a:pt x="12" y="659"/>
                        </a:lnTo>
                        <a:lnTo>
                          <a:pt x="30" y="575"/>
                        </a:lnTo>
                        <a:lnTo>
                          <a:pt x="59" y="498"/>
                        </a:lnTo>
                        <a:lnTo>
                          <a:pt x="89" y="420"/>
                        </a:lnTo>
                        <a:lnTo>
                          <a:pt x="125" y="354"/>
                        </a:lnTo>
                        <a:lnTo>
                          <a:pt x="173" y="288"/>
                        </a:lnTo>
                        <a:lnTo>
                          <a:pt x="221" y="228"/>
                        </a:lnTo>
                        <a:lnTo>
                          <a:pt x="317" y="150"/>
                        </a:lnTo>
                        <a:lnTo>
                          <a:pt x="424" y="90"/>
                        </a:lnTo>
                        <a:lnTo>
                          <a:pt x="544" y="42"/>
                        </a:lnTo>
                        <a:lnTo>
                          <a:pt x="669" y="12"/>
                        </a:lnTo>
                        <a:lnTo>
                          <a:pt x="813" y="0"/>
                        </a:lnTo>
                        <a:lnTo>
                          <a:pt x="956" y="6"/>
                        </a:lnTo>
                        <a:lnTo>
                          <a:pt x="1112" y="24"/>
                        </a:lnTo>
                        <a:lnTo>
                          <a:pt x="1273" y="60"/>
                        </a:lnTo>
                        <a:lnTo>
                          <a:pt x="1441" y="114"/>
                        </a:lnTo>
                        <a:lnTo>
                          <a:pt x="1608" y="174"/>
                        </a:lnTo>
                        <a:lnTo>
                          <a:pt x="1775" y="258"/>
                        </a:lnTo>
                        <a:lnTo>
                          <a:pt x="1949" y="348"/>
                        </a:lnTo>
                        <a:lnTo>
                          <a:pt x="2116" y="456"/>
                        </a:lnTo>
                        <a:lnTo>
                          <a:pt x="2284" y="575"/>
                        </a:lnTo>
                        <a:lnTo>
                          <a:pt x="2451" y="713"/>
                        </a:lnTo>
                        <a:lnTo>
                          <a:pt x="2613" y="857"/>
                        </a:lnTo>
                        <a:lnTo>
                          <a:pt x="2810" y="1067"/>
                        </a:lnTo>
                        <a:lnTo>
                          <a:pt x="2989" y="1283"/>
                        </a:lnTo>
                        <a:lnTo>
                          <a:pt x="3073" y="1391"/>
                        </a:lnTo>
                        <a:lnTo>
                          <a:pt x="3145" y="1505"/>
                        </a:lnTo>
                        <a:lnTo>
                          <a:pt x="3216" y="1612"/>
                        </a:lnTo>
                        <a:lnTo>
                          <a:pt x="3276" y="1726"/>
                        </a:lnTo>
                        <a:lnTo>
                          <a:pt x="3330" y="1840"/>
                        </a:lnTo>
                        <a:lnTo>
                          <a:pt x="3384" y="1948"/>
                        </a:lnTo>
                        <a:lnTo>
                          <a:pt x="3426" y="2062"/>
                        </a:lnTo>
                        <a:lnTo>
                          <a:pt x="3462" y="2170"/>
                        </a:lnTo>
                        <a:lnTo>
                          <a:pt x="3491" y="2278"/>
                        </a:lnTo>
                        <a:lnTo>
                          <a:pt x="3509" y="2386"/>
                        </a:lnTo>
                        <a:lnTo>
                          <a:pt x="3521" y="2488"/>
                        </a:lnTo>
                        <a:lnTo>
                          <a:pt x="3527" y="2590"/>
                        </a:lnTo>
                        <a:lnTo>
                          <a:pt x="3521" y="2680"/>
                        </a:lnTo>
                        <a:lnTo>
                          <a:pt x="3515" y="2769"/>
                        </a:lnTo>
                        <a:lnTo>
                          <a:pt x="3497" y="2853"/>
                        </a:lnTo>
                        <a:lnTo>
                          <a:pt x="3474" y="2931"/>
                        </a:lnTo>
                        <a:lnTo>
                          <a:pt x="3438" y="3009"/>
                        </a:lnTo>
                        <a:lnTo>
                          <a:pt x="3402" y="3075"/>
                        </a:lnTo>
                        <a:lnTo>
                          <a:pt x="3360" y="3141"/>
                        </a:lnTo>
                        <a:lnTo>
                          <a:pt x="3306" y="3201"/>
                        </a:lnTo>
                        <a:lnTo>
                          <a:pt x="3294" y="3213"/>
                        </a:lnTo>
                        <a:lnTo>
                          <a:pt x="3282" y="3225"/>
                        </a:lnTo>
                        <a:lnTo>
                          <a:pt x="3288" y="3225"/>
                        </a:lnTo>
                        <a:lnTo>
                          <a:pt x="3300" y="3213"/>
                        </a:lnTo>
                        <a:lnTo>
                          <a:pt x="3312" y="3201"/>
                        </a:lnTo>
                        <a:lnTo>
                          <a:pt x="3366" y="3141"/>
                        </a:lnTo>
                        <a:lnTo>
                          <a:pt x="3408" y="3075"/>
                        </a:lnTo>
                        <a:lnTo>
                          <a:pt x="3444" y="3009"/>
                        </a:lnTo>
                        <a:lnTo>
                          <a:pt x="3474" y="2931"/>
                        </a:lnTo>
                        <a:lnTo>
                          <a:pt x="3497" y="2853"/>
                        </a:lnTo>
                        <a:lnTo>
                          <a:pt x="3515" y="2769"/>
                        </a:lnTo>
                        <a:lnTo>
                          <a:pt x="3527" y="2680"/>
                        </a:lnTo>
                        <a:lnTo>
                          <a:pt x="3527" y="2590"/>
                        </a:lnTo>
                        <a:lnTo>
                          <a:pt x="3521" y="2488"/>
                        </a:lnTo>
                        <a:lnTo>
                          <a:pt x="3509" y="2386"/>
                        </a:lnTo>
                        <a:lnTo>
                          <a:pt x="3491" y="2278"/>
                        </a:lnTo>
                        <a:lnTo>
                          <a:pt x="3462" y="2170"/>
                        </a:lnTo>
                        <a:lnTo>
                          <a:pt x="3426" y="2056"/>
                        </a:lnTo>
                        <a:lnTo>
                          <a:pt x="3384" y="1948"/>
                        </a:lnTo>
                        <a:lnTo>
                          <a:pt x="3336" y="1834"/>
                        </a:lnTo>
                        <a:lnTo>
                          <a:pt x="3276" y="1726"/>
                        </a:lnTo>
                        <a:lnTo>
                          <a:pt x="3216" y="1612"/>
                        </a:lnTo>
                        <a:lnTo>
                          <a:pt x="3145" y="1499"/>
                        </a:lnTo>
                        <a:lnTo>
                          <a:pt x="3073" y="1391"/>
                        </a:lnTo>
                        <a:lnTo>
                          <a:pt x="2989" y="1277"/>
                        </a:lnTo>
                        <a:lnTo>
                          <a:pt x="2816" y="1061"/>
                        </a:lnTo>
                        <a:lnTo>
                          <a:pt x="2613" y="857"/>
                        </a:lnTo>
                        <a:lnTo>
                          <a:pt x="2451" y="707"/>
                        </a:lnTo>
                        <a:lnTo>
                          <a:pt x="2284" y="575"/>
                        </a:lnTo>
                        <a:lnTo>
                          <a:pt x="2116" y="456"/>
                        </a:lnTo>
                        <a:lnTo>
                          <a:pt x="1949" y="348"/>
                        </a:lnTo>
                        <a:lnTo>
                          <a:pt x="1775" y="252"/>
                        </a:lnTo>
                        <a:lnTo>
                          <a:pt x="1608" y="174"/>
                        </a:lnTo>
                        <a:lnTo>
                          <a:pt x="1435" y="108"/>
                        </a:lnTo>
                        <a:lnTo>
                          <a:pt x="1273" y="60"/>
                        </a:lnTo>
                        <a:lnTo>
                          <a:pt x="1112" y="24"/>
                        </a:lnTo>
                        <a:lnTo>
                          <a:pt x="956" y="0"/>
                        </a:lnTo>
                        <a:lnTo>
                          <a:pt x="807" y="0"/>
                        </a:lnTo>
                        <a:lnTo>
                          <a:pt x="669" y="12"/>
                        </a:lnTo>
                        <a:lnTo>
                          <a:pt x="538" y="42"/>
                        </a:lnTo>
                        <a:lnTo>
                          <a:pt x="418" y="84"/>
                        </a:lnTo>
                        <a:lnTo>
                          <a:pt x="311" y="150"/>
                        </a:lnTo>
                        <a:lnTo>
                          <a:pt x="215" y="228"/>
                        </a:lnTo>
                        <a:lnTo>
                          <a:pt x="167" y="288"/>
                        </a:lnTo>
                        <a:lnTo>
                          <a:pt x="119" y="354"/>
                        </a:lnTo>
                        <a:lnTo>
                          <a:pt x="83" y="420"/>
                        </a:lnTo>
                        <a:lnTo>
                          <a:pt x="53" y="498"/>
                        </a:lnTo>
                        <a:lnTo>
                          <a:pt x="30" y="575"/>
                        </a:lnTo>
                        <a:lnTo>
                          <a:pt x="12" y="659"/>
                        </a:lnTo>
                        <a:lnTo>
                          <a:pt x="0" y="749"/>
                        </a:lnTo>
                        <a:lnTo>
                          <a:pt x="0" y="839"/>
                        </a:lnTo>
                        <a:lnTo>
                          <a:pt x="6" y="941"/>
                        </a:lnTo>
                        <a:lnTo>
                          <a:pt x="18" y="1043"/>
                        </a:lnTo>
                        <a:lnTo>
                          <a:pt x="35" y="1151"/>
                        </a:lnTo>
                        <a:lnTo>
                          <a:pt x="65" y="1259"/>
                        </a:lnTo>
                        <a:lnTo>
                          <a:pt x="101" y="1373"/>
                        </a:lnTo>
                        <a:lnTo>
                          <a:pt x="143" y="1481"/>
                        </a:lnTo>
                        <a:lnTo>
                          <a:pt x="191" y="1595"/>
                        </a:lnTo>
                        <a:lnTo>
                          <a:pt x="251" y="1708"/>
                        </a:lnTo>
                        <a:lnTo>
                          <a:pt x="311" y="1816"/>
                        </a:lnTo>
                        <a:lnTo>
                          <a:pt x="382" y="1930"/>
                        </a:lnTo>
                        <a:lnTo>
                          <a:pt x="454" y="2038"/>
                        </a:lnTo>
                        <a:lnTo>
                          <a:pt x="538" y="2152"/>
                        </a:lnTo>
                        <a:lnTo>
                          <a:pt x="717" y="2368"/>
                        </a:lnTo>
                        <a:lnTo>
                          <a:pt x="914" y="2572"/>
                        </a:lnTo>
                        <a:lnTo>
                          <a:pt x="1028" y="2674"/>
                        </a:lnTo>
                        <a:lnTo>
                          <a:pt x="1142" y="2775"/>
                        </a:lnTo>
                        <a:lnTo>
                          <a:pt x="1255" y="2865"/>
                        </a:lnTo>
                        <a:lnTo>
                          <a:pt x="1369" y="2949"/>
                        </a:lnTo>
                        <a:lnTo>
                          <a:pt x="1488" y="3027"/>
                        </a:lnTo>
                        <a:lnTo>
                          <a:pt x="1608" y="3099"/>
                        </a:lnTo>
                        <a:lnTo>
                          <a:pt x="1722" y="3165"/>
                        </a:lnTo>
                        <a:lnTo>
                          <a:pt x="1841" y="3225"/>
                        </a:lnTo>
                        <a:lnTo>
                          <a:pt x="1853" y="3225"/>
                        </a:lnTo>
                        <a:lnTo>
                          <a:pt x="1734" y="3165"/>
                        </a:lnTo>
                        <a:lnTo>
                          <a:pt x="1614" y="3099"/>
                        </a:lnTo>
                        <a:lnTo>
                          <a:pt x="1494" y="3027"/>
                        </a:lnTo>
                        <a:lnTo>
                          <a:pt x="1375" y="2949"/>
                        </a:lnTo>
                        <a:lnTo>
                          <a:pt x="1261" y="2865"/>
                        </a:lnTo>
                        <a:lnTo>
                          <a:pt x="1142" y="2769"/>
                        </a:lnTo>
                        <a:lnTo>
                          <a:pt x="914" y="2572"/>
                        </a:lnTo>
                        <a:lnTo>
                          <a:pt x="914" y="2572"/>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grpSp>
                <p:nvGrpSpPr>
                  <p:cNvPr id="38" name="Group 10"/>
                  <p:cNvGrpSpPr>
                    <a:grpSpLocks/>
                  </p:cNvGrpSpPr>
                  <p:nvPr userDrawn="1"/>
                </p:nvGrpSpPr>
                <p:grpSpPr bwMode="auto">
                  <a:xfrm>
                    <a:off x="0" y="522"/>
                    <a:ext cx="4751" cy="3794"/>
                    <a:chOff x="0" y="522"/>
                    <a:chExt cx="4751" cy="3794"/>
                  </a:xfrm>
                </p:grpSpPr>
                <p:sp>
                  <p:nvSpPr>
                    <p:cNvPr id="39" name="Freeform 11"/>
                    <p:cNvSpPr>
                      <a:spLocks/>
                    </p:cNvSpPr>
                    <p:nvPr userDrawn="1"/>
                  </p:nvSpPr>
                  <p:spPr bwMode="hidden">
                    <a:xfrm>
                      <a:off x="400" y="522"/>
                      <a:ext cx="4264" cy="3794"/>
                    </a:xfrm>
                    <a:custGeom>
                      <a:avLst/>
                      <a:gdLst/>
                      <a:ahLst/>
                      <a:cxnLst>
                        <a:cxn ang="0">
                          <a:pos x="4245" y="3237"/>
                        </a:cxn>
                        <a:cxn ang="0">
                          <a:pos x="4203" y="2961"/>
                        </a:cxn>
                        <a:cxn ang="0">
                          <a:pos x="4120" y="2679"/>
                        </a:cxn>
                        <a:cxn ang="0">
                          <a:pos x="4000" y="2391"/>
                        </a:cxn>
                        <a:cxn ang="0">
                          <a:pos x="3845" y="2098"/>
                        </a:cxn>
                        <a:cxn ang="0">
                          <a:pos x="3659" y="1810"/>
                        </a:cxn>
                        <a:cxn ang="0">
                          <a:pos x="3438" y="1528"/>
                        </a:cxn>
                        <a:cxn ang="0">
                          <a:pos x="3193" y="1252"/>
                        </a:cxn>
                        <a:cxn ang="0">
                          <a:pos x="2858" y="935"/>
                        </a:cxn>
                        <a:cxn ang="0">
                          <a:pos x="2434" y="605"/>
                        </a:cxn>
                        <a:cxn ang="0">
                          <a:pos x="1991" y="341"/>
                        </a:cxn>
                        <a:cxn ang="0">
                          <a:pos x="1549" y="143"/>
                        </a:cxn>
                        <a:cxn ang="0">
                          <a:pos x="1124" y="35"/>
                        </a:cxn>
                        <a:cxn ang="0">
                          <a:pos x="741" y="0"/>
                        </a:cxn>
                        <a:cxn ang="0">
                          <a:pos x="401" y="47"/>
                        </a:cxn>
                        <a:cxn ang="0">
                          <a:pos x="120" y="173"/>
                        </a:cxn>
                        <a:cxn ang="0">
                          <a:pos x="0" y="269"/>
                        </a:cxn>
                        <a:cxn ang="0">
                          <a:pos x="263" y="101"/>
                        </a:cxn>
                        <a:cxn ang="0">
                          <a:pos x="586" y="18"/>
                        </a:cxn>
                        <a:cxn ang="0">
                          <a:pos x="957" y="18"/>
                        </a:cxn>
                        <a:cxn ang="0">
                          <a:pos x="1357" y="95"/>
                        </a:cxn>
                        <a:cxn ang="0">
                          <a:pos x="1782" y="245"/>
                        </a:cxn>
                        <a:cxn ang="0">
                          <a:pos x="2212" y="467"/>
                        </a:cxn>
                        <a:cxn ang="0">
                          <a:pos x="2643" y="761"/>
                        </a:cxn>
                        <a:cxn ang="0">
                          <a:pos x="3061" y="1120"/>
                        </a:cxn>
                        <a:cxn ang="0">
                          <a:pos x="3318" y="1390"/>
                        </a:cxn>
                        <a:cxn ang="0">
                          <a:pos x="3552" y="1666"/>
                        </a:cxn>
                        <a:cxn ang="0">
                          <a:pos x="3755" y="1954"/>
                        </a:cxn>
                        <a:cxn ang="0">
                          <a:pos x="3922" y="2247"/>
                        </a:cxn>
                        <a:cxn ang="0">
                          <a:pos x="4060" y="2535"/>
                        </a:cxn>
                        <a:cxn ang="0">
                          <a:pos x="4162" y="2823"/>
                        </a:cxn>
                        <a:cxn ang="0">
                          <a:pos x="4221" y="3105"/>
                        </a:cxn>
                        <a:cxn ang="0">
                          <a:pos x="4245" y="3368"/>
                        </a:cxn>
                        <a:cxn ang="0">
                          <a:pos x="4233" y="3590"/>
                        </a:cxn>
                        <a:cxn ang="0">
                          <a:pos x="4185" y="3794"/>
                        </a:cxn>
                        <a:cxn ang="0">
                          <a:pos x="4215" y="3692"/>
                        </a:cxn>
                        <a:cxn ang="0">
                          <a:pos x="4245" y="3482"/>
                        </a:cxn>
                        <a:cxn ang="0">
                          <a:pos x="4251" y="3368"/>
                        </a:cxn>
                      </a:cxnLst>
                      <a:rect l="0" t="0" r="r" b="b"/>
                      <a:pathLst>
                        <a:path w="4251" h="3794">
                          <a:moveTo>
                            <a:pt x="4251" y="3368"/>
                          </a:moveTo>
                          <a:lnTo>
                            <a:pt x="4245" y="3237"/>
                          </a:lnTo>
                          <a:lnTo>
                            <a:pt x="4227" y="3099"/>
                          </a:lnTo>
                          <a:lnTo>
                            <a:pt x="4203" y="2961"/>
                          </a:lnTo>
                          <a:lnTo>
                            <a:pt x="4167" y="2823"/>
                          </a:lnTo>
                          <a:lnTo>
                            <a:pt x="4120" y="2679"/>
                          </a:lnTo>
                          <a:lnTo>
                            <a:pt x="4066" y="2535"/>
                          </a:lnTo>
                          <a:lnTo>
                            <a:pt x="4000" y="2391"/>
                          </a:lnTo>
                          <a:lnTo>
                            <a:pt x="3928" y="2247"/>
                          </a:lnTo>
                          <a:lnTo>
                            <a:pt x="3845" y="2098"/>
                          </a:lnTo>
                          <a:lnTo>
                            <a:pt x="3755" y="1954"/>
                          </a:lnTo>
                          <a:lnTo>
                            <a:pt x="3659" y="1810"/>
                          </a:lnTo>
                          <a:lnTo>
                            <a:pt x="3552" y="1666"/>
                          </a:lnTo>
                          <a:lnTo>
                            <a:pt x="3438" y="1528"/>
                          </a:lnTo>
                          <a:lnTo>
                            <a:pt x="3318" y="1390"/>
                          </a:lnTo>
                          <a:lnTo>
                            <a:pt x="3193" y="1252"/>
                          </a:lnTo>
                          <a:lnTo>
                            <a:pt x="3061" y="1120"/>
                          </a:lnTo>
                          <a:lnTo>
                            <a:pt x="2858" y="935"/>
                          </a:lnTo>
                          <a:lnTo>
                            <a:pt x="2649" y="761"/>
                          </a:lnTo>
                          <a:lnTo>
                            <a:pt x="2434" y="605"/>
                          </a:lnTo>
                          <a:lnTo>
                            <a:pt x="2212" y="467"/>
                          </a:lnTo>
                          <a:lnTo>
                            <a:pt x="1991" y="341"/>
                          </a:lnTo>
                          <a:lnTo>
                            <a:pt x="1770" y="233"/>
                          </a:lnTo>
                          <a:lnTo>
                            <a:pt x="1549" y="143"/>
                          </a:lnTo>
                          <a:lnTo>
                            <a:pt x="1327" y="77"/>
                          </a:lnTo>
                          <a:lnTo>
                            <a:pt x="1124" y="35"/>
                          </a:lnTo>
                          <a:lnTo>
                            <a:pt x="927" y="6"/>
                          </a:lnTo>
                          <a:lnTo>
                            <a:pt x="741" y="0"/>
                          </a:lnTo>
                          <a:lnTo>
                            <a:pt x="568" y="18"/>
                          </a:lnTo>
                          <a:lnTo>
                            <a:pt x="401" y="47"/>
                          </a:lnTo>
                          <a:lnTo>
                            <a:pt x="257" y="101"/>
                          </a:lnTo>
                          <a:lnTo>
                            <a:pt x="120" y="173"/>
                          </a:lnTo>
                          <a:lnTo>
                            <a:pt x="0" y="263"/>
                          </a:lnTo>
                          <a:lnTo>
                            <a:pt x="0" y="269"/>
                          </a:lnTo>
                          <a:lnTo>
                            <a:pt x="126" y="173"/>
                          </a:lnTo>
                          <a:lnTo>
                            <a:pt x="263" y="101"/>
                          </a:lnTo>
                          <a:lnTo>
                            <a:pt x="419" y="47"/>
                          </a:lnTo>
                          <a:lnTo>
                            <a:pt x="586" y="18"/>
                          </a:lnTo>
                          <a:lnTo>
                            <a:pt x="765" y="6"/>
                          </a:lnTo>
                          <a:lnTo>
                            <a:pt x="957" y="18"/>
                          </a:lnTo>
                          <a:lnTo>
                            <a:pt x="1154" y="47"/>
                          </a:lnTo>
                          <a:lnTo>
                            <a:pt x="1357" y="95"/>
                          </a:lnTo>
                          <a:lnTo>
                            <a:pt x="1567" y="161"/>
                          </a:lnTo>
                          <a:lnTo>
                            <a:pt x="1782" y="245"/>
                          </a:lnTo>
                          <a:lnTo>
                            <a:pt x="1997" y="347"/>
                          </a:lnTo>
                          <a:lnTo>
                            <a:pt x="2212" y="467"/>
                          </a:lnTo>
                          <a:lnTo>
                            <a:pt x="2428" y="605"/>
                          </a:lnTo>
                          <a:lnTo>
                            <a:pt x="2643" y="761"/>
                          </a:lnTo>
                          <a:lnTo>
                            <a:pt x="2858" y="935"/>
                          </a:lnTo>
                          <a:lnTo>
                            <a:pt x="3061" y="1120"/>
                          </a:lnTo>
                          <a:lnTo>
                            <a:pt x="3193" y="1252"/>
                          </a:lnTo>
                          <a:lnTo>
                            <a:pt x="3318" y="1390"/>
                          </a:lnTo>
                          <a:lnTo>
                            <a:pt x="3438" y="1528"/>
                          </a:lnTo>
                          <a:lnTo>
                            <a:pt x="3552" y="1666"/>
                          </a:lnTo>
                          <a:lnTo>
                            <a:pt x="3653" y="1810"/>
                          </a:lnTo>
                          <a:lnTo>
                            <a:pt x="3755" y="1954"/>
                          </a:lnTo>
                          <a:lnTo>
                            <a:pt x="3839" y="2104"/>
                          </a:lnTo>
                          <a:lnTo>
                            <a:pt x="3922" y="2247"/>
                          </a:lnTo>
                          <a:lnTo>
                            <a:pt x="3994" y="2391"/>
                          </a:lnTo>
                          <a:lnTo>
                            <a:pt x="4060" y="2535"/>
                          </a:lnTo>
                          <a:lnTo>
                            <a:pt x="4114" y="2679"/>
                          </a:lnTo>
                          <a:lnTo>
                            <a:pt x="4162" y="2823"/>
                          </a:lnTo>
                          <a:lnTo>
                            <a:pt x="4197" y="2967"/>
                          </a:lnTo>
                          <a:lnTo>
                            <a:pt x="4221" y="3105"/>
                          </a:lnTo>
                          <a:lnTo>
                            <a:pt x="4239" y="3237"/>
                          </a:lnTo>
                          <a:lnTo>
                            <a:pt x="4245" y="3368"/>
                          </a:lnTo>
                          <a:lnTo>
                            <a:pt x="4245" y="3482"/>
                          </a:lnTo>
                          <a:lnTo>
                            <a:pt x="4233" y="3590"/>
                          </a:lnTo>
                          <a:lnTo>
                            <a:pt x="4215" y="3692"/>
                          </a:lnTo>
                          <a:lnTo>
                            <a:pt x="4185" y="3794"/>
                          </a:lnTo>
                          <a:lnTo>
                            <a:pt x="4185" y="3794"/>
                          </a:lnTo>
                          <a:lnTo>
                            <a:pt x="4215" y="3692"/>
                          </a:lnTo>
                          <a:lnTo>
                            <a:pt x="4239" y="3590"/>
                          </a:lnTo>
                          <a:lnTo>
                            <a:pt x="4245" y="3482"/>
                          </a:lnTo>
                          <a:lnTo>
                            <a:pt x="4251" y="3368"/>
                          </a:lnTo>
                          <a:lnTo>
                            <a:pt x="4251" y="3368"/>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grpSp>
                  <p:nvGrpSpPr>
                    <p:cNvPr id="40" name="Group 12"/>
                    <p:cNvGrpSpPr>
                      <a:grpSpLocks/>
                    </p:cNvGrpSpPr>
                    <p:nvPr userDrawn="1"/>
                  </p:nvGrpSpPr>
                  <p:grpSpPr bwMode="auto">
                    <a:xfrm>
                      <a:off x="0" y="659"/>
                      <a:ext cx="4751" cy="3657"/>
                      <a:chOff x="0" y="659"/>
                      <a:chExt cx="4751" cy="3657"/>
                    </a:xfrm>
                  </p:grpSpPr>
                  <p:sp>
                    <p:nvSpPr>
                      <p:cNvPr id="41" name="Freeform 13"/>
                      <p:cNvSpPr>
                        <a:spLocks/>
                      </p:cNvSpPr>
                      <p:nvPr userDrawn="1"/>
                    </p:nvSpPr>
                    <p:spPr bwMode="hidden">
                      <a:xfrm>
                        <a:off x="400" y="659"/>
                        <a:ext cx="4121" cy="3657"/>
                      </a:xfrm>
                      <a:custGeom>
                        <a:avLst/>
                        <a:gdLst/>
                        <a:ahLst/>
                        <a:cxnLst>
                          <a:cxn ang="0">
                            <a:pos x="161" y="186"/>
                          </a:cxn>
                          <a:cxn ang="0">
                            <a:pos x="442" y="54"/>
                          </a:cxn>
                          <a:cxn ang="0">
                            <a:pos x="771" y="6"/>
                          </a:cxn>
                          <a:cxn ang="0">
                            <a:pos x="1136" y="36"/>
                          </a:cxn>
                          <a:cxn ang="0">
                            <a:pos x="1537" y="144"/>
                          </a:cxn>
                          <a:cxn ang="0">
                            <a:pos x="1949" y="324"/>
                          </a:cxn>
                          <a:cxn ang="0">
                            <a:pos x="2368" y="570"/>
                          </a:cxn>
                          <a:cxn ang="0">
                            <a:pos x="2780" y="888"/>
                          </a:cxn>
                          <a:cxn ang="0">
                            <a:pos x="3103" y="1193"/>
                          </a:cxn>
                          <a:cxn ang="0">
                            <a:pos x="3336" y="1451"/>
                          </a:cxn>
                          <a:cxn ang="0">
                            <a:pos x="3540" y="1721"/>
                          </a:cxn>
                          <a:cxn ang="0">
                            <a:pos x="3719" y="1997"/>
                          </a:cxn>
                          <a:cxn ang="0">
                            <a:pos x="3863" y="2272"/>
                          </a:cxn>
                          <a:cxn ang="0">
                            <a:pos x="3976" y="2548"/>
                          </a:cxn>
                          <a:cxn ang="0">
                            <a:pos x="4060" y="2818"/>
                          </a:cxn>
                          <a:cxn ang="0">
                            <a:pos x="4102" y="3070"/>
                          </a:cxn>
                          <a:cxn ang="0">
                            <a:pos x="4102" y="3321"/>
                          </a:cxn>
                          <a:cxn ang="0">
                            <a:pos x="4060" y="3549"/>
                          </a:cxn>
                          <a:cxn ang="0">
                            <a:pos x="4030" y="3657"/>
                          </a:cxn>
                          <a:cxn ang="0">
                            <a:pos x="4090" y="3447"/>
                          </a:cxn>
                          <a:cxn ang="0">
                            <a:pos x="4108" y="3213"/>
                          </a:cxn>
                          <a:cxn ang="0">
                            <a:pos x="4102" y="3070"/>
                          </a:cxn>
                          <a:cxn ang="0">
                            <a:pos x="4060" y="2812"/>
                          </a:cxn>
                          <a:cxn ang="0">
                            <a:pos x="3982" y="2548"/>
                          </a:cxn>
                          <a:cxn ang="0">
                            <a:pos x="3869" y="2272"/>
                          </a:cxn>
                          <a:cxn ang="0">
                            <a:pos x="3725" y="1997"/>
                          </a:cxn>
                          <a:cxn ang="0">
                            <a:pos x="3546" y="1721"/>
                          </a:cxn>
                          <a:cxn ang="0">
                            <a:pos x="3342" y="1451"/>
                          </a:cxn>
                          <a:cxn ang="0">
                            <a:pos x="3109" y="1187"/>
                          </a:cxn>
                          <a:cxn ang="0">
                            <a:pos x="2792" y="888"/>
                          </a:cxn>
                          <a:cxn ang="0">
                            <a:pos x="2386" y="576"/>
                          </a:cxn>
                          <a:cxn ang="0">
                            <a:pos x="1967" y="330"/>
                          </a:cxn>
                          <a:cxn ang="0">
                            <a:pos x="1543" y="144"/>
                          </a:cxn>
                          <a:cxn ang="0">
                            <a:pos x="1130" y="30"/>
                          </a:cxn>
                          <a:cxn ang="0">
                            <a:pos x="753" y="0"/>
                          </a:cxn>
                          <a:cxn ang="0">
                            <a:pos x="431" y="54"/>
                          </a:cxn>
                          <a:cxn ang="0">
                            <a:pos x="161" y="186"/>
                          </a:cxn>
                          <a:cxn ang="0">
                            <a:pos x="24" y="306"/>
                          </a:cxn>
                          <a:cxn ang="0">
                            <a:pos x="0" y="336"/>
                          </a:cxn>
                          <a:cxn ang="0">
                            <a:pos x="48" y="282"/>
                          </a:cxn>
                        </a:cxnLst>
                        <a:rect l="0" t="0" r="r" b="b"/>
                        <a:pathLst>
                          <a:path w="4108" h="3657">
                            <a:moveTo>
                              <a:pt x="48" y="282"/>
                            </a:moveTo>
                            <a:lnTo>
                              <a:pt x="161" y="186"/>
                            </a:lnTo>
                            <a:lnTo>
                              <a:pt x="293" y="108"/>
                            </a:lnTo>
                            <a:lnTo>
                              <a:pt x="442" y="54"/>
                            </a:lnTo>
                            <a:lnTo>
                              <a:pt x="598" y="18"/>
                            </a:lnTo>
                            <a:lnTo>
                              <a:pt x="771" y="6"/>
                            </a:lnTo>
                            <a:lnTo>
                              <a:pt x="951" y="12"/>
                            </a:lnTo>
                            <a:lnTo>
                              <a:pt x="1136" y="36"/>
                            </a:lnTo>
                            <a:lnTo>
                              <a:pt x="1333" y="84"/>
                            </a:lnTo>
                            <a:lnTo>
                              <a:pt x="1537" y="144"/>
                            </a:lnTo>
                            <a:lnTo>
                              <a:pt x="1740" y="222"/>
                            </a:lnTo>
                            <a:lnTo>
                              <a:pt x="1949" y="324"/>
                            </a:lnTo>
                            <a:lnTo>
                              <a:pt x="2158" y="438"/>
                            </a:lnTo>
                            <a:lnTo>
                              <a:pt x="2368" y="570"/>
                            </a:lnTo>
                            <a:lnTo>
                              <a:pt x="2577" y="720"/>
                            </a:lnTo>
                            <a:lnTo>
                              <a:pt x="2780" y="888"/>
                            </a:lnTo>
                            <a:lnTo>
                              <a:pt x="2978" y="1067"/>
                            </a:lnTo>
                            <a:lnTo>
                              <a:pt x="3103" y="1193"/>
                            </a:lnTo>
                            <a:lnTo>
                              <a:pt x="3223" y="1319"/>
                            </a:lnTo>
                            <a:lnTo>
                              <a:pt x="3336" y="1451"/>
                            </a:lnTo>
                            <a:lnTo>
                              <a:pt x="3444" y="1589"/>
                            </a:lnTo>
                            <a:lnTo>
                              <a:pt x="3540" y="1721"/>
                            </a:lnTo>
                            <a:lnTo>
                              <a:pt x="3635" y="1859"/>
                            </a:lnTo>
                            <a:lnTo>
                              <a:pt x="3719" y="1997"/>
                            </a:lnTo>
                            <a:lnTo>
                              <a:pt x="3797" y="2134"/>
                            </a:lnTo>
                            <a:lnTo>
                              <a:pt x="3863" y="2272"/>
                            </a:lnTo>
                            <a:lnTo>
                              <a:pt x="3928" y="2410"/>
                            </a:lnTo>
                            <a:lnTo>
                              <a:pt x="3976" y="2548"/>
                            </a:lnTo>
                            <a:lnTo>
                              <a:pt x="4024" y="2680"/>
                            </a:lnTo>
                            <a:lnTo>
                              <a:pt x="4060" y="2818"/>
                            </a:lnTo>
                            <a:lnTo>
                              <a:pt x="4084" y="2944"/>
                            </a:lnTo>
                            <a:lnTo>
                              <a:pt x="4102" y="3070"/>
                            </a:lnTo>
                            <a:lnTo>
                              <a:pt x="4108" y="3195"/>
                            </a:lnTo>
                            <a:lnTo>
                              <a:pt x="4102" y="3321"/>
                            </a:lnTo>
                            <a:lnTo>
                              <a:pt x="4090" y="3441"/>
                            </a:lnTo>
                            <a:lnTo>
                              <a:pt x="4060" y="3549"/>
                            </a:lnTo>
                            <a:lnTo>
                              <a:pt x="4024" y="3657"/>
                            </a:lnTo>
                            <a:lnTo>
                              <a:pt x="4030" y="3657"/>
                            </a:lnTo>
                            <a:lnTo>
                              <a:pt x="4066" y="3555"/>
                            </a:lnTo>
                            <a:lnTo>
                              <a:pt x="4090" y="3447"/>
                            </a:lnTo>
                            <a:lnTo>
                              <a:pt x="4102" y="3333"/>
                            </a:lnTo>
                            <a:lnTo>
                              <a:pt x="4108" y="3213"/>
                            </a:lnTo>
                            <a:lnTo>
                              <a:pt x="4108" y="3195"/>
                            </a:lnTo>
                            <a:lnTo>
                              <a:pt x="4102" y="3070"/>
                            </a:lnTo>
                            <a:lnTo>
                              <a:pt x="4084" y="2944"/>
                            </a:lnTo>
                            <a:lnTo>
                              <a:pt x="4060" y="2812"/>
                            </a:lnTo>
                            <a:lnTo>
                              <a:pt x="4024" y="2680"/>
                            </a:lnTo>
                            <a:lnTo>
                              <a:pt x="3982" y="2548"/>
                            </a:lnTo>
                            <a:lnTo>
                              <a:pt x="3928" y="2410"/>
                            </a:lnTo>
                            <a:lnTo>
                              <a:pt x="3869" y="2272"/>
                            </a:lnTo>
                            <a:lnTo>
                              <a:pt x="3803" y="2134"/>
                            </a:lnTo>
                            <a:lnTo>
                              <a:pt x="3725" y="1997"/>
                            </a:lnTo>
                            <a:lnTo>
                              <a:pt x="3641" y="1859"/>
                            </a:lnTo>
                            <a:lnTo>
                              <a:pt x="3546" y="1721"/>
                            </a:lnTo>
                            <a:lnTo>
                              <a:pt x="3450" y="1583"/>
                            </a:lnTo>
                            <a:lnTo>
                              <a:pt x="3342" y="1451"/>
                            </a:lnTo>
                            <a:lnTo>
                              <a:pt x="3229" y="1319"/>
                            </a:lnTo>
                            <a:lnTo>
                              <a:pt x="3109" y="1187"/>
                            </a:lnTo>
                            <a:lnTo>
                              <a:pt x="2984" y="1061"/>
                            </a:lnTo>
                            <a:lnTo>
                              <a:pt x="2792" y="888"/>
                            </a:lnTo>
                            <a:lnTo>
                              <a:pt x="2589" y="726"/>
                            </a:lnTo>
                            <a:lnTo>
                              <a:pt x="2386" y="576"/>
                            </a:lnTo>
                            <a:lnTo>
                              <a:pt x="2176" y="444"/>
                            </a:lnTo>
                            <a:lnTo>
                              <a:pt x="1967" y="330"/>
                            </a:lnTo>
                            <a:lnTo>
                              <a:pt x="1752" y="228"/>
                            </a:lnTo>
                            <a:lnTo>
                              <a:pt x="1543" y="144"/>
                            </a:lnTo>
                            <a:lnTo>
                              <a:pt x="1333" y="78"/>
                            </a:lnTo>
                            <a:lnTo>
                              <a:pt x="1130" y="30"/>
                            </a:lnTo>
                            <a:lnTo>
                              <a:pt x="939" y="6"/>
                            </a:lnTo>
                            <a:lnTo>
                              <a:pt x="753" y="0"/>
                            </a:lnTo>
                            <a:lnTo>
                              <a:pt x="586" y="18"/>
                            </a:lnTo>
                            <a:lnTo>
                              <a:pt x="431" y="54"/>
                            </a:lnTo>
                            <a:lnTo>
                              <a:pt x="287" y="108"/>
                            </a:lnTo>
                            <a:lnTo>
                              <a:pt x="161" y="186"/>
                            </a:lnTo>
                            <a:lnTo>
                              <a:pt x="48" y="282"/>
                            </a:lnTo>
                            <a:lnTo>
                              <a:pt x="24" y="306"/>
                            </a:lnTo>
                            <a:lnTo>
                              <a:pt x="0" y="330"/>
                            </a:lnTo>
                            <a:lnTo>
                              <a:pt x="0" y="336"/>
                            </a:lnTo>
                            <a:lnTo>
                              <a:pt x="24" y="312"/>
                            </a:lnTo>
                            <a:lnTo>
                              <a:pt x="48" y="282"/>
                            </a:lnTo>
                            <a:lnTo>
                              <a:pt x="48" y="282"/>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grpSp>
                    <p:nvGrpSpPr>
                      <p:cNvPr id="42" name="Group 14"/>
                      <p:cNvGrpSpPr>
                        <a:grpSpLocks/>
                      </p:cNvGrpSpPr>
                      <p:nvPr userDrawn="1"/>
                    </p:nvGrpSpPr>
                    <p:grpSpPr bwMode="auto">
                      <a:xfrm>
                        <a:off x="0" y="808"/>
                        <a:ext cx="4751" cy="3508"/>
                        <a:chOff x="-400" y="808"/>
                        <a:chExt cx="4751" cy="3508"/>
                      </a:xfrm>
                    </p:grpSpPr>
                    <p:sp>
                      <p:nvSpPr>
                        <p:cNvPr id="43" name="Line 15"/>
                        <p:cNvSpPr>
                          <a:spLocks noChangeShapeType="1"/>
                        </p:cNvSpPr>
                        <p:nvPr userDrawn="1"/>
                      </p:nvSpPr>
                      <p:spPr bwMode="hidden">
                        <a:xfrm rot="1678521" flipH="1" flipV="1">
                          <a:off x="876" y="809"/>
                          <a:ext cx="1242" cy="191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44" name="Line 16"/>
                        <p:cNvSpPr>
                          <a:spLocks noChangeShapeType="1"/>
                        </p:cNvSpPr>
                        <p:nvPr userDrawn="1"/>
                      </p:nvSpPr>
                      <p:spPr bwMode="hidden">
                        <a:xfrm rot="1678521" flipH="1" flipV="1">
                          <a:off x="-210" y="2117"/>
                          <a:ext cx="1921" cy="379"/>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45" name="Line 17"/>
                        <p:cNvSpPr>
                          <a:spLocks noChangeShapeType="1"/>
                        </p:cNvSpPr>
                        <p:nvPr userDrawn="1"/>
                      </p:nvSpPr>
                      <p:spPr bwMode="hidden">
                        <a:xfrm rot="1678521" flipH="1" flipV="1">
                          <a:off x="-257" y="1886"/>
                          <a:ext cx="2029" cy="59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46" name="Line 18"/>
                        <p:cNvSpPr>
                          <a:spLocks noChangeShapeType="1"/>
                        </p:cNvSpPr>
                        <p:nvPr userDrawn="1"/>
                      </p:nvSpPr>
                      <p:spPr bwMode="hidden">
                        <a:xfrm rot="1678521" flipH="1" flipV="1">
                          <a:off x="-327" y="1599"/>
                          <a:ext cx="2175" cy="85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47" name="Line 19"/>
                        <p:cNvSpPr>
                          <a:spLocks noChangeShapeType="1"/>
                        </p:cNvSpPr>
                        <p:nvPr userDrawn="1"/>
                      </p:nvSpPr>
                      <p:spPr bwMode="hidden">
                        <a:xfrm rot="1678521" flipH="1" flipV="1">
                          <a:off x="-400" y="1259"/>
                          <a:ext cx="2334" cy="116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48" name="Line 20"/>
                        <p:cNvSpPr>
                          <a:spLocks noChangeShapeType="1"/>
                        </p:cNvSpPr>
                        <p:nvPr userDrawn="1"/>
                      </p:nvSpPr>
                      <p:spPr bwMode="hidden">
                        <a:xfrm rot="1678521" flipH="1" flipV="1">
                          <a:off x="179" y="872"/>
                          <a:ext cx="1891" cy="168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49" name="Line 21"/>
                        <p:cNvSpPr>
                          <a:spLocks noChangeShapeType="1"/>
                        </p:cNvSpPr>
                        <p:nvPr userDrawn="1"/>
                      </p:nvSpPr>
                      <p:spPr bwMode="hidden">
                        <a:xfrm rot="1678521" flipH="1" flipV="1">
                          <a:off x="-150" y="2329"/>
                          <a:ext cx="1806" cy="194"/>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50" name="Line 22"/>
                        <p:cNvSpPr>
                          <a:spLocks noChangeShapeType="1"/>
                        </p:cNvSpPr>
                        <p:nvPr userDrawn="1"/>
                      </p:nvSpPr>
                      <p:spPr bwMode="hidden">
                        <a:xfrm rot="1678521" flipH="1" flipV="1">
                          <a:off x="-109" y="2514"/>
                          <a:ext cx="1720" cy="3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51" name="Line 23"/>
                        <p:cNvSpPr>
                          <a:spLocks noChangeShapeType="1"/>
                        </p:cNvSpPr>
                        <p:nvPr userDrawn="1"/>
                      </p:nvSpPr>
                      <p:spPr bwMode="hidden">
                        <a:xfrm rot="1678521" flipH="1">
                          <a:off x="545" y="2785"/>
                          <a:ext cx="849" cy="80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52" name="Line 24"/>
                        <p:cNvSpPr>
                          <a:spLocks noChangeShapeType="1"/>
                        </p:cNvSpPr>
                        <p:nvPr userDrawn="1"/>
                      </p:nvSpPr>
                      <p:spPr bwMode="hidden">
                        <a:xfrm rot="1678521" flipH="1">
                          <a:off x="168" y="2669"/>
                          <a:ext cx="1295" cy="56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53" name="Line 25"/>
                        <p:cNvSpPr>
                          <a:spLocks noChangeShapeType="1"/>
                        </p:cNvSpPr>
                        <p:nvPr userDrawn="1"/>
                      </p:nvSpPr>
                      <p:spPr bwMode="hidden">
                        <a:xfrm rot="1678521" flipH="1">
                          <a:off x="-34" y="2588"/>
                          <a:ext cx="1576" cy="24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54" name="Line 26"/>
                        <p:cNvSpPr>
                          <a:spLocks noChangeShapeType="1"/>
                        </p:cNvSpPr>
                        <p:nvPr userDrawn="1"/>
                      </p:nvSpPr>
                      <p:spPr bwMode="hidden">
                        <a:xfrm rot="1678521" flipH="1">
                          <a:off x="1201" y="2985"/>
                          <a:ext cx="141" cy="104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55" name="Line 27"/>
                        <p:cNvSpPr>
                          <a:spLocks noChangeShapeType="1"/>
                        </p:cNvSpPr>
                        <p:nvPr userDrawn="1"/>
                      </p:nvSpPr>
                      <p:spPr bwMode="hidden">
                        <a:xfrm rot="1678521" flipH="1">
                          <a:off x="1292" y="3013"/>
                          <a:ext cx="47" cy="1058"/>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56" name="Line 28"/>
                        <p:cNvSpPr>
                          <a:spLocks noChangeShapeType="1"/>
                        </p:cNvSpPr>
                        <p:nvPr userDrawn="1"/>
                      </p:nvSpPr>
                      <p:spPr bwMode="hidden">
                        <a:xfrm rot="1678521">
                          <a:off x="1331" y="3034"/>
                          <a:ext cx="47" cy="108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57" name="Line 29"/>
                        <p:cNvSpPr>
                          <a:spLocks noChangeShapeType="1"/>
                        </p:cNvSpPr>
                        <p:nvPr userDrawn="1"/>
                      </p:nvSpPr>
                      <p:spPr bwMode="hidden">
                        <a:xfrm rot="1678521">
                          <a:off x="1325" y="3059"/>
                          <a:ext cx="145" cy="110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58" name="Line 30"/>
                        <p:cNvSpPr>
                          <a:spLocks noChangeShapeType="1"/>
                        </p:cNvSpPr>
                        <p:nvPr userDrawn="1"/>
                      </p:nvSpPr>
                      <p:spPr bwMode="hidden">
                        <a:xfrm rot="1678521">
                          <a:off x="1320" y="3090"/>
                          <a:ext cx="255" cy="1124"/>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59" name="Line 31"/>
                        <p:cNvSpPr>
                          <a:spLocks noChangeShapeType="1"/>
                        </p:cNvSpPr>
                        <p:nvPr userDrawn="1"/>
                      </p:nvSpPr>
                      <p:spPr bwMode="hidden">
                        <a:xfrm rot="1678521">
                          <a:off x="1314" y="3117"/>
                          <a:ext cx="365" cy="1143"/>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60" name="Line 32"/>
                        <p:cNvSpPr>
                          <a:spLocks noChangeShapeType="1"/>
                        </p:cNvSpPr>
                        <p:nvPr userDrawn="1"/>
                      </p:nvSpPr>
                      <p:spPr bwMode="hidden">
                        <a:xfrm rot="1678521">
                          <a:off x="1337" y="3181"/>
                          <a:ext cx="567" cy="1073"/>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61" name="Line 33"/>
                        <p:cNvSpPr>
                          <a:spLocks noChangeShapeType="1"/>
                        </p:cNvSpPr>
                        <p:nvPr userDrawn="1"/>
                      </p:nvSpPr>
                      <p:spPr bwMode="hidden">
                        <a:xfrm rot="1678521">
                          <a:off x="1354" y="3209"/>
                          <a:ext cx="663" cy="1019"/>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62" name="Line 34"/>
                        <p:cNvSpPr>
                          <a:spLocks noChangeShapeType="1"/>
                        </p:cNvSpPr>
                        <p:nvPr userDrawn="1"/>
                      </p:nvSpPr>
                      <p:spPr bwMode="hidden">
                        <a:xfrm rot="1678521">
                          <a:off x="1375" y="3238"/>
                          <a:ext cx="745" cy="957"/>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63" name="Line 35"/>
                        <p:cNvSpPr>
                          <a:spLocks noChangeShapeType="1"/>
                        </p:cNvSpPr>
                        <p:nvPr userDrawn="1"/>
                      </p:nvSpPr>
                      <p:spPr bwMode="hidden">
                        <a:xfrm rot="1678521">
                          <a:off x="1393" y="3266"/>
                          <a:ext cx="849" cy="909"/>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64" name="Line 36"/>
                        <p:cNvSpPr>
                          <a:spLocks noChangeShapeType="1"/>
                        </p:cNvSpPr>
                        <p:nvPr userDrawn="1"/>
                      </p:nvSpPr>
                      <p:spPr bwMode="hidden">
                        <a:xfrm rot="1678521">
                          <a:off x="1412" y="3293"/>
                          <a:ext cx="950" cy="85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65" name="Line 37"/>
                        <p:cNvSpPr>
                          <a:spLocks noChangeShapeType="1"/>
                        </p:cNvSpPr>
                        <p:nvPr userDrawn="1"/>
                      </p:nvSpPr>
                      <p:spPr bwMode="hidden">
                        <a:xfrm rot="1678521">
                          <a:off x="1429" y="3321"/>
                          <a:ext cx="1056" cy="788"/>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66" name="Line 38"/>
                        <p:cNvSpPr>
                          <a:spLocks noChangeShapeType="1"/>
                        </p:cNvSpPr>
                        <p:nvPr userDrawn="1"/>
                      </p:nvSpPr>
                      <p:spPr bwMode="hidden">
                        <a:xfrm rot="1678521">
                          <a:off x="1452" y="3356"/>
                          <a:ext cx="1173" cy="727"/>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67" name="Line 39"/>
                        <p:cNvSpPr>
                          <a:spLocks noChangeShapeType="1"/>
                        </p:cNvSpPr>
                        <p:nvPr userDrawn="1"/>
                      </p:nvSpPr>
                      <p:spPr bwMode="hidden">
                        <a:xfrm rot="1678521">
                          <a:off x="1469" y="3388"/>
                          <a:ext cx="1315" cy="66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68" name="Line 40"/>
                        <p:cNvSpPr>
                          <a:spLocks noChangeShapeType="1"/>
                        </p:cNvSpPr>
                        <p:nvPr userDrawn="1"/>
                      </p:nvSpPr>
                      <p:spPr bwMode="hidden">
                        <a:xfrm rot="1678521">
                          <a:off x="1493" y="3426"/>
                          <a:ext cx="1469" cy="58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69" name="Line 41"/>
                        <p:cNvSpPr>
                          <a:spLocks noChangeShapeType="1"/>
                        </p:cNvSpPr>
                        <p:nvPr userDrawn="1"/>
                      </p:nvSpPr>
                      <p:spPr bwMode="hidden">
                        <a:xfrm rot="1678521">
                          <a:off x="1511" y="3464"/>
                          <a:ext cx="1649" cy="49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70" name="Line 42"/>
                        <p:cNvSpPr>
                          <a:spLocks noChangeShapeType="1"/>
                        </p:cNvSpPr>
                        <p:nvPr userDrawn="1"/>
                      </p:nvSpPr>
                      <p:spPr bwMode="hidden">
                        <a:xfrm rot="1678521">
                          <a:off x="1528" y="3518"/>
                          <a:ext cx="1885" cy="38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71" name="Line 43"/>
                        <p:cNvSpPr>
                          <a:spLocks noChangeShapeType="1"/>
                        </p:cNvSpPr>
                        <p:nvPr userDrawn="1"/>
                      </p:nvSpPr>
                      <p:spPr bwMode="hidden">
                        <a:xfrm rot="1678521">
                          <a:off x="1552" y="3586"/>
                          <a:ext cx="2168" cy="24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72" name="Line 44"/>
                        <p:cNvSpPr>
                          <a:spLocks noChangeShapeType="1"/>
                        </p:cNvSpPr>
                        <p:nvPr userDrawn="1"/>
                      </p:nvSpPr>
                      <p:spPr bwMode="hidden">
                        <a:xfrm rot="1678521">
                          <a:off x="1577" y="3670"/>
                          <a:ext cx="2528" cy="6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73" name="Line 45"/>
                        <p:cNvSpPr>
                          <a:spLocks noChangeShapeType="1"/>
                        </p:cNvSpPr>
                        <p:nvPr userDrawn="1"/>
                      </p:nvSpPr>
                      <p:spPr bwMode="hidden">
                        <a:xfrm rot="1678521" flipV="1">
                          <a:off x="1621" y="3545"/>
                          <a:ext cx="2730" cy="17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74" name="Line 46"/>
                        <p:cNvSpPr>
                          <a:spLocks noChangeShapeType="1"/>
                        </p:cNvSpPr>
                        <p:nvPr userDrawn="1"/>
                      </p:nvSpPr>
                      <p:spPr bwMode="hidden">
                        <a:xfrm rot="1678521" flipV="1">
                          <a:off x="1682" y="3297"/>
                          <a:ext cx="2635" cy="404"/>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75" name="Line 47"/>
                        <p:cNvSpPr>
                          <a:spLocks noChangeShapeType="1"/>
                        </p:cNvSpPr>
                        <p:nvPr userDrawn="1"/>
                      </p:nvSpPr>
                      <p:spPr bwMode="hidden">
                        <a:xfrm rot="1678521" flipV="1">
                          <a:off x="1782" y="2845"/>
                          <a:ext cx="2370" cy="789"/>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76" name="Line 48"/>
                        <p:cNvSpPr>
                          <a:spLocks noChangeShapeType="1"/>
                        </p:cNvSpPr>
                        <p:nvPr userDrawn="1"/>
                      </p:nvSpPr>
                      <p:spPr bwMode="hidden">
                        <a:xfrm rot="1678521" flipV="1">
                          <a:off x="1960" y="1992"/>
                          <a:ext cx="1530" cy="1443"/>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77" name="Line 49"/>
                        <p:cNvSpPr>
                          <a:spLocks noChangeShapeType="1"/>
                        </p:cNvSpPr>
                        <p:nvPr userDrawn="1"/>
                      </p:nvSpPr>
                      <p:spPr bwMode="hidden">
                        <a:xfrm rot="1678521" flipV="1">
                          <a:off x="2014" y="1727"/>
                          <a:ext cx="1219" cy="1629"/>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78" name="Freeform 50"/>
                        <p:cNvSpPr>
                          <a:spLocks/>
                        </p:cNvSpPr>
                        <p:nvPr userDrawn="1"/>
                      </p:nvSpPr>
                      <p:spPr bwMode="hidden">
                        <a:xfrm>
                          <a:off x="0" y="2548"/>
                          <a:ext cx="1542" cy="1768"/>
                        </a:xfrm>
                        <a:custGeom>
                          <a:avLst/>
                          <a:gdLst/>
                          <a:ahLst/>
                          <a:cxnLst>
                            <a:cxn ang="0">
                              <a:pos x="909" y="1264"/>
                            </a:cxn>
                            <a:cxn ang="0">
                              <a:pos x="1058" y="1402"/>
                            </a:cxn>
                            <a:cxn ang="0">
                              <a:pos x="1214" y="1528"/>
                            </a:cxn>
                            <a:cxn ang="0">
                              <a:pos x="1369" y="1654"/>
                            </a:cxn>
                            <a:cxn ang="0">
                              <a:pos x="1531" y="1768"/>
                            </a:cxn>
                            <a:cxn ang="0">
                              <a:pos x="1537" y="1768"/>
                            </a:cxn>
                            <a:cxn ang="0">
                              <a:pos x="1375" y="1654"/>
                            </a:cxn>
                            <a:cxn ang="0">
                              <a:pos x="1220" y="1534"/>
                            </a:cxn>
                            <a:cxn ang="0">
                              <a:pos x="1064" y="1402"/>
                            </a:cxn>
                            <a:cxn ang="0">
                              <a:pos x="915" y="1258"/>
                            </a:cxn>
                            <a:cxn ang="0">
                              <a:pos x="765" y="1115"/>
                            </a:cxn>
                            <a:cxn ang="0">
                              <a:pos x="628" y="959"/>
                            </a:cxn>
                            <a:cxn ang="0">
                              <a:pos x="496" y="803"/>
                            </a:cxn>
                            <a:cxn ang="0">
                              <a:pos x="377" y="647"/>
                            </a:cxn>
                            <a:cxn ang="0">
                              <a:pos x="269" y="485"/>
                            </a:cxn>
                            <a:cxn ang="0">
                              <a:pos x="167" y="323"/>
                            </a:cxn>
                            <a:cxn ang="0">
                              <a:pos x="78" y="161"/>
                            </a:cxn>
                            <a:cxn ang="0">
                              <a:pos x="0" y="0"/>
                            </a:cxn>
                            <a:cxn ang="0">
                              <a:pos x="0" y="12"/>
                            </a:cxn>
                            <a:cxn ang="0">
                              <a:pos x="78" y="173"/>
                            </a:cxn>
                            <a:cxn ang="0">
                              <a:pos x="167" y="335"/>
                            </a:cxn>
                            <a:cxn ang="0">
                              <a:pos x="269" y="491"/>
                            </a:cxn>
                            <a:cxn ang="0">
                              <a:pos x="377" y="653"/>
                            </a:cxn>
                            <a:cxn ang="0">
                              <a:pos x="496" y="809"/>
                            </a:cxn>
                            <a:cxn ang="0">
                              <a:pos x="628" y="965"/>
                            </a:cxn>
                            <a:cxn ang="0">
                              <a:pos x="765" y="1121"/>
                            </a:cxn>
                            <a:cxn ang="0">
                              <a:pos x="909" y="1264"/>
                            </a:cxn>
                            <a:cxn ang="0">
                              <a:pos x="909" y="1264"/>
                            </a:cxn>
                          </a:cxnLst>
                          <a:rect l="0" t="0" r="r" b="b"/>
                          <a:pathLst>
                            <a:path w="1537" h="1768">
                              <a:moveTo>
                                <a:pt x="909" y="1264"/>
                              </a:moveTo>
                              <a:lnTo>
                                <a:pt x="1058" y="1402"/>
                              </a:lnTo>
                              <a:lnTo>
                                <a:pt x="1214" y="1528"/>
                              </a:lnTo>
                              <a:lnTo>
                                <a:pt x="1369" y="1654"/>
                              </a:lnTo>
                              <a:lnTo>
                                <a:pt x="1531" y="1768"/>
                              </a:lnTo>
                              <a:lnTo>
                                <a:pt x="1537" y="1768"/>
                              </a:lnTo>
                              <a:lnTo>
                                <a:pt x="1375" y="1654"/>
                              </a:lnTo>
                              <a:lnTo>
                                <a:pt x="1220" y="1534"/>
                              </a:lnTo>
                              <a:lnTo>
                                <a:pt x="1064" y="1402"/>
                              </a:lnTo>
                              <a:lnTo>
                                <a:pt x="915" y="1258"/>
                              </a:lnTo>
                              <a:lnTo>
                                <a:pt x="765" y="1115"/>
                              </a:lnTo>
                              <a:lnTo>
                                <a:pt x="628" y="959"/>
                              </a:lnTo>
                              <a:lnTo>
                                <a:pt x="496" y="803"/>
                              </a:lnTo>
                              <a:lnTo>
                                <a:pt x="377" y="647"/>
                              </a:lnTo>
                              <a:lnTo>
                                <a:pt x="269" y="485"/>
                              </a:lnTo>
                              <a:lnTo>
                                <a:pt x="167" y="323"/>
                              </a:lnTo>
                              <a:lnTo>
                                <a:pt x="78" y="161"/>
                              </a:lnTo>
                              <a:lnTo>
                                <a:pt x="0" y="0"/>
                              </a:lnTo>
                              <a:lnTo>
                                <a:pt x="0" y="12"/>
                              </a:lnTo>
                              <a:lnTo>
                                <a:pt x="78" y="173"/>
                              </a:lnTo>
                              <a:lnTo>
                                <a:pt x="167" y="335"/>
                              </a:lnTo>
                              <a:lnTo>
                                <a:pt x="269" y="491"/>
                              </a:lnTo>
                              <a:lnTo>
                                <a:pt x="377" y="653"/>
                              </a:lnTo>
                              <a:lnTo>
                                <a:pt x="496" y="809"/>
                              </a:lnTo>
                              <a:lnTo>
                                <a:pt x="628" y="965"/>
                              </a:lnTo>
                              <a:lnTo>
                                <a:pt x="765" y="1121"/>
                              </a:lnTo>
                              <a:lnTo>
                                <a:pt x="909" y="1264"/>
                              </a:lnTo>
                              <a:lnTo>
                                <a:pt x="909" y="1264"/>
                              </a:lnTo>
                              <a:close/>
                            </a:path>
                          </a:pathLst>
                        </a:custGeom>
                        <a:solidFill>
                          <a:schemeClr val="accent2"/>
                        </a:solidFill>
                        <a:ln w="9525">
                          <a:solidFill>
                            <a:schemeClr val="accent2"/>
                          </a:solidFill>
                          <a:round/>
                          <a:headEnd/>
                          <a:tailEnd/>
                        </a:ln>
                      </p:spPr>
                      <p:txBody>
                        <a:bodyPr/>
                        <a:lstStyle/>
                        <a:p>
                          <a:pPr fontAlgn="auto">
                            <a:spcBef>
                              <a:spcPts val="0"/>
                            </a:spcBef>
                            <a:spcAft>
                              <a:spcPts val="0"/>
                            </a:spcAft>
                            <a:defRPr/>
                          </a:pPr>
                          <a:endParaRPr lang="ru-RU">
                            <a:latin typeface="+mn-lt"/>
                          </a:endParaRPr>
                        </a:p>
                      </p:txBody>
                    </p:sp>
                    <p:grpSp>
                      <p:nvGrpSpPr>
                        <p:cNvPr id="79" name="Group 51"/>
                        <p:cNvGrpSpPr>
                          <a:grpSpLocks/>
                        </p:cNvGrpSpPr>
                        <p:nvPr userDrawn="1"/>
                      </p:nvGrpSpPr>
                      <p:grpSpPr bwMode="auto">
                        <a:xfrm>
                          <a:off x="4" y="1808"/>
                          <a:ext cx="3672" cy="2049"/>
                          <a:chOff x="9" y="1812"/>
                          <a:chExt cx="3672" cy="2049"/>
                        </a:xfrm>
                      </p:grpSpPr>
                      <p:sp>
                        <p:nvSpPr>
                          <p:cNvPr id="116" name="Oval 52"/>
                          <p:cNvSpPr>
                            <a:spLocks noChangeArrowheads="1"/>
                          </p:cNvSpPr>
                          <p:nvPr userDrawn="1"/>
                        </p:nvSpPr>
                        <p:spPr bwMode="hidden">
                          <a:xfrm rot="-2819839">
                            <a:off x="1548" y="2867"/>
                            <a:ext cx="161" cy="280"/>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17" name="Oval 53"/>
                          <p:cNvSpPr>
                            <a:spLocks noChangeArrowheads="1"/>
                          </p:cNvSpPr>
                          <p:nvPr userDrawn="1"/>
                        </p:nvSpPr>
                        <p:spPr bwMode="hidden">
                          <a:xfrm rot="-2819839">
                            <a:off x="1490" y="2750"/>
                            <a:ext cx="281" cy="503"/>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18" name="Oval 54"/>
                          <p:cNvSpPr>
                            <a:spLocks noChangeArrowheads="1"/>
                          </p:cNvSpPr>
                          <p:nvPr userDrawn="1"/>
                        </p:nvSpPr>
                        <p:spPr bwMode="hidden">
                          <a:xfrm rot="-2819839">
                            <a:off x="1415" y="2563"/>
                            <a:ext cx="471" cy="813"/>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19" name="Oval 55"/>
                          <p:cNvSpPr>
                            <a:spLocks noChangeArrowheads="1"/>
                          </p:cNvSpPr>
                          <p:nvPr userDrawn="1"/>
                        </p:nvSpPr>
                        <p:spPr bwMode="hidden">
                          <a:xfrm rot="-2819839">
                            <a:off x="1357" y="2400"/>
                            <a:ext cx="623" cy="1129"/>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20" name="Oval 56"/>
                          <p:cNvSpPr>
                            <a:spLocks noChangeArrowheads="1"/>
                          </p:cNvSpPr>
                          <p:nvPr userDrawn="1"/>
                        </p:nvSpPr>
                        <p:spPr bwMode="hidden">
                          <a:xfrm rot="-2819839">
                            <a:off x="1295" y="2200"/>
                            <a:ext cx="786" cy="1467"/>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21" name="Oval 57"/>
                          <p:cNvSpPr>
                            <a:spLocks noChangeArrowheads="1"/>
                          </p:cNvSpPr>
                          <p:nvPr userDrawn="1"/>
                        </p:nvSpPr>
                        <p:spPr bwMode="hidden">
                          <a:xfrm rot="-2819839">
                            <a:off x="1238" y="2040"/>
                            <a:ext cx="972" cy="1779"/>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22" name="Oval 58"/>
                          <p:cNvSpPr>
                            <a:spLocks noChangeArrowheads="1"/>
                          </p:cNvSpPr>
                          <p:nvPr userDrawn="1"/>
                        </p:nvSpPr>
                        <p:spPr bwMode="hidden">
                          <a:xfrm rot="-2819839">
                            <a:off x="1160" y="1863"/>
                            <a:ext cx="1167" cy="2094"/>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23" name="Oval 59"/>
                          <p:cNvSpPr>
                            <a:spLocks noChangeArrowheads="1"/>
                          </p:cNvSpPr>
                          <p:nvPr userDrawn="1"/>
                        </p:nvSpPr>
                        <p:spPr bwMode="hidden">
                          <a:xfrm rot="-2819839">
                            <a:off x="1085" y="1698"/>
                            <a:ext cx="1346" cy="2398"/>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24" name="Oval 60"/>
                          <p:cNvSpPr>
                            <a:spLocks noChangeArrowheads="1"/>
                          </p:cNvSpPr>
                          <p:nvPr userDrawn="1"/>
                        </p:nvSpPr>
                        <p:spPr bwMode="hidden">
                          <a:xfrm rot="-2819839">
                            <a:off x="1002" y="1534"/>
                            <a:ext cx="1563" cy="2696"/>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25" name="Oval 61"/>
                          <p:cNvSpPr>
                            <a:spLocks noChangeArrowheads="1"/>
                          </p:cNvSpPr>
                          <p:nvPr userDrawn="1"/>
                        </p:nvSpPr>
                        <p:spPr bwMode="hidden">
                          <a:xfrm rot="-2819839">
                            <a:off x="936" y="1355"/>
                            <a:ext cx="1711" cy="3016"/>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26" name="Oval 62"/>
                          <p:cNvSpPr>
                            <a:spLocks noChangeArrowheads="1"/>
                          </p:cNvSpPr>
                          <p:nvPr userDrawn="1"/>
                        </p:nvSpPr>
                        <p:spPr bwMode="hidden">
                          <a:xfrm rot="-2865139">
                            <a:off x="877" y="1187"/>
                            <a:ext cx="1880" cy="3345"/>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27" name="Oval 63"/>
                          <p:cNvSpPr>
                            <a:spLocks noChangeArrowheads="1"/>
                          </p:cNvSpPr>
                          <p:nvPr userDrawn="1"/>
                        </p:nvSpPr>
                        <p:spPr bwMode="hidden">
                          <a:xfrm rot="-2780025">
                            <a:off x="821" y="1000"/>
                            <a:ext cx="2049" cy="3672"/>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grpSp>
                    <p:sp>
                      <p:nvSpPr>
                        <p:cNvPr id="80" name="Line 64"/>
                        <p:cNvSpPr>
                          <a:spLocks noChangeShapeType="1"/>
                        </p:cNvSpPr>
                        <p:nvPr userDrawn="1"/>
                      </p:nvSpPr>
                      <p:spPr bwMode="hidden">
                        <a:xfrm flipV="1">
                          <a:off x="1656" y="1164"/>
                          <a:ext cx="831" cy="177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81" name="Line 65"/>
                        <p:cNvSpPr>
                          <a:spLocks noChangeShapeType="1"/>
                        </p:cNvSpPr>
                        <p:nvPr userDrawn="1"/>
                      </p:nvSpPr>
                      <p:spPr bwMode="hidden">
                        <a:xfrm rot="615780" flipV="1">
                          <a:off x="1811" y="1299"/>
                          <a:ext cx="819" cy="172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82" name="Line 66"/>
                        <p:cNvSpPr>
                          <a:spLocks noChangeShapeType="1"/>
                        </p:cNvSpPr>
                        <p:nvPr userDrawn="1"/>
                      </p:nvSpPr>
                      <p:spPr bwMode="hidden">
                        <a:xfrm rot="1139441" flipV="1">
                          <a:off x="1963" y="1148"/>
                          <a:ext cx="383" cy="189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83" name="Line 67"/>
                        <p:cNvSpPr>
                          <a:spLocks noChangeShapeType="1"/>
                        </p:cNvSpPr>
                        <p:nvPr userDrawn="1"/>
                      </p:nvSpPr>
                      <p:spPr bwMode="hidden">
                        <a:xfrm rot="1061104" flipV="1">
                          <a:off x="1921" y="1332"/>
                          <a:ext cx="744" cy="176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84" name="Line 68"/>
                        <p:cNvSpPr>
                          <a:spLocks noChangeShapeType="1"/>
                        </p:cNvSpPr>
                        <p:nvPr userDrawn="1"/>
                      </p:nvSpPr>
                      <p:spPr bwMode="hidden">
                        <a:xfrm rot="2202167" flipV="1">
                          <a:off x="2217" y="1314"/>
                          <a:ext cx="311" cy="1917"/>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85" name="Line 69"/>
                        <p:cNvSpPr>
                          <a:spLocks noChangeShapeType="1"/>
                        </p:cNvSpPr>
                        <p:nvPr userDrawn="1"/>
                      </p:nvSpPr>
                      <p:spPr bwMode="hidden">
                        <a:xfrm rot="1678521" flipV="1">
                          <a:off x="2039" y="1549"/>
                          <a:ext cx="895" cy="172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86" name="Line 70"/>
                        <p:cNvSpPr>
                          <a:spLocks noChangeShapeType="1"/>
                        </p:cNvSpPr>
                        <p:nvPr userDrawn="1"/>
                      </p:nvSpPr>
                      <p:spPr bwMode="hidden">
                        <a:xfrm rot="1678521" flipV="1">
                          <a:off x="2024" y="1649"/>
                          <a:ext cx="1049" cy="166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87" name="Line 71"/>
                        <p:cNvSpPr>
                          <a:spLocks noChangeShapeType="1"/>
                        </p:cNvSpPr>
                        <p:nvPr userDrawn="1"/>
                      </p:nvSpPr>
                      <p:spPr bwMode="hidden">
                        <a:xfrm rot="1678521" flipV="1">
                          <a:off x="1985" y="1876"/>
                          <a:ext cx="1357" cy="151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88" name="Line 72"/>
                        <p:cNvSpPr>
                          <a:spLocks noChangeShapeType="1"/>
                        </p:cNvSpPr>
                        <p:nvPr userDrawn="1"/>
                      </p:nvSpPr>
                      <p:spPr bwMode="hidden">
                        <a:xfrm rot="1678521" flipV="1">
                          <a:off x="1936" y="2115"/>
                          <a:ext cx="1686" cy="135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89" name="Line 73"/>
                        <p:cNvSpPr>
                          <a:spLocks noChangeShapeType="1"/>
                        </p:cNvSpPr>
                        <p:nvPr userDrawn="1"/>
                      </p:nvSpPr>
                      <p:spPr bwMode="hidden">
                        <a:xfrm rot="1678521" flipV="1">
                          <a:off x="1897" y="2287"/>
                          <a:ext cx="1880" cy="122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90" name="Line 74"/>
                        <p:cNvSpPr>
                          <a:spLocks noChangeShapeType="1"/>
                        </p:cNvSpPr>
                        <p:nvPr userDrawn="1"/>
                      </p:nvSpPr>
                      <p:spPr bwMode="hidden">
                        <a:xfrm rot="1678521" flipV="1">
                          <a:off x="1855" y="2458"/>
                          <a:ext cx="2060" cy="109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91" name="Line 75"/>
                        <p:cNvSpPr>
                          <a:spLocks noChangeShapeType="1"/>
                        </p:cNvSpPr>
                        <p:nvPr userDrawn="1"/>
                      </p:nvSpPr>
                      <p:spPr bwMode="hidden">
                        <a:xfrm rot="1678521" flipV="1">
                          <a:off x="1823" y="2640"/>
                          <a:ext cx="2224" cy="95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92" name="Line 76"/>
                        <p:cNvSpPr>
                          <a:spLocks noChangeShapeType="1"/>
                        </p:cNvSpPr>
                        <p:nvPr userDrawn="1"/>
                      </p:nvSpPr>
                      <p:spPr bwMode="hidden">
                        <a:xfrm rot="1678521" flipV="1">
                          <a:off x="1737" y="3059"/>
                          <a:ext cx="2520" cy="614"/>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93" name="Line 77"/>
                        <p:cNvSpPr>
                          <a:spLocks noChangeShapeType="1"/>
                        </p:cNvSpPr>
                        <p:nvPr userDrawn="1"/>
                      </p:nvSpPr>
                      <p:spPr bwMode="hidden">
                        <a:xfrm rot="1678521">
                          <a:off x="1324" y="3150"/>
                          <a:ext cx="472" cy="112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94" name="Line 78"/>
                        <p:cNvSpPr>
                          <a:spLocks noChangeShapeType="1"/>
                        </p:cNvSpPr>
                        <p:nvPr userDrawn="1"/>
                      </p:nvSpPr>
                      <p:spPr bwMode="hidden">
                        <a:xfrm rot="1678521" flipH="1">
                          <a:off x="1121" y="2961"/>
                          <a:ext cx="220" cy="101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95" name="Line 79"/>
                        <p:cNvSpPr>
                          <a:spLocks noChangeShapeType="1"/>
                        </p:cNvSpPr>
                        <p:nvPr userDrawn="1"/>
                      </p:nvSpPr>
                      <p:spPr bwMode="hidden">
                        <a:xfrm rot="1678521" flipH="1">
                          <a:off x="1041" y="2935"/>
                          <a:ext cx="304" cy="99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96" name="Line 80"/>
                        <p:cNvSpPr>
                          <a:spLocks noChangeShapeType="1"/>
                        </p:cNvSpPr>
                        <p:nvPr userDrawn="1"/>
                      </p:nvSpPr>
                      <p:spPr bwMode="hidden">
                        <a:xfrm rot="1678521" flipH="1">
                          <a:off x="957" y="2910"/>
                          <a:ext cx="394" cy="97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97" name="Line 81"/>
                        <p:cNvSpPr>
                          <a:spLocks noChangeShapeType="1"/>
                        </p:cNvSpPr>
                        <p:nvPr userDrawn="1"/>
                      </p:nvSpPr>
                      <p:spPr bwMode="hidden">
                        <a:xfrm rot="1678521" flipH="1">
                          <a:off x="880" y="2885"/>
                          <a:ext cx="478" cy="943"/>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98" name="Line 82"/>
                        <p:cNvSpPr>
                          <a:spLocks noChangeShapeType="1"/>
                        </p:cNvSpPr>
                        <p:nvPr userDrawn="1"/>
                      </p:nvSpPr>
                      <p:spPr bwMode="hidden">
                        <a:xfrm rot="1678521" flipH="1">
                          <a:off x="801" y="2863"/>
                          <a:ext cx="561" cy="91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99" name="Line 83"/>
                        <p:cNvSpPr>
                          <a:spLocks noChangeShapeType="1"/>
                        </p:cNvSpPr>
                        <p:nvPr userDrawn="1"/>
                      </p:nvSpPr>
                      <p:spPr bwMode="hidden">
                        <a:xfrm rot="1678521" flipH="1">
                          <a:off x="717" y="2836"/>
                          <a:ext cx="656" cy="878"/>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00" name="Line 84"/>
                        <p:cNvSpPr>
                          <a:spLocks noChangeShapeType="1"/>
                        </p:cNvSpPr>
                        <p:nvPr userDrawn="1"/>
                      </p:nvSpPr>
                      <p:spPr bwMode="hidden">
                        <a:xfrm rot="1678521" flipH="1">
                          <a:off x="631" y="2810"/>
                          <a:ext cx="752" cy="84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01" name="Line 85"/>
                        <p:cNvSpPr>
                          <a:spLocks noChangeShapeType="1"/>
                        </p:cNvSpPr>
                        <p:nvPr userDrawn="1"/>
                      </p:nvSpPr>
                      <p:spPr bwMode="hidden">
                        <a:xfrm rot="1678521" flipH="1">
                          <a:off x="462" y="2758"/>
                          <a:ext cx="946" cy="75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02" name="Line 86"/>
                        <p:cNvSpPr>
                          <a:spLocks noChangeShapeType="1"/>
                        </p:cNvSpPr>
                        <p:nvPr userDrawn="1"/>
                      </p:nvSpPr>
                      <p:spPr bwMode="hidden">
                        <a:xfrm rot="1678521" flipH="1">
                          <a:off x="365" y="2729"/>
                          <a:ext cx="1058" cy="69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03" name="Line 87"/>
                        <p:cNvSpPr>
                          <a:spLocks noChangeShapeType="1"/>
                        </p:cNvSpPr>
                        <p:nvPr userDrawn="1"/>
                      </p:nvSpPr>
                      <p:spPr bwMode="hidden">
                        <a:xfrm rot="1678521" flipH="1">
                          <a:off x="265" y="2697"/>
                          <a:ext cx="1174" cy="63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04" name="Line 88"/>
                        <p:cNvSpPr>
                          <a:spLocks noChangeShapeType="1"/>
                        </p:cNvSpPr>
                        <p:nvPr userDrawn="1"/>
                      </p:nvSpPr>
                      <p:spPr bwMode="hidden">
                        <a:xfrm rot="1678521" flipH="1">
                          <a:off x="55" y="2632"/>
                          <a:ext cx="1431" cy="48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05" name="Line 89"/>
                        <p:cNvSpPr>
                          <a:spLocks noChangeShapeType="1"/>
                        </p:cNvSpPr>
                        <p:nvPr userDrawn="1"/>
                      </p:nvSpPr>
                      <p:spPr bwMode="hidden">
                        <a:xfrm rot="1678521" flipH="1">
                          <a:off x="-1" y="2607"/>
                          <a:ext cx="1513" cy="37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06" name="Line 90"/>
                        <p:cNvSpPr>
                          <a:spLocks noChangeShapeType="1"/>
                        </p:cNvSpPr>
                        <p:nvPr userDrawn="1"/>
                      </p:nvSpPr>
                      <p:spPr bwMode="hidden">
                        <a:xfrm rot="1678521" flipH="1">
                          <a:off x="-72" y="2570"/>
                          <a:ext cx="1648" cy="107"/>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07" name="Line 91"/>
                        <p:cNvSpPr>
                          <a:spLocks noChangeShapeType="1"/>
                        </p:cNvSpPr>
                        <p:nvPr userDrawn="1"/>
                      </p:nvSpPr>
                      <p:spPr bwMode="hidden">
                        <a:xfrm rot="1678521" flipH="1" flipV="1">
                          <a:off x="-237" y="1095"/>
                          <a:ext cx="2219" cy="1364"/>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08" name="Line 92"/>
                        <p:cNvSpPr>
                          <a:spLocks noChangeShapeType="1"/>
                        </p:cNvSpPr>
                        <p:nvPr userDrawn="1"/>
                      </p:nvSpPr>
                      <p:spPr bwMode="hidden">
                        <a:xfrm rot="1678521" flipH="1" flipV="1">
                          <a:off x="-43" y="962"/>
                          <a:ext cx="2071" cy="154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09" name="Line 93"/>
                        <p:cNvSpPr>
                          <a:spLocks noChangeShapeType="1"/>
                        </p:cNvSpPr>
                        <p:nvPr userDrawn="1"/>
                      </p:nvSpPr>
                      <p:spPr bwMode="hidden">
                        <a:xfrm rot="1678521" flipH="1" flipV="1">
                          <a:off x="418" y="826"/>
                          <a:ext cx="1672" cy="178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10" name="Line 94"/>
                        <p:cNvSpPr>
                          <a:spLocks noChangeShapeType="1"/>
                        </p:cNvSpPr>
                        <p:nvPr userDrawn="1"/>
                      </p:nvSpPr>
                      <p:spPr bwMode="hidden">
                        <a:xfrm rot="1678521" flipH="1" flipV="1">
                          <a:off x="634" y="808"/>
                          <a:ext cx="1473" cy="185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11" name="Line 95"/>
                        <p:cNvSpPr>
                          <a:spLocks noChangeShapeType="1"/>
                        </p:cNvSpPr>
                        <p:nvPr userDrawn="1"/>
                      </p:nvSpPr>
                      <p:spPr bwMode="hidden">
                        <a:xfrm rot="1678521" flipH="1" flipV="1">
                          <a:off x="1094" y="827"/>
                          <a:ext cx="1030" cy="194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12" name="Line 96"/>
                        <p:cNvSpPr>
                          <a:spLocks noChangeShapeType="1"/>
                        </p:cNvSpPr>
                        <p:nvPr userDrawn="1"/>
                      </p:nvSpPr>
                      <p:spPr bwMode="hidden">
                        <a:xfrm rot="1678521" flipH="1" flipV="1">
                          <a:off x="1302" y="857"/>
                          <a:ext cx="829" cy="197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13" name="Line 97"/>
                        <p:cNvSpPr>
                          <a:spLocks noChangeShapeType="1"/>
                        </p:cNvSpPr>
                        <p:nvPr userDrawn="1"/>
                      </p:nvSpPr>
                      <p:spPr bwMode="hidden">
                        <a:xfrm rot="1678521" flipH="1" flipV="1">
                          <a:off x="1496" y="901"/>
                          <a:ext cx="633" cy="1978"/>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14" name="Line 98"/>
                        <p:cNvSpPr>
                          <a:spLocks noChangeShapeType="1"/>
                        </p:cNvSpPr>
                        <p:nvPr userDrawn="1"/>
                      </p:nvSpPr>
                      <p:spPr bwMode="hidden">
                        <a:xfrm rot="1678521" flipH="1" flipV="1">
                          <a:off x="1679" y="952"/>
                          <a:ext cx="447" cy="1978"/>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15" name="Line 99"/>
                        <p:cNvSpPr>
                          <a:spLocks noChangeShapeType="1"/>
                        </p:cNvSpPr>
                        <p:nvPr userDrawn="1"/>
                      </p:nvSpPr>
                      <p:spPr bwMode="hidden">
                        <a:xfrm rot="1678521" flipH="1" flipV="1">
                          <a:off x="1859" y="1013"/>
                          <a:ext cx="261" cy="196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grpSp>
                </p:grpSp>
              </p:grpSp>
            </p:grpSp>
          </p:grpSp>
          <p:grpSp>
            <p:nvGrpSpPr>
              <p:cNvPr id="20" name="Group 100"/>
              <p:cNvGrpSpPr>
                <a:grpSpLocks/>
              </p:cNvGrpSpPr>
              <p:nvPr userDrawn="1"/>
            </p:nvGrpSpPr>
            <p:grpSpPr bwMode="auto">
              <a:xfrm>
                <a:off x="402" y="1454"/>
                <a:ext cx="2787" cy="2866"/>
                <a:chOff x="2" y="1454"/>
                <a:chExt cx="2787" cy="2866"/>
              </a:xfrm>
            </p:grpSpPr>
            <p:sp>
              <p:nvSpPr>
                <p:cNvPr id="21" name="Line 101"/>
                <p:cNvSpPr>
                  <a:spLocks noChangeShapeType="1"/>
                </p:cNvSpPr>
                <p:nvPr userDrawn="1"/>
              </p:nvSpPr>
              <p:spPr bwMode="hidden">
                <a:xfrm rot="1678521" flipV="1">
                  <a:off x="2057" y="1454"/>
                  <a:ext cx="732" cy="1778"/>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22" name="Line 102"/>
                <p:cNvSpPr>
                  <a:spLocks noChangeShapeType="1"/>
                </p:cNvSpPr>
                <p:nvPr userDrawn="1"/>
              </p:nvSpPr>
              <p:spPr bwMode="hidden">
                <a:xfrm flipH="1" flipV="1">
                  <a:off x="870" y="3854"/>
                  <a:ext cx="223" cy="463"/>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grpSp>
              <p:nvGrpSpPr>
                <p:cNvPr id="23" name="Group 103"/>
                <p:cNvGrpSpPr>
                  <a:grpSpLocks/>
                </p:cNvGrpSpPr>
                <p:nvPr userDrawn="1"/>
              </p:nvGrpSpPr>
              <p:grpSpPr bwMode="auto">
                <a:xfrm>
                  <a:off x="2" y="2738"/>
                  <a:ext cx="1317" cy="1582"/>
                  <a:chOff x="2" y="2738"/>
                  <a:chExt cx="1317" cy="1582"/>
                </a:xfrm>
              </p:grpSpPr>
              <p:sp>
                <p:nvSpPr>
                  <p:cNvPr id="24" name="Line 104"/>
                  <p:cNvSpPr>
                    <a:spLocks noChangeShapeType="1"/>
                  </p:cNvSpPr>
                  <p:nvPr userDrawn="1"/>
                </p:nvSpPr>
                <p:spPr bwMode="hidden">
                  <a:xfrm flipH="1">
                    <a:off x="697" y="3855"/>
                    <a:ext cx="173" cy="187"/>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25" name="Freeform 105"/>
                  <p:cNvSpPr>
                    <a:spLocks/>
                  </p:cNvSpPr>
                  <p:nvPr userDrawn="1"/>
                </p:nvSpPr>
                <p:spPr bwMode="hidden">
                  <a:xfrm>
                    <a:off x="2" y="3218"/>
                    <a:ext cx="1006" cy="1102"/>
                  </a:xfrm>
                  <a:custGeom>
                    <a:avLst/>
                    <a:gdLst/>
                    <a:ahLst/>
                    <a:cxnLst>
                      <a:cxn ang="0">
                        <a:pos x="1006" y="1102"/>
                      </a:cxn>
                      <a:cxn ang="0">
                        <a:pos x="696" y="823"/>
                      </a:cxn>
                      <a:cxn ang="0">
                        <a:pos x="333" y="447"/>
                      </a:cxn>
                      <a:cxn ang="0">
                        <a:pos x="51" y="76"/>
                      </a:cxn>
                      <a:cxn ang="0">
                        <a:pos x="0" y="0"/>
                      </a:cxn>
                    </a:cxnLst>
                    <a:rect l="0" t="0" r="r" b="b"/>
                    <a:pathLst>
                      <a:path w="1006" h="1102">
                        <a:moveTo>
                          <a:pt x="1006" y="1102"/>
                        </a:moveTo>
                        <a:lnTo>
                          <a:pt x="696" y="823"/>
                        </a:lnTo>
                        <a:lnTo>
                          <a:pt x="333" y="447"/>
                        </a:lnTo>
                        <a:lnTo>
                          <a:pt x="51" y="76"/>
                        </a:lnTo>
                        <a:lnTo>
                          <a:pt x="0" y="0"/>
                        </a:lnTo>
                      </a:path>
                    </a:pathLst>
                  </a:custGeom>
                  <a:noFill/>
                  <a:ln w="19050" cmpd="sng">
                    <a:solidFill>
                      <a:schemeClr val="accent2"/>
                    </a:solidFill>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26" name="Line 106"/>
                  <p:cNvSpPr>
                    <a:spLocks noChangeShapeType="1"/>
                  </p:cNvSpPr>
                  <p:nvPr userDrawn="1"/>
                </p:nvSpPr>
                <p:spPr bwMode="hidden">
                  <a:xfrm flipH="1">
                    <a:off x="1242" y="4231"/>
                    <a:ext cx="77" cy="88"/>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27" name="Line 107"/>
                  <p:cNvSpPr>
                    <a:spLocks noChangeShapeType="1"/>
                  </p:cNvSpPr>
                  <p:nvPr userDrawn="1"/>
                </p:nvSpPr>
                <p:spPr bwMode="hidden">
                  <a:xfrm flipH="1" flipV="1">
                    <a:off x="340" y="3668"/>
                    <a:ext cx="532" cy="185"/>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28" name="Line 108"/>
                  <p:cNvSpPr>
                    <a:spLocks noChangeShapeType="1"/>
                  </p:cNvSpPr>
                  <p:nvPr userDrawn="1"/>
                </p:nvSpPr>
                <p:spPr bwMode="hidden">
                  <a:xfrm flipH="1" flipV="1">
                    <a:off x="237" y="3101"/>
                    <a:ext cx="101" cy="567"/>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29" name="Line 109"/>
                  <p:cNvSpPr>
                    <a:spLocks noChangeShapeType="1"/>
                  </p:cNvSpPr>
                  <p:nvPr userDrawn="1"/>
                </p:nvSpPr>
                <p:spPr bwMode="hidden">
                  <a:xfrm flipH="1" flipV="1">
                    <a:off x="2" y="3009"/>
                    <a:ext cx="235" cy="92"/>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30" name="Line 110"/>
                  <p:cNvSpPr>
                    <a:spLocks noChangeShapeType="1"/>
                  </p:cNvSpPr>
                  <p:nvPr userDrawn="1"/>
                </p:nvSpPr>
                <p:spPr bwMode="hidden">
                  <a:xfrm flipV="1">
                    <a:off x="54" y="3101"/>
                    <a:ext cx="182" cy="194"/>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31" name="Line 111"/>
                  <p:cNvSpPr>
                    <a:spLocks noChangeShapeType="1"/>
                  </p:cNvSpPr>
                  <p:nvPr userDrawn="1"/>
                </p:nvSpPr>
                <p:spPr bwMode="hidden">
                  <a:xfrm flipH="1">
                    <a:off x="336" y="3476"/>
                    <a:ext cx="176" cy="192"/>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32" name="Line 112"/>
                  <p:cNvSpPr>
                    <a:spLocks noChangeShapeType="1"/>
                  </p:cNvSpPr>
                  <p:nvPr userDrawn="1"/>
                </p:nvSpPr>
                <p:spPr bwMode="hidden">
                  <a:xfrm flipV="1">
                    <a:off x="3" y="2738"/>
                    <a:ext cx="14" cy="23"/>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grpSp>
          </p:grpSp>
        </p:grpSp>
        <p:grpSp>
          <p:nvGrpSpPr>
            <p:cNvPr id="6" name="Group 113"/>
            <p:cNvGrpSpPr>
              <a:grpSpLocks/>
            </p:cNvGrpSpPr>
            <p:nvPr userDrawn="1"/>
          </p:nvGrpSpPr>
          <p:grpSpPr bwMode="auto">
            <a:xfrm>
              <a:off x="16" y="1317"/>
              <a:ext cx="3325" cy="2957"/>
              <a:chOff x="16" y="1317"/>
              <a:chExt cx="3325" cy="2957"/>
            </a:xfrm>
          </p:grpSpPr>
          <p:sp>
            <p:nvSpPr>
              <p:cNvPr id="7" name="Freeform 114"/>
              <p:cNvSpPr>
                <a:spLocks/>
              </p:cNvSpPr>
              <p:nvPr/>
            </p:nvSpPr>
            <p:spPr bwMode="hidden">
              <a:xfrm>
                <a:off x="16" y="2656"/>
                <a:ext cx="1440" cy="1618"/>
              </a:xfrm>
              <a:custGeom>
                <a:avLst/>
                <a:gdLst/>
                <a:ahLst/>
                <a:cxnLst>
                  <a:cxn ang="0">
                    <a:pos x="873" y="1150"/>
                  </a:cxn>
                  <a:cxn ang="0">
                    <a:pos x="741" y="1019"/>
                  </a:cxn>
                  <a:cxn ang="0">
                    <a:pos x="610" y="875"/>
                  </a:cxn>
                  <a:cxn ang="0">
                    <a:pos x="490" y="737"/>
                  </a:cxn>
                  <a:cxn ang="0">
                    <a:pos x="377" y="593"/>
                  </a:cxn>
                  <a:cxn ang="0">
                    <a:pos x="275" y="443"/>
                  </a:cxn>
                  <a:cxn ang="0">
                    <a:pos x="173" y="299"/>
                  </a:cxn>
                  <a:cxn ang="0">
                    <a:pos x="84" y="149"/>
                  </a:cxn>
                  <a:cxn ang="0">
                    <a:pos x="0" y="0"/>
                  </a:cxn>
                  <a:cxn ang="0">
                    <a:pos x="0" y="11"/>
                  </a:cxn>
                  <a:cxn ang="0">
                    <a:pos x="84" y="155"/>
                  </a:cxn>
                  <a:cxn ang="0">
                    <a:pos x="173" y="305"/>
                  </a:cxn>
                  <a:cxn ang="0">
                    <a:pos x="269" y="449"/>
                  </a:cxn>
                  <a:cxn ang="0">
                    <a:pos x="377" y="593"/>
                  </a:cxn>
                  <a:cxn ang="0">
                    <a:pos x="490" y="737"/>
                  </a:cxn>
                  <a:cxn ang="0">
                    <a:pos x="610" y="881"/>
                  </a:cxn>
                  <a:cxn ang="0">
                    <a:pos x="735" y="1019"/>
                  </a:cxn>
                  <a:cxn ang="0">
                    <a:pos x="873" y="1150"/>
                  </a:cxn>
                  <a:cxn ang="0">
                    <a:pos x="1010" y="1276"/>
                  </a:cxn>
                  <a:cxn ang="0">
                    <a:pos x="1148" y="1396"/>
                  </a:cxn>
                  <a:cxn ang="0">
                    <a:pos x="1286" y="1510"/>
                  </a:cxn>
                  <a:cxn ang="0">
                    <a:pos x="1429" y="1618"/>
                  </a:cxn>
                  <a:cxn ang="0">
                    <a:pos x="1435" y="1618"/>
                  </a:cxn>
                  <a:cxn ang="0">
                    <a:pos x="1292" y="1510"/>
                  </a:cxn>
                  <a:cxn ang="0">
                    <a:pos x="1154" y="1396"/>
                  </a:cxn>
                  <a:cxn ang="0">
                    <a:pos x="1010" y="1276"/>
                  </a:cxn>
                  <a:cxn ang="0">
                    <a:pos x="873" y="1150"/>
                  </a:cxn>
                  <a:cxn ang="0">
                    <a:pos x="873" y="1150"/>
                  </a:cxn>
                </a:cxnLst>
                <a:rect l="0" t="0" r="r" b="b"/>
                <a:pathLst>
                  <a:path w="1435" h="1618">
                    <a:moveTo>
                      <a:pt x="873" y="1150"/>
                    </a:moveTo>
                    <a:lnTo>
                      <a:pt x="741" y="1019"/>
                    </a:lnTo>
                    <a:lnTo>
                      <a:pt x="610" y="875"/>
                    </a:lnTo>
                    <a:lnTo>
                      <a:pt x="490" y="737"/>
                    </a:lnTo>
                    <a:lnTo>
                      <a:pt x="377" y="593"/>
                    </a:lnTo>
                    <a:lnTo>
                      <a:pt x="275" y="443"/>
                    </a:lnTo>
                    <a:lnTo>
                      <a:pt x="173" y="299"/>
                    </a:lnTo>
                    <a:lnTo>
                      <a:pt x="84" y="149"/>
                    </a:lnTo>
                    <a:lnTo>
                      <a:pt x="0" y="0"/>
                    </a:lnTo>
                    <a:lnTo>
                      <a:pt x="0" y="11"/>
                    </a:lnTo>
                    <a:lnTo>
                      <a:pt x="84" y="155"/>
                    </a:lnTo>
                    <a:lnTo>
                      <a:pt x="173" y="305"/>
                    </a:lnTo>
                    <a:lnTo>
                      <a:pt x="269" y="449"/>
                    </a:lnTo>
                    <a:lnTo>
                      <a:pt x="377" y="593"/>
                    </a:lnTo>
                    <a:lnTo>
                      <a:pt x="490" y="737"/>
                    </a:lnTo>
                    <a:lnTo>
                      <a:pt x="610" y="881"/>
                    </a:lnTo>
                    <a:lnTo>
                      <a:pt x="735" y="1019"/>
                    </a:lnTo>
                    <a:lnTo>
                      <a:pt x="873" y="1150"/>
                    </a:lnTo>
                    <a:lnTo>
                      <a:pt x="1010" y="1276"/>
                    </a:lnTo>
                    <a:lnTo>
                      <a:pt x="1148" y="1396"/>
                    </a:lnTo>
                    <a:lnTo>
                      <a:pt x="1286" y="1510"/>
                    </a:lnTo>
                    <a:lnTo>
                      <a:pt x="1429" y="1618"/>
                    </a:lnTo>
                    <a:lnTo>
                      <a:pt x="1435" y="1618"/>
                    </a:lnTo>
                    <a:lnTo>
                      <a:pt x="1292" y="1510"/>
                    </a:lnTo>
                    <a:lnTo>
                      <a:pt x="1154" y="1396"/>
                    </a:lnTo>
                    <a:lnTo>
                      <a:pt x="1010" y="1276"/>
                    </a:lnTo>
                    <a:lnTo>
                      <a:pt x="873" y="1150"/>
                    </a:lnTo>
                    <a:lnTo>
                      <a:pt x="873" y="1150"/>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sp>
            <p:nvSpPr>
              <p:cNvPr id="8" name="Freeform 115"/>
              <p:cNvSpPr>
                <a:spLocks/>
              </p:cNvSpPr>
              <p:nvPr/>
            </p:nvSpPr>
            <p:spPr bwMode="hidden">
              <a:xfrm>
                <a:off x="16" y="2260"/>
                <a:ext cx="1673" cy="2014"/>
              </a:xfrm>
              <a:custGeom>
                <a:avLst/>
                <a:gdLst/>
                <a:ahLst/>
                <a:cxnLst>
                  <a:cxn ang="0">
                    <a:pos x="957" y="1463"/>
                  </a:cxn>
                  <a:cxn ang="0">
                    <a:pos x="789" y="1289"/>
                  </a:cxn>
                  <a:cxn ang="0">
                    <a:pos x="634" y="1115"/>
                  </a:cxn>
                  <a:cxn ang="0">
                    <a:pos x="490" y="929"/>
                  </a:cxn>
                  <a:cxn ang="0">
                    <a:pos x="365" y="743"/>
                  </a:cxn>
                  <a:cxn ang="0">
                    <a:pos x="251" y="557"/>
                  </a:cxn>
                  <a:cxn ang="0">
                    <a:pos x="149" y="372"/>
                  </a:cxn>
                  <a:cxn ang="0">
                    <a:pos x="66" y="186"/>
                  </a:cxn>
                  <a:cxn ang="0">
                    <a:pos x="0" y="0"/>
                  </a:cxn>
                  <a:cxn ang="0">
                    <a:pos x="0" y="12"/>
                  </a:cxn>
                  <a:cxn ang="0">
                    <a:pos x="66" y="198"/>
                  </a:cxn>
                  <a:cxn ang="0">
                    <a:pos x="149" y="384"/>
                  </a:cxn>
                  <a:cxn ang="0">
                    <a:pos x="251" y="569"/>
                  </a:cxn>
                  <a:cxn ang="0">
                    <a:pos x="365" y="755"/>
                  </a:cxn>
                  <a:cxn ang="0">
                    <a:pos x="490" y="935"/>
                  </a:cxn>
                  <a:cxn ang="0">
                    <a:pos x="634" y="1115"/>
                  </a:cxn>
                  <a:cxn ang="0">
                    <a:pos x="789" y="1295"/>
                  </a:cxn>
                  <a:cxn ang="0">
                    <a:pos x="957" y="1463"/>
                  </a:cxn>
                  <a:cxn ang="0">
                    <a:pos x="1130" y="1618"/>
                  </a:cxn>
                  <a:cxn ang="0">
                    <a:pos x="1303" y="1762"/>
                  </a:cxn>
                  <a:cxn ang="0">
                    <a:pos x="1483" y="1894"/>
                  </a:cxn>
                  <a:cxn ang="0">
                    <a:pos x="1662" y="2014"/>
                  </a:cxn>
                  <a:cxn ang="0">
                    <a:pos x="1668" y="2014"/>
                  </a:cxn>
                  <a:cxn ang="0">
                    <a:pos x="1483" y="1894"/>
                  </a:cxn>
                  <a:cxn ang="0">
                    <a:pos x="1303" y="1762"/>
                  </a:cxn>
                  <a:cxn ang="0">
                    <a:pos x="1130" y="1618"/>
                  </a:cxn>
                  <a:cxn ang="0">
                    <a:pos x="957" y="1463"/>
                  </a:cxn>
                  <a:cxn ang="0">
                    <a:pos x="957" y="1463"/>
                  </a:cxn>
                </a:cxnLst>
                <a:rect l="0" t="0" r="r" b="b"/>
                <a:pathLst>
                  <a:path w="1668" h="2014">
                    <a:moveTo>
                      <a:pt x="957" y="1463"/>
                    </a:moveTo>
                    <a:lnTo>
                      <a:pt x="789" y="1289"/>
                    </a:lnTo>
                    <a:lnTo>
                      <a:pt x="634" y="1115"/>
                    </a:lnTo>
                    <a:lnTo>
                      <a:pt x="490" y="929"/>
                    </a:lnTo>
                    <a:lnTo>
                      <a:pt x="365" y="743"/>
                    </a:lnTo>
                    <a:lnTo>
                      <a:pt x="251" y="557"/>
                    </a:lnTo>
                    <a:lnTo>
                      <a:pt x="149" y="372"/>
                    </a:lnTo>
                    <a:lnTo>
                      <a:pt x="66" y="186"/>
                    </a:lnTo>
                    <a:lnTo>
                      <a:pt x="0" y="0"/>
                    </a:lnTo>
                    <a:lnTo>
                      <a:pt x="0" y="12"/>
                    </a:lnTo>
                    <a:lnTo>
                      <a:pt x="66" y="198"/>
                    </a:lnTo>
                    <a:lnTo>
                      <a:pt x="149" y="384"/>
                    </a:lnTo>
                    <a:lnTo>
                      <a:pt x="251" y="569"/>
                    </a:lnTo>
                    <a:lnTo>
                      <a:pt x="365" y="755"/>
                    </a:lnTo>
                    <a:lnTo>
                      <a:pt x="490" y="935"/>
                    </a:lnTo>
                    <a:lnTo>
                      <a:pt x="634" y="1115"/>
                    </a:lnTo>
                    <a:lnTo>
                      <a:pt x="789" y="1295"/>
                    </a:lnTo>
                    <a:lnTo>
                      <a:pt x="957" y="1463"/>
                    </a:lnTo>
                    <a:lnTo>
                      <a:pt x="1130" y="1618"/>
                    </a:lnTo>
                    <a:lnTo>
                      <a:pt x="1303" y="1762"/>
                    </a:lnTo>
                    <a:lnTo>
                      <a:pt x="1483" y="1894"/>
                    </a:lnTo>
                    <a:lnTo>
                      <a:pt x="1662" y="2014"/>
                    </a:lnTo>
                    <a:lnTo>
                      <a:pt x="1668" y="2014"/>
                    </a:lnTo>
                    <a:lnTo>
                      <a:pt x="1483" y="1894"/>
                    </a:lnTo>
                    <a:lnTo>
                      <a:pt x="1303" y="1762"/>
                    </a:lnTo>
                    <a:lnTo>
                      <a:pt x="1130" y="1618"/>
                    </a:lnTo>
                    <a:lnTo>
                      <a:pt x="957" y="1463"/>
                    </a:lnTo>
                    <a:lnTo>
                      <a:pt x="957" y="1463"/>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sp>
            <p:nvSpPr>
              <p:cNvPr id="9" name="Rectangle 116"/>
              <p:cNvSpPr>
                <a:spLocks noChangeArrowheads="1"/>
              </p:cNvSpPr>
              <p:nvPr/>
            </p:nvSpPr>
            <p:spPr bwMode="hidden">
              <a:xfrm rot="-2488720">
                <a:off x="1988" y="1919"/>
                <a:ext cx="1353" cy="17"/>
              </a:xfrm>
              <a:prstGeom prst="rect">
                <a:avLst/>
              </a:prstGeom>
              <a:solidFill>
                <a:schemeClr val="accent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0" name="Rectangle 117"/>
              <p:cNvSpPr>
                <a:spLocks noChangeArrowheads="1"/>
              </p:cNvSpPr>
              <p:nvPr/>
            </p:nvSpPr>
            <p:spPr bwMode="hidden">
              <a:xfrm rot="-5087790">
                <a:off x="1964" y="2613"/>
                <a:ext cx="2217" cy="17"/>
              </a:xfrm>
              <a:prstGeom prst="rect">
                <a:avLst/>
              </a:prstGeom>
              <a:solidFill>
                <a:schemeClr val="accent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1" name="Rectangle 118"/>
              <p:cNvSpPr>
                <a:spLocks noChangeArrowheads="1"/>
              </p:cNvSpPr>
              <p:nvPr/>
            </p:nvSpPr>
            <p:spPr bwMode="hidden">
              <a:xfrm rot="-3417299">
                <a:off x="1018" y="2695"/>
                <a:ext cx="2678" cy="17"/>
              </a:xfrm>
              <a:prstGeom prst="rect">
                <a:avLst/>
              </a:prstGeom>
              <a:solidFill>
                <a:schemeClr val="accent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2" name="Rectangle 119"/>
              <p:cNvSpPr>
                <a:spLocks noChangeArrowheads="1"/>
              </p:cNvSpPr>
              <p:nvPr/>
            </p:nvSpPr>
            <p:spPr bwMode="hidden">
              <a:xfrm rot="-835848">
                <a:off x="688" y="1748"/>
                <a:ext cx="2390" cy="17"/>
              </a:xfrm>
              <a:prstGeom prst="rect">
                <a:avLst/>
              </a:prstGeom>
              <a:solidFill>
                <a:schemeClr val="accent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grpSp>
            <p:nvGrpSpPr>
              <p:cNvPr id="13" name="Group 120"/>
              <p:cNvGrpSpPr>
                <a:grpSpLocks noChangeAspect="1"/>
              </p:cNvGrpSpPr>
              <p:nvPr/>
            </p:nvGrpSpPr>
            <p:grpSpPr bwMode="auto">
              <a:xfrm>
                <a:off x="3064" y="1317"/>
                <a:ext cx="259" cy="297"/>
                <a:chOff x="3045" y="1265"/>
                <a:chExt cx="364" cy="424"/>
              </a:xfrm>
            </p:grpSpPr>
            <p:sp>
              <p:nvSpPr>
                <p:cNvPr id="14" name="Oval 121"/>
                <p:cNvSpPr>
                  <a:spLocks noChangeAspect="1" noChangeArrowheads="1"/>
                </p:cNvSpPr>
                <p:nvPr userDrawn="1"/>
              </p:nvSpPr>
              <p:spPr bwMode="hidden">
                <a:xfrm rot="2828979">
                  <a:off x="2984" y="1468"/>
                  <a:ext cx="283" cy="160"/>
                </a:xfrm>
                <a:prstGeom prst="ellipse">
                  <a:avLst/>
                </a:prstGeom>
                <a:gradFill rotWithShape="0">
                  <a:gsLst>
                    <a:gs pos="0">
                      <a:schemeClr val="accent2"/>
                    </a:gs>
                    <a:gs pos="100000">
                      <a:schemeClr val="accent2">
                        <a:gamma/>
                        <a:tint val="84706"/>
                        <a:invGamma/>
                      </a:schemeClr>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5" name="Freeform 122"/>
                <p:cNvSpPr>
                  <a:spLocks noChangeAspect="1"/>
                </p:cNvSpPr>
                <p:nvPr userDrawn="1"/>
              </p:nvSpPr>
              <p:spPr bwMode="hidden">
                <a:xfrm>
                  <a:off x="3072" y="1375"/>
                  <a:ext cx="225" cy="223"/>
                </a:xfrm>
                <a:custGeom>
                  <a:avLst/>
                  <a:gdLst/>
                  <a:ahLst/>
                  <a:cxnLst>
                    <a:cxn ang="0">
                      <a:pos x="227" y="134"/>
                    </a:cxn>
                    <a:cxn ang="0">
                      <a:pos x="203" y="144"/>
                    </a:cxn>
                    <a:cxn ang="0">
                      <a:pos x="179" y="138"/>
                    </a:cxn>
                    <a:cxn ang="0">
                      <a:pos x="149" y="126"/>
                    </a:cxn>
                    <a:cxn ang="0">
                      <a:pos x="126" y="102"/>
                    </a:cxn>
                    <a:cxn ang="0">
                      <a:pos x="102" y="72"/>
                    </a:cxn>
                    <a:cxn ang="0">
                      <a:pos x="84" y="48"/>
                    </a:cxn>
                    <a:cxn ang="0">
                      <a:pos x="78" y="24"/>
                    </a:cxn>
                    <a:cxn ang="0">
                      <a:pos x="84" y="0"/>
                    </a:cxn>
                    <a:cxn ang="0">
                      <a:pos x="84" y="0"/>
                    </a:cxn>
                    <a:cxn ang="0">
                      <a:pos x="78" y="0"/>
                    </a:cxn>
                    <a:cxn ang="0">
                      <a:pos x="18" y="60"/>
                    </a:cxn>
                    <a:cxn ang="0">
                      <a:pos x="0" y="90"/>
                    </a:cxn>
                    <a:cxn ang="0">
                      <a:pos x="0" y="120"/>
                    </a:cxn>
                    <a:cxn ang="0">
                      <a:pos x="12" y="156"/>
                    </a:cxn>
                    <a:cxn ang="0">
                      <a:pos x="36" y="192"/>
                    </a:cxn>
                    <a:cxn ang="0">
                      <a:pos x="66" y="216"/>
                    </a:cxn>
                    <a:cxn ang="0">
                      <a:pos x="96" y="222"/>
                    </a:cxn>
                    <a:cxn ang="0">
                      <a:pos x="126" y="222"/>
                    </a:cxn>
                    <a:cxn ang="0">
                      <a:pos x="155" y="210"/>
                    </a:cxn>
                    <a:cxn ang="0">
                      <a:pos x="227" y="138"/>
                    </a:cxn>
                    <a:cxn ang="0">
                      <a:pos x="227" y="134"/>
                    </a:cxn>
                  </a:cxnLst>
                  <a:rect l="0" t="0" r="r" b="b"/>
                  <a:pathLst>
                    <a:path w="227" h="222">
                      <a:moveTo>
                        <a:pt x="227" y="134"/>
                      </a:moveTo>
                      <a:lnTo>
                        <a:pt x="203" y="144"/>
                      </a:lnTo>
                      <a:lnTo>
                        <a:pt x="179" y="138"/>
                      </a:lnTo>
                      <a:lnTo>
                        <a:pt x="149" y="126"/>
                      </a:lnTo>
                      <a:lnTo>
                        <a:pt x="126" y="102"/>
                      </a:lnTo>
                      <a:lnTo>
                        <a:pt x="102" y="72"/>
                      </a:lnTo>
                      <a:lnTo>
                        <a:pt x="84" y="48"/>
                      </a:lnTo>
                      <a:lnTo>
                        <a:pt x="78" y="24"/>
                      </a:lnTo>
                      <a:lnTo>
                        <a:pt x="84" y="0"/>
                      </a:lnTo>
                      <a:lnTo>
                        <a:pt x="84" y="0"/>
                      </a:lnTo>
                      <a:lnTo>
                        <a:pt x="78" y="0"/>
                      </a:lnTo>
                      <a:lnTo>
                        <a:pt x="18" y="60"/>
                      </a:lnTo>
                      <a:lnTo>
                        <a:pt x="0" y="90"/>
                      </a:lnTo>
                      <a:lnTo>
                        <a:pt x="0" y="120"/>
                      </a:lnTo>
                      <a:lnTo>
                        <a:pt x="12" y="156"/>
                      </a:lnTo>
                      <a:lnTo>
                        <a:pt x="36" y="192"/>
                      </a:lnTo>
                      <a:lnTo>
                        <a:pt x="66" y="216"/>
                      </a:lnTo>
                      <a:lnTo>
                        <a:pt x="96" y="222"/>
                      </a:lnTo>
                      <a:lnTo>
                        <a:pt x="126" y="222"/>
                      </a:lnTo>
                      <a:lnTo>
                        <a:pt x="155" y="210"/>
                      </a:lnTo>
                      <a:lnTo>
                        <a:pt x="227" y="138"/>
                      </a:lnTo>
                      <a:lnTo>
                        <a:pt x="227" y="134"/>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6" name="Freeform 123"/>
                <p:cNvSpPr>
                  <a:spLocks noChangeAspect="1"/>
                </p:cNvSpPr>
                <p:nvPr userDrawn="1"/>
              </p:nvSpPr>
              <p:spPr bwMode="hidden">
                <a:xfrm>
                  <a:off x="3145" y="1365"/>
                  <a:ext cx="162" cy="156"/>
                </a:xfrm>
                <a:custGeom>
                  <a:avLst/>
                  <a:gdLst/>
                  <a:ahLst/>
                  <a:cxnLst>
                    <a:cxn ang="0">
                      <a:pos x="221" y="216"/>
                    </a:cxn>
                    <a:cxn ang="0">
                      <a:pos x="192" y="234"/>
                    </a:cxn>
                    <a:cxn ang="0">
                      <a:pos x="150" y="234"/>
                    </a:cxn>
                    <a:cxn ang="0">
                      <a:pos x="102" y="210"/>
                    </a:cxn>
                    <a:cxn ang="0">
                      <a:pos x="54" y="174"/>
                    </a:cxn>
                    <a:cxn ang="0">
                      <a:pos x="24" y="132"/>
                    </a:cxn>
                    <a:cxn ang="0">
                      <a:pos x="6" y="84"/>
                    </a:cxn>
                    <a:cxn ang="0">
                      <a:pos x="0" y="42"/>
                    </a:cxn>
                    <a:cxn ang="0">
                      <a:pos x="12" y="12"/>
                    </a:cxn>
                    <a:cxn ang="0">
                      <a:pos x="48" y="0"/>
                    </a:cxn>
                    <a:cxn ang="0">
                      <a:pos x="84" y="0"/>
                    </a:cxn>
                    <a:cxn ang="0">
                      <a:pos x="132" y="18"/>
                    </a:cxn>
                    <a:cxn ang="0">
                      <a:pos x="174" y="54"/>
                    </a:cxn>
                    <a:cxn ang="0">
                      <a:pos x="210" y="102"/>
                    </a:cxn>
                    <a:cxn ang="0">
                      <a:pos x="233" y="144"/>
                    </a:cxn>
                    <a:cxn ang="0">
                      <a:pos x="233" y="186"/>
                    </a:cxn>
                    <a:cxn ang="0">
                      <a:pos x="221" y="216"/>
                    </a:cxn>
                    <a:cxn ang="0">
                      <a:pos x="221" y="216"/>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7" name="Freeform 124"/>
                <p:cNvSpPr>
                  <a:spLocks noChangeAspect="1"/>
                </p:cNvSpPr>
                <p:nvPr userDrawn="1"/>
              </p:nvSpPr>
              <p:spPr bwMode="hidden">
                <a:xfrm>
                  <a:off x="3201" y="1272"/>
                  <a:ext cx="202" cy="198"/>
                </a:xfrm>
                <a:custGeom>
                  <a:avLst/>
                  <a:gdLst/>
                  <a:ahLst/>
                  <a:cxnLst>
                    <a:cxn ang="0">
                      <a:pos x="179" y="18"/>
                    </a:cxn>
                    <a:cxn ang="0">
                      <a:pos x="197" y="48"/>
                    </a:cxn>
                    <a:cxn ang="0">
                      <a:pos x="203" y="60"/>
                    </a:cxn>
                    <a:cxn ang="0">
                      <a:pos x="197" y="66"/>
                    </a:cxn>
                    <a:cxn ang="0">
                      <a:pos x="65" y="192"/>
                    </a:cxn>
                    <a:cxn ang="0">
                      <a:pos x="59" y="198"/>
                    </a:cxn>
                    <a:cxn ang="0">
                      <a:pos x="47" y="192"/>
                    </a:cxn>
                    <a:cxn ang="0">
                      <a:pos x="17" y="174"/>
                    </a:cxn>
                    <a:cxn ang="0">
                      <a:pos x="0" y="150"/>
                    </a:cxn>
                    <a:cxn ang="0">
                      <a:pos x="0" y="126"/>
                    </a:cxn>
                    <a:cxn ang="0">
                      <a:pos x="131" y="0"/>
                    </a:cxn>
                    <a:cxn ang="0">
                      <a:pos x="155" y="0"/>
                    </a:cxn>
                    <a:cxn ang="0">
                      <a:pos x="179" y="18"/>
                    </a:cxn>
                    <a:cxn ang="0">
                      <a:pos x="179" y="18"/>
                    </a:cxn>
                  </a:cxnLst>
                  <a:rect l="0" t="0" r="r" b="b"/>
                  <a:pathLst>
                    <a:path w="203" h="198">
                      <a:moveTo>
                        <a:pt x="179" y="18"/>
                      </a:moveTo>
                      <a:lnTo>
                        <a:pt x="197" y="48"/>
                      </a:lnTo>
                      <a:lnTo>
                        <a:pt x="203" y="60"/>
                      </a:lnTo>
                      <a:lnTo>
                        <a:pt x="197" y="66"/>
                      </a:lnTo>
                      <a:lnTo>
                        <a:pt x="65" y="192"/>
                      </a:lnTo>
                      <a:lnTo>
                        <a:pt x="59" y="198"/>
                      </a:lnTo>
                      <a:lnTo>
                        <a:pt x="47" y="192"/>
                      </a:lnTo>
                      <a:lnTo>
                        <a:pt x="17" y="174"/>
                      </a:lnTo>
                      <a:lnTo>
                        <a:pt x="0" y="150"/>
                      </a:lnTo>
                      <a:lnTo>
                        <a:pt x="0" y="126"/>
                      </a:lnTo>
                      <a:lnTo>
                        <a:pt x="131" y="0"/>
                      </a:lnTo>
                      <a:lnTo>
                        <a:pt x="155" y="0"/>
                      </a:lnTo>
                      <a:lnTo>
                        <a:pt x="179" y="18"/>
                      </a:lnTo>
                      <a:lnTo>
                        <a:pt x="179" y="18"/>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8" name="Freeform 125"/>
                <p:cNvSpPr>
                  <a:spLocks noChangeAspect="1"/>
                </p:cNvSpPr>
                <p:nvPr userDrawn="1"/>
              </p:nvSpPr>
              <p:spPr bwMode="hidden">
                <a:xfrm>
                  <a:off x="3330" y="1265"/>
                  <a:ext cx="79" cy="74"/>
                </a:xfrm>
                <a:custGeom>
                  <a:avLst/>
                  <a:gdLst/>
                  <a:ahLst/>
                  <a:cxnLst>
                    <a:cxn ang="0">
                      <a:pos x="221" y="216"/>
                    </a:cxn>
                    <a:cxn ang="0">
                      <a:pos x="192" y="234"/>
                    </a:cxn>
                    <a:cxn ang="0">
                      <a:pos x="150" y="234"/>
                    </a:cxn>
                    <a:cxn ang="0">
                      <a:pos x="102" y="210"/>
                    </a:cxn>
                    <a:cxn ang="0">
                      <a:pos x="54" y="174"/>
                    </a:cxn>
                    <a:cxn ang="0">
                      <a:pos x="24" y="132"/>
                    </a:cxn>
                    <a:cxn ang="0">
                      <a:pos x="6" y="84"/>
                    </a:cxn>
                    <a:cxn ang="0">
                      <a:pos x="0" y="42"/>
                    </a:cxn>
                    <a:cxn ang="0">
                      <a:pos x="12" y="12"/>
                    </a:cxn>
                    <a:cxn ang="0">
                      <a:pos x="48" y="0"/>
                    </a:cxn>
                    <a:cxn ang="0">
                      <a:pos x="84" y="0"/>
                    </a:cxn>
                    <a:cxn ang="0">
                      <a:pos x="132" y="18"/>
                    </a:cxn>
                    <a:cxn ang="0">
                      <a:pos x="174" y="54"/>
                    </a:cxn>
                    <a:cxn ang="0">
                      <a:pos x="210" y="102"/>
                    </a:cxn>
                    <a:cxn ang="0">
                      <a:pos x="233" y="144"/>
                    </a:cxn>
                    <a:cxn ang="0">
                      <a:pos x="233" y="186"/>
                    </a:cxn>
                    <a:cxn ang="0">
                      <a:pos x="221" y="216"/>
                    </a:cxn>
                    <a:cxn ang="0">
                      <a:pos x="221" y="216"/>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grpSp>
        </p:grpSp>
      </p:grpSp>
      <p:sp>
        <p:nvSpPr>
          <p:cNvPr id="163966" name="Rectangle 126"/>
          <p:cNvSpPr>
            <a:spLocks noGrp="1" noChangeArrowheads="1"/>
          </p:cNvSpPr>
          <p:nvPr>
            <p:ph type="ctrTitle" sz="quarter"/>
          </p:nvPr>
        </p:nvSpPr>
        <p:spPr>
          <a:xfrm>
            <a:off x="685800" y="1600200"/>
            <a:ext cx="7772400" cy="1973263"/>
          </a:xfrm>
        </p:spPr>
        <p:txBody>
          <a:bodyPr/>
          <a:lstStyle>
            <a:lvl1pPr>
              <a:defRPr sz="5100"/>
            </a:lvl1pPr>
          </a:lstStyle>
          <a:p>
            <a:r>
              <a:rPr lang="ru-RU" smtClean="0"/>
              <a:t>Образец заголовка</a:t>
            </a:r>
            <a:endParaRPr lang="ru-RU"/>
          </a:p>
        </p:txBody>
      </p:sp>
      <p:sp>
        <p:nvSpPr>
          <p:cNvPr id="163967" name="Rectangle 12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smtClean="0"/>
              <a:t>Образец подзаголовка</a:t>
            </a:r>
            <a:endParaRPr lang="ru-RU"/>
          </a:p>
        </p:txBody>
      </p:sp>
      <p:sp>
        <p:nvSpPr>
          <p:cNvPr id="128" name="Rectangle 128"/>
          <p:cNvSpPr>
            <a:spLocks noGrp="1" noChangeArrowheads="1"/>
          </p:cNvSpPr>
          <p:nvPr>
            <p:ph type="dt" sz="quarter" idx="10"/>
          </p:nvPr>
        </p:nvSpPr>
        <p:spPr/>
        <p:txBody>
          <a:bodyPr/>
          <a:lstStyle>
            <a:lvl1pPr>
              <a:defRPr>
                <a:effectLst/>
              </a:defRPr>
            </a:lvl1pPr>
          </a:lstStyle>
          <a:p>
            <a:pPr>
              <a:defRPr/>
            </a:pPr>
            <a:endParaRPr lang="ru-RU"/>
          </a:p>
        </p:txBody>
      </p:sp>
      <p:sp>
        <p:nvSpPr>
          <p:cNvPr id="129" name="Rectangle 129"/>
          <p:cNvSpPr>
            <a:spLocks noGrp="1" noChangeArrowheads="1"/>
          </p:cNvSpPr>
          <p:nvPr>
            <p:ph type="ftr" sz="quarter" idx="11"/>
          </p:nvPr>
        </p:nvSpPr>
        <p:spPr/>
        <p:txBody>
          <a:bodyPr/>
          <a:lstStyle>
            <a:lvl1pPr>
              <a:defRPr>
                <a:effectLst/>
              </a:defRPr>
            </a:lvl1pPr>
          </a:lstStyle>
          <a:p>
            <a:pPr>
              <a:defRPr/>
            </a:pPr>
            <a:endParaRPr lang="ru-RU"/>
          </a:p>
        </p:txBody>
      </p:sp>
      <p:sp>
        <p:nvSpPr>
          <p:cNvPr id="130" name="Rectangle 130"/>
          <p:cNvSpPr>
            <a:spLocks noGrp="1" noChangeArrowheads="1"/>
          </p:cNvSpPr>
          <p:nvPr>
            <p:ph type="sldNum" sz="quarter" idx="12"/>
          </p:nvPr>
        </p:nvSpPr>
        <p:spPr/>
        <p:txBody>
          <a:bodyPr/>
          <a:lstStyle>
            <a:lvl1pPr>
              <a:defRPr>
                <a:effectLst/>
              </a:defRPr>
            </a:lvl1pPr>
          </a:lstStyle>
          <a:p>
            <a:pPr>
              <a:defRPr/>
            </a:pPr>
            <a:fld id="{F40E2733-02D1-43B9-870B-F46EDC157588}" type="slidenum">
              <a:rPr lang="ru-RU"/>
              <a:pPr>
                <a:defRPr/>
              </a:pPr>
              <a:t>‹#›</a:t>
            </a:fld>
            <a:endParaRPr lang="ru-RU"/>
          </a:p>
        </p:txBody>
      </p:sp>
    </p:spTree>
    <p:extLst>
      <p:ext uri="{BB962C8B-B14F-4D97-AF65-F5344CB8AC3E}">
        <p14:creationId xmlns:p14="http://schemas.microsoft.com/office/powerpoint/2010/main" val="249316367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26"/>
          <p:cNvSpPr>
            <a:spLocks noGrp="1" noChangeArrowheads="1"/>
          </p:cNvSpPr>
          <p:nvPr>
            <p:ph type="dt" sz="half" idx="10"/>
          </p:nvPr>
        </p:nvSpPr>
        <p:spPr>
          <a:ln/>
        </p:spPr>
        <p:txBody>
          <a:bodyPr/>
          <a:lstStyle>
            <a:lvl1pPr>
              <a:defRPr/>
            </a:lvl1pPr>
          </a:lstStyle>
          <a:p>
            <a:pPr>
              <a:defRPr/>
            </a:pPr>
            <a:endParaRPr lang="ru-RU"/>
          </a:p>
        </p:txBody>
      </p:sp>
      <p:sp>
        <p:nvSpPr>
          <p:cNvPr id="5" name="Rectangle 127"/>
          <p:cNvSpPr>
            <a:spLocks noGrp="1" noChangeArrowheads="1"/>
          </p:cNvSpPr>
          <p:nvPr>
            <p:ph type="ftr" sz="quarter" idx="11"/>
          </p:nvPr>
        </p:nvSpPr>
        <p:spPr>
          <a:ln/>
        </p:spPr>
        <p:txBody>
          <a:bodyPr/>
          <a:lstStyle>
            <a:lvl1pPr>
              <a:defRPr/>
            </a:lvl1pPr>
          </a:lstStyle>
          <a:p>
            <a:pPr>
              <a:defRPr/>
            </a:pPr>
            <a:endParaRPr lang="ru-RU"/>
          </a:p>
        </p:txBody>
      </p:sp>
      <p:sp>
        <p:nvSpPr>
          <p:cNvPr id="6" name="Rectangle 128"/>
          <p:cNvSpPr>
            <a:spLocks noGrp="1" noChangeArrowheads="1"/>
          </p:cNvSpPr>
          <p:nvPr>
            <p:ph type="sldNum" sz="quarter" idx="12"/>
          </p:nvPr>
        </p:nvSpPr>
        <p:spPr>
          <a:ln/>
        </p:spPr>
        <p:txBody>
          <a:bodyPr/>
          <a:lstStyle>
            <a:lvl1pPr>
              <a:defRPr/>
            </a:lvl1pPr>
          </a:lstStyle>
          <a:p>
            <a:pPr>
              <a:defRPr/>
            </a:pPr>
            <a:fld id="{55172A67-11C9-4054-9549-0D3D0AA9C259}" type="slidenum">
              <a:rPr lang="ru-RU"/>
              <a:pPr>
                <a:defRPr/>
              </a:pPr>
              <a:t>‹#›</a:t>
            </a:fld>
            <a:endParaRPr lang="ru-RU"/>
          </a:p>
        </p:txBody>
      </p:sp>
    </p:spTree>
    <p:extLst>
      <p:ext uri="{BB962C8B-B14F-4D97-AF65-F5344CB8AC3E}">
        <p14:creationId xmlns:p14="http://schemas.microsoft.com/office/powerpoint/2010/main" val="310296561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26"/>
          <p:cNvSpPr>
            <a:spLocks noGrp="1" noChangeArrowheads="1"/>
          </p:cNvSpPr>
          <p:nvPr>
            <p:ph type="dt" sz="half" idx="10"/>
          </p:nvPr>
        </p:nvSpPr>
        <p:spPr>
          <a:ln/>
        </p:spPr>
        <p:txBody>
          <a:bodyPr/>
          <a:lstStyle>
            <a:lvl1pPr>
              <a:defRPr/>
            </a:lvl1pPr>
          </a:lstStyle>
          <a:p>
            <a:pPr>
              <a:defRPr/>
            </a:pPr>
            <a:endParaRPr lang="ru-RU"/>
          </a:p>
        </p:txBody>
      </p:sp>
      <p:sp>
        <p:nvSpPr>
          <p:cNvPr id="5" name="Rectangle 127"/>
          <p:cNvSpPr>
            <a:spLocks noGrp="1" noChangeArrowheads="1"/>
          </p:cNvSpPr>
          <p:nvPr>
            <p:ph type="ftr" sz="quarter" idx="11"/>
          </p:nvPr>
        </p:nvSpPr>
        <p:spPr>
          <a:ln/>
        </p:spPr>
        <p:txBody>
          <a:bodyPr/>
          <a:lstStyle>
            <a:lvl1pPr>
              <a:defRPr/>
            </a:lvl1pPr>
          </a:lstStyle>
          <a:p>
            <a:pPr>
              <a:defRPr/>
            </a:pPr>
            <a:endParaRPr lang="ru-RU"/>
          </a:p>
        </p:txBody>
      </p:sp>
      <p:sp>
        <p:nvSpPr>
          <p:cNvPr id="6" name="Rectangle 128"/>
          <p:cNvSpPr>
            <a:spLocks noGrp="1" noChangeArrowheads="1"/>
          </p:cNvSpPr>
          <p:nvPr>
            <p:ph type="sldNum" sz="quarter" idx="12"/>
          </p:nvPr>
        </p:nvSpPr>
        <p:spPr>
          <a:ln/>
        </p:spPr>
        <p:txBody>
          <a:bodyPr/>
          <a:lstStyle>
            <a:lvl1pPr>
              <a:defRPr/>
            </a:lvl1pPr>
          </a:lstStyle>
          <a:p>
            <a:pPr>
              <a:defRPr/>
            </a:pPr>
            <a:fld id="{4BA10324-2C60-4C84-9846-8D820804414D}" type="slidenum">
              <a:rPr lang="ru-RU"/>
              <a:pPr>
                <a:defRPr/>
              </a:pPr>
              <a:t>‹#›</a:t>
            </a:fld>
            <a:endParaRPr lang="ru-RU"/>
          </a:p>
        </p:txBody>
      </p:sp>
    </p:spTree>
    <p:extLst>
      <p:ext uri="{BB962C8B-B14F-4D97-AF65-F5344CB8AC3E}">
        <p14:creationId xmlns:p14="http://schemas.microsoft.com/office/powerpoint/2010/main" val="31339704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26"/>
          <p:cNvSpPr>
            <a:spLocks noGrp="1" noChangeArrowheads="1"/>
          </p:cNvSpPr>
          <p:nvPr>
            <p:ph type="dt" sz="half" idx="10"/>
          </p:nvPr>
        </p:nvSpPr>
        <p:spPr>
          <a:ln/>
        </p:spPr>
        <p:txBody>
          <a:bodyPr/>
          <a:lstStyle>
            <a:lvl1pPr>
              <a:defRPr/>
            </a:lvl1pPr>
          </a:lstStyle>
          <a:p>
            <a:pPr>
              <a:defRPr/>
            </a:pPr>
            <a:endParaRPr lang="ru-RU"/>
          </a:p>
        </p:txBody>
      </p:sp>
      <p:sp>
        <p:nvSpPr>
          <p:cNvPr id="6" name="Rectangle 127"/>
          <p:cNvSpPr>
            <a:spLocks noGrp="1" noChangeArrowheads="1"/>
          </p:cNvSpPr>
          <p:nvPr>
            <p:ph type="ftr" sz="quarter" idx="11"/>
          </p:nvPr>
        </p:nvSpPr>
        <p:spPr>
          <a:ln/>
        </p:spPr>
        <p:txBody>
          <a:bodyPr/>
          <a:lstStyle>
            <a:lvl1pPr>
              <a:defRPr/>
            </a:lvl1pPr>
          </a:lstStyle>
          <a:p>
            <a:pPr>
              <a:defRPr/>
            </a:pPr>
            <a:endParaRPr lang="ru-RU"/>
          </a:p>
        </p:txBody>
      </p:sp>
      <p:sp>
        <p:nvSpPr>
          <p:cNvPr id="7" name="Rectangle 128"/>
          <p:cNvSpPr>
            <a:spLocks noGrp="1" noChangeArrowheads="1"/>
          </p:cNvSpPr>
          <p:nvPr>
            <p:ph type="sldNum" sz="quarter" idx="12"/>
          </p:nvPr>
        </p:nvSpPr>
        <p:spPr>
          <a:ln/>
        </p:spPr>
        <p:txBody>
          <a:bodyPr/>
          <a:lstStyle>
            <a:lvl1pPr>
              <a:defRPr/>
            </a:lvl1pPr>
          </a:lstStyle>
          <a:p>
            <a:pPr>
              <a:defRPr/>
            </a:pPr>
            <a:fld id="{7D497F79-5925-40AA-911C-1151D485B08D}" type="slidenum">
              <a:rPr lang="ru-RU"/>
              <a:pPr>
                <a:defRPr/>
              </a:pPr>
              <a:t>‹#›</a:t>
            </a:fld>
            <a:endParaRPr lang="ru-RU"/>
          </a:p>
        </p:txBody>
      </p:sp>
    </p:spTree>
    <p:extLst>
      <p:ext uri="{BB962C8B-B14F-4D97-AF65-F5344CB8AC3E}">
        <p14:creationId xmlns:p14="http://schemas.microsoft.com/office/powerpoint/2010/main" val="10902215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26"/>
          <p:cNvSpPr>
            <a:spLocks noGrp="1" noChangeArrowheads="1"/>
          </p:cNvSpPr>
          <p:nvPr>
            <p:ph type="dt" sz="half" idx="10"/>
          </p:nvPr>
        </p:nvSpPr>
        <p:spPr>
          <a:ln/>
        </p:spPr>
        <p:txBody>
          <a:bodyPr/>
          <a:lstStyle>
            <a:lvl1pPr>
              <a:defRPr/>
            </a:lvl1pPr>
          </a:lstStyle>
          <a:p>
            <a:pPr>
              <a:defRPr/>
            </a:pPr>
            <a:endParaRPr lang="ru-RU"/>
          </a:p>
        </p:txBody>
      </p:sp>
      <p:sp>
        <p:nvSpPr>
          <p:cNvPr id="8" name="Rectangle 127"/>
          <p:cNvSpPr>
            <a:spLocks noGrp="1" noChangeArrowheads="1"/>
          </p:cNvSpPr>
          <p:nvPr>
            <p:ph type="ftr" sz="quarter" idx="11"/>
          </p:nvPr>
        </p:nvSpPr>
        <p:spPr>
          <a:ln/>
        </p:spPr>
        <p:txBody>
          <a:bodyPr/>
          <a:lstStyle>
            <a:lvl1pPr>
              <a:defRPr/>
            </a:lvl1pPr>
          </a:lstStyle>
          <a:p>
            <a:pPr>
              <a:defRPr/>
            </a:pPr>
            <a:endParaRPr lang="ru-RU"/>
          </a:p>
        </p:txBody>
      </p:sp>
      <p:sp>
        <p:nvSpPr>
          <p:cNvPr id="9" name="Rectangle 128"/>
          <p:cNvSpPr>
            <a:spLocks noGrp="1" noChangeArrowheads="1"/>
          </p:cNvSpPr>
          <p:nvPr>
            <p:ph type="sldNum" sz="quarter" idx="12"/>
          </p:nvPr>
        </p:nvSpPr>
        <p:spPr>
          <a:ln/>
        </p:spPr>
        <p:txBody>
          <a:bodyPr/>
          <a:lstStyle>
            <a:lvl1pPr>
              <a:defRPr/>
            </a:lvl1pPr>
          </a:lstStyle>
          <a:p>
            <a:pPr>
              <a:defRPr/>
            </a:pPr>
            <a:fld id="{720CF007-F738-4E70-AEB6-F8B89A1C4E4F}" type="slidenum">
              <a:rPr lang="ru-RU"/>
              <a:pPr>
                <a:defRPr/>
              </a:pPr>
              <a:t>‹#›</a:t>
            </a:fld>
            <a:endParaRPr lang="ru-RU"/>
          </a:p>
        </p:txBody>
      </p:sp>
    </p:spTree>
    <p:extLst>
      <p:ext uri="{BB962C8B-B14F-4D97-AF65-F5344CB8AC3E}">
        <p14:creationId xmlns:p14="http://schemas.microsoft.com/office/powerpoint/2010/main" val="66743920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26"/>
          <p:cNvSpPr>
            <a:spLocks noGrp="1" noChangeArrowheads="1"/>
          </p:cNvSpPr>
          <p:nvPr>
            <p:ph type="dt" sz="half" idx="10"/>
          </p:nvPr>
        </p:nvSpPr>
        <p:spPr>
          <a:ln/>
        </p:spPr>
        <p:txBody>
          <a:bodyPr/>
          <a:lstStyle>
            <a:lvl1pPr>
              <a:defRPr/>
            </a:lvl1pPr>
          </a:lstStyle>
          <a:p>
            <a:pPr>
              <a:defRPr/>
            </a:pPr>
            <a:endParaRPr lang="ru-RU"/>
          </a:p>
        </p:txBody>
      </p:sp>
      <p:sp>
        <p:nvSpPr>
          <p:cNvPr id="4" name="Rectangle 127"/>
          <p:cNvSpPr>
            <a:spLocks noGrp="1" noChangeArrowheads="1"/>
          </p:cNvSpPr>
          <p:nvPr>
            <p:ph type="ftr" sz="quarter" idx="11"/>
          </p:nvPr>
        </p:nvSpPr>
        <p:spPr>
          <a:ln/>
        </p:spPr>
        <p:txBody>
          <a:bodyPr/>
          <a:lstStyle>
            <a:lvl1pPr>
              <a:defRPr/>
            </a:lvl1pPr>
          </a:lstStyle>
          <a:p>
            <a:pPr>
              <a:defRPr/>
            </a:pPr>
            <a:endParaRPr lang="ru-RU"/>
          </a:p>
        </p:txBody>
      </p:sp>
      <p:sp>
        <p:nvSpPr>
          <p:cNvPr id="5" name="Rectangle 128"/>
          <p:cNvSpPr>
            <a:spLocks noGrp="1" noChangeArrowheads="1"/>
          </p:cNvSpPr>
          <p:nvPr>
            <p:ph type="sldNum" sz="quarter" idx="12"/>
          </p:nvPr>
        </p:nvSpPr>
        <p:spPr>
          <a:ln/>
        </p:spPr>
        <p:txBody>
          <a:bodyPr/>
          <a:lstStyle>
            <a:lvl1pPr>
              <a:defRPr/>
            </a:lvl1pPr>
          </a:lstStyle>
          <a:p>
            <a:pPr>
              <a:defRPr/>
            </a:pPr>
            <a:fld id="{8A3DE03D-0058-407A-9621-EF1D30856B94}" type="slidenum">
              <a:rPr lang="ru-RU"/>
              <a:pPr>
                <a:defRPr/>
              </a:pPr>
              <a:t>‹#›</a:t>
            </a:fld>
            <a:endParaRPr lang="ru-RU"/>
          </a:p>
        </p:txBody>
      </p:sp>
    </p:spTree>
    <p:extLst>
      <p:ext uri="{BB962C8B-B14F-4D97-AF65-F5344CB8AC3E}">
        <p14:creationId xmlns:p14="http://schemas.microsoft.com/office/powerpoint/2010/main" val="113118125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26"/>
          <p:cNvSpPr>
            <a:spLocks noGrp="1" noChangeArrowheads="1"/>
          </p:cNvSpPr>
          <p:nvPr>
            <p:ph type="dt" sz="half" idx="10"/>
          </p:nvPr>
        </p:nvSpPr>
        <p:spPr>
          <a:ln/>
        </p:spPr>
        <p:txBody>
          <a:bodyPr/>
          <a:lstStyle>
            <a:lvl1pPr>
              <a:defRPr/>
            </a:lvl1pPr>
          </a:lstStyle>
          <a:p>
            <a:pPr>
              <a:defRPr/>
            </a:pPr>
            <a:endParaRPr lang="ru-RU"/>
          </a:p>
        </p:txBody>
      </p:sp>
      <p:sp>
        <p:nvSpPr>
          <p:cNvPr id="3" name="Rectangle 127"/>
          <p:cNvSpPr>
            <a:spLocks noGrp="1" noChangeArrowheads="1"/>
          </p:cNvSpPr>
          <p:nvPr>
            <p:ph type="ftr" sz="quarter" idx="11"/>
          </p:nvPr>
        </p:nvSpPr>
        <p:spPr>
          <a:ln/>
        </p:spPr>
        <p:txBody>
          <a:bodyPr/>
          <a:lstStyle>
            <a:lvl1pPr>
              <a:defRPr/>
            </a:lvl1pPr>
          </a:lstStyle>
          <a:p>
            <a:pPr>
              <a:defRPr/>
            </a:pPr>
            <a:endParaRPr lang="ru-RU"/>
          </a:p>
        </p:txBody>
      </p:sp>
      <p:sp>
        <p:nvSpPr>
          <p:cNvPr id="4" name="Rectangle 128"/>
          <p:cNvSpPr>
            <a:spLocks noGrp="1" noChangeArrowheads="1"/>
          </p:cNvSpPr>
          <p:nvPr>
            <p:ph type="sldNum" sz="quarter" idx="12"/>
          </p:nvPr>
        </p:nvSpPr>
        <p:spPr>
          <a:ln/>
        </p:spPr>
        <p:txBody>
          <a:bodyPr/>
          <a:lstStyle>
            <a:lvl1pPr>
              <a:defRPr/>
            </a:lvl1pPr>
          </a:lstStyle>
          <a:p>
            <a:pPr>
              <a:defRPr/>
            </a:pPr>
            <a:fld id="{096DA437-C353-45A0-AD4B-1B7775B0921C}" type="slidenum">
              <a:rPr lang="ru-RU"/>
              <a:pPr>
                <a:defRPr/>
              </a:pPr>
              <a:t>‹#›</a:t>
            </a:fld>
            <a:endParaRPr lang="ru-RU"/>
          </a:p>
        </p:txBody>
      </p:sp>
    </p:spTree>
    <p:extLst>
      <p:ext uri="{BB962C8B-B14F-4D97-AF65-F5344CB8AC3E}">
        <p14:creationId xmlns:p14="http://schemas.microsoft.com/office/powerpoint/2010/main" val="294556626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26"/>
          <p:cNvSpPr>
            <a:spLocks noGrp="1" noChangeArrowheads="1"/>
          </p:cNvSpPr>
          <p:nvPr>
            <p:ph type="dt" sz="half" idx="10"/>
          </p:nvPr>
        </p:nvSpPr>
        <p:spPr>
          <a:ln/>
        </p:spPr>
        <p:txBody>
          <a:bodyPr/>
          <a:lstStyle>
            <a:lvl1pPr>
              <a:defRPr/>
            </a:lvl1pPr>
          </a:lstStyle>
          <a:p>
            <a:pPr>
              <a:defRPr/>
            </a:pPr>
            <a:endParaRPr lang="ru-RU"/>
          </a:p>
        </p:txBody>
      </p:sp>
      <p:sp>
        <p:nvSpPr>
          <p:cNvPr id="6" name="Rectangle 127"/>
          <p:cNvSpPr>
            <a:spLocks noGrp="1" noChangeArrowheads="1"/>
          </p:cNvSpPr>
          <p:nvPr>
            <p:ph type="ftr" sz="quarter" idx="11"/>
          </p:nvPr>
        </p:nvSpPr>
        <p:spPr>
          <a:ln/>
        </p:spPr>
        <p:txBody>
          <a:bodyPr/>
          <a:lstStyle>
            <a:lvl1pPr>
              <a:defRPr/>
            </a:lvl1pPr>
          </a:lstStyle>
          <a:p>
            <a:pPr>
              <a:defRPr/>
            </a:pPr>
            <a:endParaRPr lang="ru-RU"/>
          </a:p>
        </p:txBody>
      </p:sp>
      <p:sp>
        <p:nvSpPr>
          <p:cNvPr id="7" name="Rectangle 128"/>
          <p:cNvSpPr>
            <a:spLocks noGrp="1" noChangeArrowheads="1"/>
          </p:cNvSpPr>
          <p:nvPr>
            <p:ph type="sldNum" sz="quarter" idx="12"/>
          </p:nvPr>
        </p:nvSpPr>
        <p:spPr>
          <a:ln/>
        </p:spPr>
        <p:txBody>
          <a:bodyPr/>
          <a:lstStyle>
            <a:lvl1pPr>
              <a:defRPr/>
            </a:lvl1pPr>
          </a:lstStyle>
          <a:p>
            <a:pPr>
              <a:defRPr/>
            </a:pPr>
            <a:fld id="{29897545-E3A1-41AC-8EBE-A9DC6D7D768E}" type="slidenum">
              <a:rPr lang="ru-RU"/>
              <a:pPr>
                <a:defRPr/>
              </a:pPr>
              <a:t>‹#›</a:t>
            </a:fld>
            <a:endParaRPr lang="ru-RU"/>
          </a:p>
        </p:txBody>
      </p:sp>
    </p:spTree>
    <p:extLst>
      <p:ext uri="{BB962C8B-B14F-4D97-AF65-F5344CB8AC3E}">
        <p14:creationId xmlns:p14="http://schemas.microsoft.com/office/powerpoint/2010/main" val="70112971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26"/>
          <p:cNvSpPr>
            <a:spLocks noGrp="1" noChangeArrowheads="1"/>
          </p:cNvSpPr>
          <p:nvPr>
            <p:ph type="dt" sz="half" idx="10"/>
          </p:nvPr>
        </p:nvSpPr>
        <p:spPr>
          <a:ln/>
        </p:spPr>
        <p:txBody>
          <a:bodyPr/>
          <a:lstStyle>
            <a:lvl1pPr>
              <a:defRPr/>
            </a:lvl1pPr>
          </a:lstStyle>
          <a:p>
            <a:pPr>
              <a:defRPr/>
            </a:pPr>
            <a:endParaRPr lang="ru-RU"/>
          </a:p>
        </p:txBody>
      </p:sp>
      <p:sp>
        <p:nvSpPr>
          <p:cNvPr id="6" name="Rectangle 127"/>
          <p:cNvSpPr>
            <a:spLocks noGrp="1" noChangeArrowheads="1"/>
          </p:cNvSpPr>
          <p:nvPr>
            <p:ph type="ftr" sz="quarter" idx="11"/>
          </p:nvPr>
        </p:nvSpPr>
        <p:spPr>
          <a:ln/>
        </p:spPr>
        <p:txBody>
          <a:bodyPr/>
          <a:lstStyle>
            <a:lvl1pPr>
              <a:defRPr/>
            </a:lvl1pPr>
          </a:lstStyle>
          <a:p>
            <a:pPr>
              <a:defRPr/>
            </a:pPr>
            <a:endParaRPr lang="ru-RU"/>
          </a:p>
        </p:txBody>
      </p:sp>
      <p:sp>
        <p:nvSpPr>
          <p:cNvPr id="7" name="Rectangle 128"/>
          <p:cNvSpPr>
            <a:spLocks noGrp="1" noChangeArrowheads="1"/>
          </p:cNvSpPr>
          <p:nvPr>
            <p:ph type="sldNum" sz="quarter" idx="12"/>
          </p:nvPr>
        </p:nvSpPr>
        <p:spPr>
          <a:ln/>
        </p:spPr>
        <p:txBody>
          <a:bodyPr/>
          <a:lstStyle>
            <a:lvl1pPr>
              <a:defRPr/>
            </a:lvl1pPr>
          </a:lstStyle>
          <a:p>
            <a:pPr>
              <a:defRPr/>
            </a:pPr>
            <a:fld id="{8399B07F-FF7B-4BA9-B82D-3CC89405667A}" type="slidenum">
              <a:rPr lang="ru-RU"/>
              <a:pPr>
                <a:defRPr/>
              </a:pPr>
              <a:t>‹#›</a:t>
            </a:fld>
            <a:endParaRPr lang="ru-RU"/>
          </a:p>
        </p:txBody>
      </p:sp>
    </p:spTree>
    <p:extLst>
      <p:ext uri="{BB962C8B-B14F-4D97-AF65-F5344CB8AC3E}">
        <p14:creationId xmlns:p14="http://schemas.microsoft.com/office/powerpoint/2010/main" val="110656679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26"/>
          <p:cNvSpPr>
            <a:spLocks noGrp="1" noChangeArrowheads="1"/>
          </p:cNvSpPr>
          <p:nvPr>
            <p:ph type="dt" sz="half" idx="10"/>
          </p:nvPr>
        </p:nvSpPr>
        <p:spPr>
          <a:ln/>
        </p:spPr>
        <p:txBody>
          <a:bodyPr/>
          <a:lstStyle>
            <a:lvl1pPr>
              <a:defRPr/>
            </a:lvl1pPr>
          </a:lstStyle>
          <a:p>
            <a:pPr>
              <a:defRPr/>
            </a:pPr>
            <a:endParaRPr lang="ru-RU"/>
          </a:p>
        </p:txBody>
      </p:sp>
      <p:sp>
        <p:nvSpPr>
          <p:cNvPr id="5" name="Rectangle 127"/>
          <p:cNvSpPr>
            <a:spLocks noGrp="1" noChangeArrowheads="1"/>
          </p:cNvSpPr>
          <p:nvPr>
            <p:ph type="ftr" sz="quarter" idx="11"/>
          </p:nvPr>
        </p:nvSpPr>
        <p:spPr>
          <a:ln/>
        </p:spPr>
        <p:txBody>
          <a:bodyPr/>
          <a:lstStyle>
            <a:lvl1pPr>
              <a:defRPr/>
            </a:lvl1pPr>
          </a:lstStyle>
          <a:p>
            <a:pPr>
              <a:defRPr/>
            </a:pPr>
            <a:endParaRPr lang="ru-RU"/>
          </a:p>
        </p:txBody>
      </p:sp>
      <p:sp>
        <p:nvSpPr>
          <p:cNvPr id="6" name="Rectangle 128"/>
          <p:cNvSpPr>
            <a:spLocks noGrp="1" noChangeArrowheads="1"/>
          </p:cNvSpPr>
          <p:nvPr>
            <p:ph type="sldNum" sz="quarter" idx="12"/>
          </p:nvPr>
        </p:nvSpPr>
        <p:spPr>
          <a:ln/>
        </p:spPr>
        <p:txBody>
          <a:bodyPr/>
          <a:lstStyle>
            <a:lvl1pPr>
              <a:defRPr/>
            </a:lvl1pPr>
          </a:lstStyle>
          <a:p>
            <a:pPr>
              <a:defRPr/>
            </a:pPr>
            <a:fld id="{6E7BBFE4-51DB-4327-958F-7120E65D6C10}" type="slidenum">
              <a:rPr lang="ru-RU"/>
              <a:pPr>
                <a:defRPr/>
              </a:pPr>
              <a:t>‹#›</a:t>
            </a:fld>
            <a:endParaRPr lang="ru-RU"/>
          </a:p>
        </p:txBody>
      </p:sp>
    </p:spTree>
    <p:extLst>
      <p:ext uri="{BB962C8B-B14F-4D97-AF65-F5344CB8AC3E}">
        <p14:creationId xmlns:p14="http://schemas.microsoft.com/office/powerpoint/2010/main" val="86857391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26"/>
          <p:cNvSpPr>
            <a:spLocks noGrp="1" noChangeArrowheads="1"/>
          </p:cNvSpPr>
          <p:nvPr>
            <p:ph type="dt" sz="half" idx="10"/>
          </p:nvPr>
        </p:nvSpPr>
        <p:spPr>
          <a:ln/>
        </p:spPr>
        <p:txBody>
          <a:bodyPr/>
          <a:lstStyle>
            <a:lvl1pPr>
              <a:defRPr/>
            </a:lvl1pPr>
          </a:lstStyle>
          <a:p>
            <a:pPr>
              <a:defRPr/>
            </a:pPr>
            <a:endParaRPr lang="ru-RU"/>
          </a:p>
        </p:txBody>
      </p:sp>
      <p:sp>
        <p:nvSpPr>
          <p:cNvPr id="5" name="Rectangle 127"/>
          <p:cNvSpPr>
            <a:spLocks noGrp="1" noChangeArrowheads="1"/>
          </p:cNvSpPr>
          <p:nvPr>
            <p:ph type="ftr" sz="quarter" idx="11"/>
          </p:nvPr>
        </p:nvSpPr>
        <p:spPr>
          <a:ln/>
        </p:spPr>
        <p:txBody>
          <a:bodyPr/>
          <a:lstStyle>
            <a:lvl1pPr>
              <a:defRPr/>
            </a:lvl1pPr>
          </a:lstStyle>
          <a:p>
            <a:pPr>
              <a:defRPr/>
            </a:pPr>
            <a:endParaRPr lang="ru-RU"/>
          </a:p>
        </p:txBody>
      </p:sp>
      <p:sp>
        <p:nvSpPr>
          <p:cNvPr id="6" name="Rectangle 128"/>
          <p:cNvSpPr>
            <a:spLocks noGrp="1" noChangeArrowheads="1"/>
          </p:cNvSpPr>
          <p:nvPr>
            <p:ph type="sldNum" sz="quarter" idx="12"/>
          </p:nvPr>
        </p:nvSpPr>
        <p:spPr>
          <a:ln/>
        </p:spPr>
        <p:txBody>
          <a:bodyPr/>
          <a:lstStyle>
            <a:lvl1pPr>
              <a:defRPr/>
            </a:lvl1pPr>
          </a:lstStyle>
          <a:p>
            <a:pPr>
              <a:defRPr/>
            </a:pPr>
            <a:fld id="{6F4E687E-7688-4543-87FC-3791B34763BF}" type="slidenum">
              <a:rPr lang="ru-RU"/>
              <a:pPr>
                <a:defRPr/>
              </a:pPr>
              <a:t>‹#›</a:t>
            </a:fld>
            <a:endParaRPr lang="ru-RU"/>
          </a:p>
        </p:txBody>
      </p:sp>
    </p:spTree>
    <p:extLst>
      <p:ext uri="{BB962C8B-B14F-4D97-AF65-F5344CB8AC3E}">
        <p14:creationId xmlns:p14="http://schemas.microsoft.com/office/powerpoint/2010/main" val="263483632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934200"/>
            <a:chOff x="0" y="0"/>
            <a:chExt cx="5760" cy="4368"/>
          </a:xfrm>
        </p:grpSpPr>
        <p:sp>
          <p:nvSpPr>
            <p:cNvPr id="5"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6"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7"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8"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9"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0"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1"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2"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3"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4"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endParaRPr>
            </a:p>
          </p:txBody>
        </p:sp>
        <p:sp>
          <p:nvSpPr>
            <p:cNvPr id="15"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endParaRPr>
            </a:p>
          </p:txBody>
        </p:sp>
        <p:sp>
          <p:nvSpPr>
            <p:cNvPr id="16"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7"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8"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9"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20"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21"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22"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grpSp>
      <p:sp>
        <p:nvSpPr>
          <p:cNvPr id="157717" name="Rectangle 21"/>
          <p:cNvSpPr>
            <a:spLocks noGrp="1" noChangeArrowheads="1"/>
          </p:cNvSpPr>
          <p:nvPr>
            <p:ph type="ctrTitle" sz="quarter"/>
          </p:nvPr>
        </p:nvSpPr>
        <p:spPr>
          <a:xfrm>
            <a:off x="685800" y="1828800"/>
            <a:ext cx="7772400" cy="1736725"/>
          </a:xfrm>
        </p:spPr>
        <p:txBody>
          <a:bodyPr/>
          <a:lstStyle>
            <a:lvl1pPr>
              <a:defRPr sz="5400"/>
            </a:lvl1pPr>
          </a:lstStyle>
          <a:p>
            <a:r>
              <a:rPr lang="ru-RU" smtClean="0"/>
              <a:t>Образец заголовка</a:t>
            </a:r>
            <a:endParaRPr lang="ru-RU"/>
          </a:p>
        </p:txBody>
      </p:sp>
      <p:sp>
        <p:nvSpPr>
          <p:cNvPr id="157718" name="Rectangle 2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smtClean="0"/>
              <a:t>Образец подзаголовка</a:t>
            </a:r>
            <a:endParaRPr lang="ru-RU"/>
          </a:p>
        </p:txBody>
      </p:sp>
      <p:sp>
        <p:nvSpPr>
          <p:cNvPr id="23" name="Rectangle 23"/>
          <p:cNvSpPr>
            <a:spLocks noGrp="1" noChangeArrowheads="1"/>
          </p:cNvSpPr>
          <p:nvPr>
            <p:ph type="dt" sz="quarter" idx="10"/>
          </p:nvPr>
        </p:nvSpPr>
        <p:spPr/>
        <p:txBody>
          <a:bodyPr/>
          <a:lstStyle>
            <a:lvl1pPr>
              <a:defRPr/>
            </a:lvl1pPr>
          </a:lstStyle>
          <a:p>
            <a:pPr>
              <a:defRPr/>
            </a:pPr>
            <a:endParaRPr lang="ru-RU"/>
          </a:p>
        </p:txBody>
      </p:sp>
      <p:sp>
        <p:nvSpPr>
          <p:cNvPr id="24" name="Rectangle 24"/>
          <p:cNvSpPr>
            <a:spLocks noGrp="1" noChangeArrowheads="1"/>
          </p:cNvSpPr>
          <p:nvPr>
            <p:ph type="ftr" sz="quarter" idx="11"/>
          </p:nvPr>
        </p:nvSpPr>
        <p:spPr/>
        <p:txBody>
          <a:bodyPr/>
          <a:lstStyle>
            <a:lvl1pPr>
              <a:defRPr/>
            </a:lvl1pPr>
          </a:lstStyle>
          <a:p>
            <a:pPr>
              <a:defRPr/>
            </a:pPr>
            <a:endParaRPr lang="ru-RU"/>
          </a:p>
        </p:txBody>
      </p:sp>
      <p:sp>
        <p:nvSpPr>
          <p:cNvPr id="25" name="Rectangle 25"/>
          <p:cNvSpPr>
            <a:spLocks noGrp="1" noChangeArrowheads="1"/>
          </p:cNvSpPr>
          <p:nvPr>
            <p:ph type="sldNum" sz="quarter" idx="12"/>
          </p:nvPr>
        </p:nvSpPr>
        <p:spPr/>
        <p:txBody>
          <a:bodyPr/>
          <a:lstStyle>
            <a:lvl1pPr>
              <a:defRPr/>
            </a:lvl1pPr>
          </a:lstStyle>
          <a:p>
            <a:pPr>
              <a:defRPr/>
            </a:pPr>
            <a:fld id="{08BED866-C4F1-463D-8607-6496B095D6CF}" type="slidenum">
              <a:rPr lang="ru-RU"/>
              <a:pPr>
                <a:defRPr/>
              </a:pPr>
              <a:t>‹#›</a:t>
            </a:fld>
            <a:endParaRPr lang="ru-RU"/>
          </a:p>
        </p:txBody>
      </p:sp>
    </p:spTree>
    <p:extLst>
      <p:ext uri="{BB962C8B-B14F-4D97-AF65-F5344CB8AC3E}">
        <p14:creationId xmlns:p14="http://schemas.microsoft.com/office/powerpoint/2010/main" val="2575944364"/>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3"/>
          <p:cNvSpPr>
            <a:spLocks noGrp="1" noChangeArrowheads="1"/>
          </p:cNvSpPr>
          <p:nvPr>
            <p:ph type="dt" sz="half" idx="10"/>
          </p:nvPr>
        </p:nvSpPr>
        <p:spPr>
          <a:ln/>
        </p:spPr>
        <p:txBody>
          <a:bodyPr/>
          <a:lstStyle>
            <a:lvl1pPr>
              <a:defRPr/>
            </a:lvl1pPr>
          </a:lstStyle>
          <a:p>
            <a:pPr>
              <a:defRPr/>
            </a:pPr>
            <a:endParaRPr lang="ru-RU"/>
          </a:p>
        </p:txBody>
      </p:sp>
      <p:sp>
        <p:nvSpPr>
          <p:cNvPr id="5" name="Rectangle 24"/>
          <p:cNvSpPr>
            <a:spLocks noGrp="1" noChangeArrowheads="1"/>
          </p:cNvSpPr>
          <p:nvPr>
            <p:ph type="ftr" sz="quarter" idx="11"/>
          </p:nvPr>
        </p:nvSpPr>
        <p:spPr>
          <a:ln/>
        </p:spPr>
        <p:txBody>
          <a:bodyPr/>
          <a:lstStyle>
            <a:lvl1pPr>
              <a:defRPr/>
            </a:lvl1pPr>
          </a:lstStyle>
          <a:p>
            <a:pPr>
              <a:defRPr/>
            </a:pPr>
            <a:endParaRPr lang="ru-RU"/>
          </a:p>
        </p:txBody>
      </p:sp>
      <p:sp>
        <p:nvSpPr>
          <p:cNvPr id="6" name="Rectangle 25"/>
          <p:cNvSpPr>
            <a:spLocks noGrp="1" noChangeArrowheads="1"/>
          </p:cNvSpPr>
          <p:nvPr>
            <p:ph type="sldNum" sz="quarter" idx="12"/>
          </p:nvPr>
        </p:nvSpPr>
        <p:spPr>
          <a:ln/>
        </p:spPr>
        <p:txBody>
          <a:bodyPr/>
          <a:lstStyle>
            <a:lvl1pPr>
              <a:defRPr/>
            </a:lvl1pPr>
          </a:lstStyle>
          <a:p>
            <a:pPr>
              <a:defRPr/>
            </a:pPr>
            <a:fld id="{63E977A8-2199-48BF-AFD6-3D3F2C53F9AA}" type="slidenum">
              <a:rPr lang="ru-RU"/>
              <a:pPr>
                <a:defRPr/>
              </a:pPr>
              <a:t>‹#›</a:t>
            </a:fld>
            <a:endParaRPr lang="ru-RU"/>
          </a:p>
        </p:txBody>
      </p:sp>
    </p:spTree>
    <p:extLst>
      <p:ext uri="{BB962C8B-B14F-4D97-AF65-F5344CB8AC3E}">
        <p14:creationId xmlns:p14="http://schemas.microsoft.com/office/powerpoint/2010/main" val="136960046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3"/>
          <p:cNvSpPr>
            <a:spLocks noGrp="1" noChangeArrowheads="1"/>
          </p:cNvSpPr>
          <p:nvPr>
            <p:ph type="dt" sz="half" idx="10"/>
          </p:nvPr>
        </p:nvSpPr>
        <p:spPr>
          <a:ln/>
        </p:spPr>
        <p:txBody>
          <a:bodyPr/>
          <a:lstStyle>
            <a:lvl1pPr>
              <a:defRPr/>
            </a:lvl1pPr>
          </a:lstStyle>
          <a:p>
            <a:pPr>
              <a:defRPr/>
            </a:pPr>
            <a:endParaRPr lang="ru-RU"/>
          </a:p>
        </p:txBody>
      </p:sp>
      <p:sp>
        <p:nvSpPr>
          <p:cNvPr id="5" name="Rectangle 24"/>
          <p:cNvSpPr>
            <a:spLocks noGrp="1" noChangeArrowheads="1"/>
          </p:cNvSpPr>
          <p:nvPr>
            <p:ph type="ftr" sz="quarter" idx="11"/>
          </p:nvPr>
        </p:nvSpPr>
        <p:spPr>
          <a:ln/>
        </p:spPr>
        <p:txBody>
          <a:bodyPr/>
          <a:lstStyle>
            <a:lvl1pPr>
              <a:defRPr/>
            </a:lvl1pPr>
          </a:lstStyle>
          <a:p>
            <a:pPr>
              <a:defRPr/>
            </a:pPr>
            <a:endParaRPr lang="ru-RU"/>
          </a:p>
        </p:txBody>
      </p:sp>
      <p:sp>
        <p:nvSpPr>
          <p:cNvPr id="6" name="Rectangle 25"/>
          <p:cNvSpPr>
            <a:spLocks noGrp="1" noChangeArrowheads="1"/>
          </p:cNvSpPr>
          <p:nvPr>
            <p:ph type="sldNum" sz="quarter" idx="12"/>
          </p:nvPr>
        </p:nvSpPr>
        <p:spPr>
          <a:ln/>
        </p:spPr>
        <p:txBody>
          <a:bodyPr/>
          <a:lstStyle>
            <a:lvl1pPr>
              <a:defRPr/>
            </a:lvl1pPr>
          </a:lstStyle>
          <a:p>
            <a:pPr>
              <a:defRPr/>
            </a:pPr>
            <a:fld id="{25DFBC14-5160-4583-91B9-20DFA9648DDD}" type="slidenum">
              <a:rPr lang="ru-RU"/>
              <a:pPr>
                <a:defRPr/>
              </a:pPr>
              <a:t>‹#›</a:t>
            </a:fld>
            <a:endParaRPr lang="ru-RU"/>
          </a:p>
        </p:txBody>
      </p:sp>
    </p:spTree>
    <p:extLst>
      <p:ext uri="{BB962C8B-B14F-4D97-AF65-F5344CB8AC3E}">
        <p14:creationId xmlns:p14="http://schemas.microsoft.com/office/powerpoint/2010/main" val="337697628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3"/>
          <p:cNvSpPr>
            <a:spLocks noGrp="1" noChangeArrowheads="1"/>
          </p:cNvSpPr>
          <p:nvPr>
            <p:ph type="dt" sz="half" idx="10"/>
          </p:nvPr>
        </p:nvSpPr>
        <p:spPr>
          <a:ln/>
        </p:spPr>
        <p:txBody>
          <a:bodyPr/>
          <a:lstStyle>
            <a:lvl1pPr>
              <a:defRPr/>
            </a:lvl1pPr>
          </a:lstStyle>
          <a:p>
            <a:pPr>
              <a:defRPr/>
            </a:pPr>
            <a:endParaRPr lang="ru-RU"/>
          </a:p>
        </p:txBody>
      </p:sp>
      <p:sp>
        <p:nvSpPr>
          <p:cNvPr id="6" name="Rectangle 24"/>
          <p:cNvSpPr>
            <a:spLocks noGrp="1" noChangeArrowheads="1"/>
          </p:cNvSpPr>
          <p:nvPr>
            <p:ph type="ftr" sz="quarter" idx="11"/>
          </p:nvPr>
        </p:nvSpPr>
        <p:spPr>
          <a:ln/>
        </p:spPr>
        <p:txBody>
          <a:bodyPr/>
          <a:lstStyle>
            <a:lvl1pPr>
              <a:defRPr/>
            </a:lvl1pPr>
          </a:lstStyle>
          <a:p>
            <a:pPr>
              <a:defRPr/>
            </a:pPr>
            <a:endParaRPr lang="ru-RU"/>
          </a:p>
        </p:txBody>
      </p:sp>
      <p:sp>
        <p:nvSpPr>
          <p:cNvPr id="7" name="Rectangle 25"/>
          <p:cNvSpPr>
            <a:spLocks noGrp="1" noChangeArrowheads="1"/>
          </p:cNvSpPr>
          <p:nvPr>
            <p:ph type="sldNum" sz="quarter" idx="12"/>
          </p:nvPr>
        </p:nvSpPr>
        <p:spPr>
          <a:ln/>
        </p:spPr>
        <p:txBody>
          <a:bodyPr/>
          <a:lstStyle>
            <a:lvl1pPr>
              <a:defRPr/>
            </a:lvl1pPr>
          </a:lstStyle>
          <a:p>
            <a:pPr>
              <a:defRPr/>
            </a:pPr>
            <a:fld id="{5EB90B70-EBF5-4C07-9171-AD0CEF3D6BC5}" type="slidenum">
              <a:rPr lang="ru-RU"/>
              <a:pPr>
                <a:defRPr/>
              </a:pPr>
              <a:t>‹#›</a:t>
            </a:fld>
            <a:endParaRPr lang="ru-RU"/>
          </a:p>
        </p:txBody>
      </p:sp>
    </p:spTree>
    <p:extLst>
      <p:ext uri="{BB962C8B-B14F-4D97-AF65-F5344CB8AC3E}">
        <p14:creationId xmlns:p14="http://schemas.microsoft.com/office/powerpoint/2010/main" val="375765733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3"/>
          <p:cNvSpPr>
            <a:spLocks noGrp="1" noChangeArrowheads="1"/>
          </p:cNvSpPr>
          <p:nvPr>
            <p:ph type="dt" sz="half" idx="10"/>
          </p:nvPr>
        </p:nvSpPr>
        <p:spPr>
          <a:ln/>
        </p:spPr>
        <p:txBody>
          <a:bodyPr/>
          <a:lstStyle>
            <a:lvl1pPr>
              <a:defRPr/>
            </a:lvl1pPr>
          </a:lstStyle>
          <a:p>
            <a:pPr>
              <a:defRPr/>
            </a:pPr>
            <a:endParaRPr lang="ru-RU"/>
          </a:p>
        </p:txBody>
      </p:sp>
      <p:sp>
        <p:nvSpPr>
          <p:cNvPr id="8" name="Rectangle 24"/>
          <p:cNvSpPr>
            <a:spLocks noGrp="1" noChangeArrowheads="1"/>
          </p:cNvSpPr>
          <p:nvPr>
            <p:ph type="ftr" sz="quarter" idx="11"/>
          </p:nvPr>
        </p:nvSpPr>
        <p:spPr>
          <a:ln/>
        </p:spPr>
        <p:txBody>
          <a:bodyPr/>
          <a:lstStyle>
            <a:lvl1pPr>
              <a:defRPr/>
            </a:lvl1pPr>
          </a:lstStyle>
          <a:p>
            <a:pPr>
              <a:defRPr/>
            </a:pPr>
            <a:endParaRPr lang="ru-RU"/>
          </a:p>
        </p:txBody>
      </p:sp>
      <p:sp>
        <p:nvSpPr>
          <p:cNvPr id="9" name="Rectangle 25"/>
          <p:cNvSpPr>
            <a:spLocks noGrp="1" noChangeArrowheads="1"/>
          </p:cNvSpPr>
          <p:nvPr>
            <p:ph type="sldNum" sz="quarter" idx="12"/>
          </p:nvPr>
        </p:nvSpPr>
        <p:spPr>
          <a:ln/>
        </p:spPr>
        <p:txBody>
          <a:bodyPr/>
          <a:lstStyle>
            <a:lvl1pPr>
              <a:defRPr/>
            </a:lvl1pPr>
          </a:lstStyle>
          <a:p>
            <a:pPr>
              <a:defRPr/>
            </a:pPr>
            <a:fld id="{205AF0ED-CD96-4875-BE56-32E0D7663D6E}" type="slidenum">
              <a:rPr lang="ru-RU"/>
              <a:pPr>
                <a:defRPr/>
              </a:pPr>
              <a:t>‹#›</a:t>
            </a:fld>
            <a:endParaRPr lang="ru-RU"/>
          </a:p>
        </p:txBody>
      </p:sp>
    </p:spTree>
    <p:extLst>
      <p:ext uri="{BB962C8B-B14F-4D97-AF65-F5344CB8AC3E}">
        <p14:creationId xmlns:p14="http://schemas.microsoft.com/office/powerpoint/2010/main" val="344788352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3"/>
          <p:cNvSpPr>
            <a:spLocks noGrp="1" noChangeArrowheads="1"/>
          </p:cNvSpPr>
          <p:nvPr>
            <p:ph type="dt" sz="half" idx="10"/>
          </p:nvPr>
        </p:nvSpPr>
        <p:spPr>
          <a:ln/>
        </p:spPr>
        <p:txBody>
          <a:bodyPr/>
          <a:lstStyle>
            <a:lvl1pPr>
              <a:defRPr/>
            </a:lvl1pPr>
          </a:lstStyle>
          <a:p>
            <a:pPr>
              <a:defRPr/>
            </a:pPr>
            <a:endParaRPr lang="ru-RU"/>
          </a:p>
        </p:txBody>
      </p:sp>
      <p:sp>
        <p:nvSpPr>
          <p:cNvPr id="4" name="Rectangle 24"/>
          <p:cNvSpPr>
            <a:spLocks noGrp="1" noChangeArrowheads="1"/>
          </p:cNvSpPr>
          <p:nvPr>
            <p:ph type="ftr" sz="quarter" idx="11"/>
          </p:nvPr>
        </p:nvSpPr>
        <p:spPr>
          <a:ln/>
        </p:spPr>
        <p:txBody>
          <a:bodyPr/>
          <a:lstStyle>
            <a:lvl1pPr>
              <a:defRPr/>
            </a:lvl1pPr>
          </a:lstStyle>
          <a:p>
            <a:pPr>
              <a:defRPr/>
            </a:pPr>
            <a:endParaRPr lang="ru-RU"/>
          </a:p>
        </p:txBody>
      </p:sp>
      <p:sp>
        <p:nvSpPr>
          <p:cNvPr id="5" name="Rectangle 25"/>
          <p:cNvSpPr>
            <a:spLocks noGrp="1" noChangeArrowheads="1"/>
          </p:cNvSpPr>
          <p:nvPr>
            <p:ph type="sldNum" sz="quarter" idx="12"/>
          </p:nvPr>
        </p:nvSpPr>
        <p:spPr>
          <a:ln/>
        </p:spPr>
        <p:txBody>
          <a:bodyPr/>
          <a:lstStyle>
            <a:lvl1pPr>
              <a:defRPr/>
            </a:lvl1pPr>
          </a:lstStyle>
          <a:p>
            <a:pPr>
              <a:defRPr/>
            </a:pPr>
            <a:fld id="{2AD79FE1-9082-4754-BD3B-3BCA9A52DB3C}" type="slidenum">
              <a:rPr lang="ru-RU"/>
              <a:pPr>
                <a:defRPr/>
              </a:pPr>
              <a:t>‹#›</a:t>
            </a:fld>
            <a:endParaRPr lang="ru-RU"/>
          </a:p>
        </p:txBody>
      </p:sp>
    </p:spTree>
    <p:extLst>
      <p:ext uri="{BB962C8B-B14F-4D97-AF65-F5344CB8AC3E}">
        <p14:creationId xmlns:p14="http://schemas.microsoft.com/office/powerpoint/2010/main" val="3070699711"/>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3"/>
          <p:cNvSpPr>
            <a:spLocks noGrp="1" noChangeArrowheads="1"/>
          </p:cNvSpPr>
          <p:nvPr>
            <p:ph type="dt" sz="half" idx="10"/>
          </p:nvPr>
        </p:nvSpPr>
        <p:spPr>
          <a:ln/>
        </p:spPr>
        <p:txBody>
          <a:bodyPr/>
          <a:lstStyle>
            <a:lvl1pPr>
              <a:defRPr/>
            </a:lvl1pPr>
          </a:lstStyle>
          <a:p>
            <a:pPr>
              <a:defRPr/>
            </a:pPr>
            <a:endParaRPr lang="ru-RU"/>
          </a:p>
        </p:txBody>
      </p:sp>
      <p:sp>
        <p:nvSpPr>
          <p:cNvPr id="3" name="Rectangle 24"/>
          <p:cNvSpPr>
            <a:spLocks noGrp="1" noChangeArrowheads="1"/>
          </p:cNvSpPr>
          <p:nvPr>
            <p:ph type="ftr" sz="quarter" idx="11"/>
          </p:nvPr>
        </p:nvSpPr>
        <p:spPr>
          <a:ln/>
        </p:spPr>
        <p:txBody>
          <a:bodyPr/>
          <a:lstStyle>
            <a:lvl1pPr>
              <a:defRPr/>
            </a:lvl1pPr>
          </a:lstStyle>
          <a:p>
            <a:pPr>
              <a:defRPr/>
            </a:pPr>
            <a:endParaRPr lang="ru-RU"/>
          </a:p>
        </p:txBody>
      </p:sp>
      <p:sp>
        <p:nvSpPr>
          <p:cNvPr id="4" name="Rectangle 25"/>
          <p:cNvSpPr>
            <a:spLocks noGrp="1" noChangeArrowheads="1"/>
          </p:cNvSpPr>
          <p:nvPr>
            <p:ph type="sldNum" sz="quarter" idx="12"/>
          </p:nvPr>
        </p:nvSpPr>
        <p:spPr>
          <a:ln/>
        </p:spPr>
        <p:txBody>
          <a:bodyPr/>
          <a:lstStyle>
            <a:lvl1pPr>
              <a:defRPr/>
            </a:lvl1pPr>
          </a:lstStyle>
          <a:p>
            <a:pPr>
              <a:defRPr/>
            </a:pPr>
            <a:fld id="{3424DFD1-34BF-4FBD-9C92-07AB27E4877F}" type="slidenum">
              <a:rPr lang="ru-RU"/>
              <a:pPr>
                <a:defRPr/>
              </a:pPr>
              <a:t>‹#›</a:t>
            </a:fld>
            <a:endParaRPr lang="ru-RU"/>
          </a:p>
        </p:txBody>
      </p:sp>
    </p:spTree>
    <p:extLst>
      <p:ext uri="{BB962C8B-B14F-4D97-AF65-F5344CB8AC3E}">
        <p14:creationId xmlns:p14="http://schemas.microsoft.com/office/powerpoint/2010/main" val="289633524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3"/>
          <p:cNvSpPr>
            <a:spLocks noGrp="1" noChangeArrowheads="1"/>
          </p:cNvSpPr>
          <p:nvPr>
            <p:ph type="dt" sz="half" idx="10"/>
          </p:nvPr>
        </p:nvSpPr>
        <p:spPr>
          <a:ln/>
        </p:spPr>
        <p:txBody>
          <a:bodyPr/>
          <a:lstStyle>
            <a:lvl1pPr>
              <a:defRPr/>
            </a:lvl1pPr>
          </a:lstStyle>
          <a:p>
            <a:pPr>
              <a:defRPr/>
            </a:pPr>
            <a:endParaRPr lang="ru-RU"/>
          </a:p>
        </p:txBody>
      </p:sp>
      <p:sp>
        <p:nvSpPr>
          <p:cNvPr id="6" name="Rectangle 24"/>
          <p:cNvSpPr>
            <a:spLocks noGrp="1" noChangeArrowheads="1"/>
          </p:cNvSpPr>
          <p:nvPr>
            <p:ph type="ftr" sz="quarter" idx="11"/>
          </p:nvPr>
        </p:nvSpPr>
        <p:spPr>
          <a:ln/>
        </p:spPr>
        <p:txBody>
          <a:bodyPr/>
          <a:lstStyle>
            <a:lvl1pPr>
              <a:defRPr/>
            </a:lvl1pPr>
          </a:lstStyle>
          <a:p>
            <a:pPr>
              <a:defRPr/>
            </a:pPr>
            <a:endParaRPr lang="ru-RU"/>
          </a:p>
        </p:txBody>
      </p:sp>
      <p:sp>
        <p:nvSpPr>
          <p:cNvPr id="7" name="Rectangle 25"/>
          <p:cNvSpPr>
            <a:spLocks noGrp="1" noChangeArrowheads="1"/>
          </p:cNvSpPr>
          <p:nvPr>
            <p:ph type="sldNum" sz="quarter" idx="12"/>
          </p:nvPr>
        </p:nvSpPr>
        <p:spPr>
          <a:ln/>
        </p:spPr>
        <p:txBody>
          <a:bodyPr/>
          <a:lstStyle>
            <a:lvl1pPr>
              <a:defRPr/>
            </a:lvl1pPr>
          </a:lstStyle>
          <a:p>
            <a:pPr>
              <a:defRPr/>
            </a:pPr>
            <a:fld id="{2436FCE6-4124-4BCF-BD9C-143DCA5C68FA}" type="slidenum">
              <a:rPr lang="ru-RU"/>
              <a:pPr>
                <a:defRPr/>
              </a:pPr>
              <a:t>‹#›</a:t>
            </a:fld>
            <a:endParaRPr lang="ru-RU"/>
          </a:p>
        </p:txBody>
      </p:sp>
    </p:spTree>
    <p:extLst>
      <p:ext uri="{BB962C8B-B14F-4D97-AF65-F5344CB8AC3E}">
        <p14:creationId xmlns:p14="http://schemas.microsoft.com/office/powerpoint/2010/main" val="1402032687"/>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3"/>
          <p:cNvSpPr>
            <a:spLocks noGrp="1" noChangeArrowheads="1"/>
          </p:cNvSpPr>
          <p:nvPr>
            <p:ph type="dt" sz="half" idx="10"/>
          </p:nvPr>
        </p:nvSpPr>
        <p:spPr>
          <a:ln/>
        </p:spPr>
        <p:txBody>
          <a:bodyPr/>
          <a:lstStyle>
            <a:lvl1pPr>
              <a:defRPr/>
            </a:lvl1pPr>
          </a:lstStyle>
          <a:p>
            <a:pPr>
              <a:defRPr/>
            </a:pPr>
            <a:endParaRPr lang="ru-RU"/>
          </a:p>
        </p:txBody>
      </p:sp>
      <p:sp>
        <p:nvSpPr>
          <p:cNvPr id="6" name="Rectangle 24"/>
          <p:cNvSpPr>
            <a:spLocks noGrp="1" noChangeArrowheads="1"/>
          </p:cNvSpPr>
          <p:nvPr>
            <p:ph type="ftr" sz="quarter" idx="11"/>
          </p:nvPr>
        </p:nvSpPr>
        <p:spPr>
          <a:ln/>
        </p:spPr>
        <p:txBody>
          <a:bodyPr/>
          <a:lstStyle>
            <a:lvl1pPr>
              <a:defRPr/>
            </a:lvl1pPr>
          </a:lstStyle>
          <a:p>
            <a:pPr>
              <a:defRPr/>
            </a:pPr>
            <a:endParaRPr lang="ru-RU"/>
          </a:p>
        </p:txBody>
      </p:sp>
      <p:sp>
        <p:nvSpPr>
          <p:cNvPr id="7" name="Rectangle 25"/>
          <p:cNvSpPr>
            <a:spLocks noGrp="1" noChangeArrowheads="1"/>
          </p:cNvSpPr>
          <p:nvPr>
            <p:ph type="sldNum" sz="quarter" idx="12"/>
          </p:nvPr>
        </p:nvSpPr>
        <p:spPr>
          <a:ln/>
        </p:spPr>
        <p:txBody>
          <a:bodyPr/>
          <a:lstStyle>
            <a:lvl1pPr>
              <a:defRPr/>
            </a:lvl1pPr>
          </a:lstStyle>
          <a:p>
            <a:pPr>
              <a:defRPr/>
            </a:pPr>
            <a:fld id="{730664A5-68A2-4637-B2CC-6EBB41242C26}" type="slidenum">
              <a:rPr lang="ru-RU"/>
              <a:pPr>
                <a:defRPr/>
              </a:pPr>
              <a:t>‹#›</a:t>
            </a:fld>
            <a:endParaRPr lang="ru-RU"/>
          </a:p>
        </p:txBody>
      </p:sp>
    </p:spTree>
    <p:extLst>
      <p:ext uri="{BB962C8B-B14F-4D97-AF65-F5344CB8AC3E}">
        <p14:creationId xmlns:p14="http://schemas.microsoft.com/office/powerpoint/2010/main" val="248216950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3"/>
          <p:cNvSpPr>
            <a:spLocks noGrp="1" noChangeArrowheads="1"/>
          </p:cNvSpPr>
          <p:nvPr>
            <p:ph type="dt" sz="half" idx="10"/>
          </p:nvPr>
        </p:nvSpPr>
        <p:spPr>
          <a:ln/>
        </p:spPr>
        <p:txBody>
          <a:bodyPr/>
          <a:lstStyle>
            <a:lvl1pPr>
              <a:defRPr/>
            </a:lvl1pPr>
          </a:lstStyle>
          <a:p>
            <a:pPr>
              <a:defRPr/>
            </a:pPr>
            <a:endParaRPr lang="ru-RU"/>
          </a:p>
        </p:txBody>
      </p:sp>
      <p:sp>
        <p:nvSpPr>
          <p:cNvPr id="5" name="Rectangle 24"/>
          <p:cNvSpPr>
            <a:spLocks noGrp="1" noChangeArrowheads="1"/>
          </p:cNvSpPr>
          <p:nvPr>
            <p:ph type="ftr" sz="quarter" idx="11"/>
          </p:nvPr>
        </p:nvSpPr>
        <p:spPr>
          <a:ln/>
        </p:spPr>
        <p:txBody>
          <a:bodyPr/>
          <a:lstStyle>
            <a:lvl1pPr>
              <a:defRPr/>
            </a:lvl1pPr>
          </a:lstStyle>
          <a:p>
            <a:pPr>
              <a:defRPr/>
            </a:pPr>
            <a:endParaRPr lang="ru-RU"/>
          </a:p>
        </p:txBody>
      </p:sp>
      <p:sp>
        <p:nvSpPr>
          <p:cNvPr id="6" name="Rectangle 25"/>
          <p:cNvSpPr>
            <a:spLocks noGrp="1" noChangeArrowheads="1"/>
          </p:cNvSpPr>
          <p:nvPr>
            <p:ph type="sldNum" sz="quarter" idx="12"/>
          </p:nvPr>
        </p:nvSpPr>
        <p:spPr>
          <a:ln/>
        </p:spPr>
        <p:txBody>
          <a:bodyPr/>
          <a:lstStyle>
            <a:lvl1pPr>
              <a:defRPr/>
            </a:lvl1pPr>
          </a:lstStyle>
          <a:p>
            <a:pPr>
              <a:defRPr/>
            </a:pPr>
            <a:fld id="{4E496A6A-AC2F-4347-A166-87FFD747CD23}" type="slidenum">
              <a:rPr lang="ru-RU"/>
              <a:pPr>
                <a:defRPr/>
              </a:pPr>
              <a:t>‹#›</a:t>
            </a:fld>
            <a:endParaRPr lang="ru-RU"/>
          </a:p>
        </p:txBody>
      </p:sp>
    </p:spTree>
    <p:extLst>
      <p:ext uri="{BB962C8B-B14F-4D97-AF65-F5344CB8AC3E}">
        <p14:creationId xmlns:p14="http://schemas.microsoft.com/office/powerpoint/2010/main" val="11776874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3"/>
          <p:cNvSpPr>
            <a:spLocks noGrp="1" noChangeArrowheads="1"/>
          </p:cNvSpPr>
          <p:nvPr>
            <p:ph type="dt" sz="half" idx="10"/>
          </p:nvPr>
        </p:nvSpPr>
        <p:spPr>
          <a:ln/>
        </p:spPr>
        <p:txBody>
          <a:bodyPr/>
          <a:lstStyle>
            <a:lvl1pPr>
              <a:defRPr/>
            </a:lvl1pPr>
          </a:lstStyle>
          <a:p>
            <a:pPr>
              <a:defRPr/>
            </a:pPr>
            <a:endParaRPr lang="ru-RU"/>
          </a:p>
        </p:txBody>
      </p:sp>
      <p:sp>
        <p:nvSpPr>
          <p:cNvPr id="5" name="Rectangle 24"/>
          <p:cNvSpPr>
            <a:spLocks noGrp="1" noChangeArrowheads="1"/>
          </p:cNvSpPr>
          <p:nvPr>
            <p:ph type="ftr" sz="quarter" idx="11"/>
          </p:nvPr>
        </p:nvSpPr>
        <p:spPr>
          <a:ln/>
        </p:spPr>
        <p:txBody>
          <a:bodyPr/>
          <a:lstStyle>
            <a:lvl1pPr>
              <a:defRPr/>
            </a:lvl1pPr>
          </a:lstStyle>
          <a:p>
            <a:pPr>
              <a:defRPr/>
            </a:pPr>
            <a:endParaRPr lang="ru-RU"/>
          </a:p>
        </p:txBody>
      </p:sp>
      <p:sp>
        <p:nvSpPr>
          <p:cNvPr id="6" name="Rectangle 25"/>
          <p:cNvSpPr>
            <a:spLocks noGrp="1" noChangeArrowheads="1"/>
          </p:cNvSpPr>
          <p:nvPr>
            <p:ph type="sldNum" sz="quarter" idx="12"/>
          </p:nvPr>
        </p:nvSpPr>
        <p:spPr>
          <a:ln/>
        </p:spPr>
        <p:txBody>
          <a:bodyPr/>
          <a:lstStyle>
            <a:lvl1pPr>
              <a:defRPr/>
            </a:lvl1pPr>
          </a:lstStyle>
          <a:p>
            <a:pPr>
              <a:defRPr/>
            </a:pPr>
            <a:fld id="{C4055C98-F8A9-4501-80A0-6C2A35417BC9}" type="slidenum">
              <a:rPr lang="ru-RU"/>
              <a:pPr>
                <a:defRPr/>
              </a:pPr>
              <a:t>‹#›</a:t>
            </a:fld>
            <a:endParaRPr lang="ru-RU"/>
          </a:p>
        </p:txBody>
      </p:sp>
    </p:spTree>
    <p:extLst>
      <p:ext uri="{BB962C8B-B14F-4D97-AF65-F5344CB8AC3E}">
        <p14:creationId xmlns:p14="http://schemas.microsoft.com/office/powerpoint/2010/main" val="76709146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5122" name="Rectangle 2"/>
          <p:cNvSpPr>
            <a:spLocks noGrp="1" noRot="1" noChangeArrowheads="1"/>
          </p:cNvSpPr>
          <p:nvPr>
            <p:ph type="ctrTitle"/>
          </p:nvPr>
        </p:nvSpPr>
        <p:spPr>
          <a:xfrm>
            <a:off x="685800" y="1981200"/>
            <a:ext cx="7772400" cy="1600200"/>
          </a:xfrm>
        </p:spPr>
        <p:txBody>
          <a:bodyPr/>
          <a:lstStyle>
            <a:lvl1pPr>
              <a:defRPr/>
            </a:lvl1pPr>
          </a:lstStyle>
          <a:p>
            <a:r>
              <a:rPr lang="ru-RU" smtClean="0"/>
              <a:t>Образец заголовка</a:t>
            </a:r>
            <a:endParaRPr lang="ru-RU"/>
          </a:p>
        </p:txBody>
      </p:sp>
      <p:sp>
        <p:nvSpPr>
          <p:cNvPr id="5123"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4795CE59-1FF7-40E1-9FE5-48E67C7160D3}" type="datetime1">
              <a:rPr lang="ru-RU"/>
              <a:pPr>
                <a:defRPr/>
              </a:pPr>
              <a:t>28.12.2012</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6489572-B4D4-4710-9460-A40E7F1039A2}" type="slidenum">
              <a:rPr lang="ru-RU"/>
              <a:pPr>
                <a:defRPr/>
              </a:pPr>
              <a:t>‹#›</a:t>
            </a:fld>
            <a:endParaRPr lang="ru-RU"/>
          </a:p>
        </p:txBody>
      </p:sp>
    </p:spTree>
    <p:extLst>
      <p:ext uri="{BB962C8B-B14F-4D97-AF65-F5344CB8AC3E}">
        <p14:creationId xmlns:p14="http://schemas.microsoft.com/office/powerpoint/2010/main" val="3920181672"/>
      </p:ext>
    </p:extLst>
  </p:cSld>
  <p:clrMapOvr>
    <a:masterClrMapping/>
  </p:clrMapOvr>
  <p:transition>
    <p:checke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4795CE59-1FF7-40E1-9FE5-48E67C7160D3}" type="datetime1">
              <a:rPr lang="ru-RU"/>
              <a:pPr>
                <a:defRPr/>
              </a:pPr>
              <a:t>28.12.2012</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A053B54-4E4C-4AD1-9DC3-3D08C72CD3A0}" type="slidenum">
              <a:rPr lang="ru-RU"/>
              <a:pPr>
                <a:defRPr/>
              </a:pPr>
              <a:t>‹#›</a:t>
            </a:fld>
            <a:endParaRPr lang="ru-RU"/>
          </a:p>
        </p:txBody>
      </p:sp>
    </p:spTree>
    <p:extLst>
      <p:ext uri="{BB962C8B-B14F-4D97-AF65-F5344CB8AC3E}">
        <p14:creationId xmlns:p14="http://schemas.microsoft.com/office/powerpoint/2010/main" val="2575606345"/>
      </p:ext>
    </p:extLst>
  </p:cSld>
  <p:clrMapOvr>
    <a:masterClrMapping/>
  </p:clrMapOvr>
  <p:transition>
    <p:checke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fld id="{4795CE59-1FF7-40E1-9FE5-48E67C7160D3}" type="datetime1">
              <a:rPr lang="ru-RU"/>
              <a:pPr>
                <a:defRPr/>
              </a:pPr>
              <a:t>28.12.2012</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57EB826-DF40-410B-A1F3-D908556459A2}" type="slidenum">
              <a:rPr lang="ru-RU"/>
              <a:pPr>
                <a:defRPr/>
              </a:pPr>
              <a:t>‹#›</a:t>
            </a:fld>
            <a:endParaRPr lang="ru-RU"/>
          </a:p>
        </p:txBody>
      </p:sp>
    </p:spTree>
    <p:extLst>
      <p:ext uri="{BB962C8B-B14F-4D97-AF65-F5344CB8AC3E}">
        <p14:creationId xmlns:p14="http://schemas.microsoft.com/office/powerpoint/2010/main" val="873042017"/>
      </p:ext>
    </p:extLst>
  </p:cSld>
  <p:clrMapOvr>
    <a:masterClrMapping/>
  </p:clrMapOvr>
  <p:transition>
    <p:checke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fld id="{4795CE59-1FF7-40E1-9FE5-48E67C7160D3}" type="datetime1">
              <a:rPr lang="ru-RU"/>
              <a:pPr>
                <a:defRPr/>
              </a:pPr>
              <a:t>28.12.2012</a:t>
            </a:fld>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C73B04D7-F38E-47A1-9A24-20F1A18751EB}" type="slidenum">
              <a:rPr lang="ru-RU"/>
              <a:pPr>
                <a:defRPr/>
              </a:pPr>
              <a:t>‹#›</a:t>
            </a:fld>
            <a:endParaRPr lang="ru-RU"/>
          </a:p>
        </p:txBody>
      </p:sp>
    </p:spTree>
    <p:extLst>
      <p:ext uri="{BB962C8B-B14F-4D97-AF65-F5344CB8AC3E}">
        <p14:creationId xmlns:p14="http://schemas.microsoft.com/office/powerpoint/2010/main" val="1605719763"/>
      </p:ext>
    </p:extLst>
  </p:cSld>
  <p:clrMapOvr>
    <a:masterClrMapping/>
  </p:clrMapOvr>
  <p:transition>
    <p:checke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fld id="{4795CE59-1FF7-40E1-9FE5-48E67C7160D3}" type="datetime1">
              <a:rPr lang="ru-RU"/>
              <a:pPr>
                <a:defRPr/>
              </a:pPr>
              <a:t>28.12.2012</a:t>
            </a:fld>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E1EB0F3F-BBE3-40DC-9A00-AC97D23EF8A1}" type="slidenum">
              <a:rPr lang="ru-RU"/>
              <a:pPr>
                <a:defRPr/>
              </a:pPr>
              <a:t>‹#›</a:t>
            </a:fld>
            <a:endParaRPr lang="ru-RU"/>
          </a:p>
        </p:txBody>
      </p:sp>
    </p:spTree>
    <p:extLst>
      <p:ext uri="{BB962C8B-B14F-4D97-AF65-F5344CB8AC3E}">
        <p14:creationId xmlns:p14="http://schemas.microsoft.com/office/powerpoint/2010/main" val="3193556962"/>
      </p:ext>
    </p:extLst>
  </p:cSld>
  <p:clrMapOvr>
    <a:masterClrMapping/>
  </p:clrMapOvr>
  <p:transition>
    <p:checke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fld id="{4795CE59-1FF7-40E1-9FE5-48E67C7160D3}" type="datetime1">
              <a:rPr lang="ru-RU"/>
              <a:pPr>
                <a:defRPr/>
              </a:pPr>
              <a:t>28.12.2012</a:t>
            </a:fld>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A968DFC3-CD67-45E1-B7AC-B69905319838}" type="slidenum">
              <a:rPr lang="ru-RU"/>
              <a:pPr>
                <a:defRPr/>
              </a:pPr>
              <a:t>‹#›</a:t>
            </a:fld>
            <a:endParaRPr lang="ru-RU"/>
          </a:p>
        </p:txBody>
      </p:sp>
    </p:spTree>
    <p:extLst>
      <p:ext uri="{BB962C8B-B14F-4D97-AF65-F5344CB8AC3E}">
        <p14:creationId xmlns:p14="http://schemas.microsoft.com/office/powerpoint/2010/main" val="1954373032"/>
      </p:ext>
    </p:extLst>
  </p:cSld>
  <p:clrMapOvr>
    <a:masterClrMapping/>
  </p:clrMapOvr>
  <p:transition>
    <p:checke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795CE59-1FF7-40E1-9FE5-48E67C7160D3}" type="datetime1">
              <a:rPr lang="ru-RU"/>
              <a:pPr>
                <a:defRPr/>
              </a:pPr>
              <a:t>28.12.2012</a:t>
            </a:fld>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B0EA81FA-C1F5-4CB2-9720-79E3306F54D7}" type="slidenum">
              <a:rPr lang="ru-RU"/>
              <a:pPr>
                <a:defRPr/>
              </a:pPr>
              <a:t>‹#›</a:t>
            </a:fld>
            <a:endParaRPr lang="ru-RU"/>
          </a:p>
        </p:txBody>
      </p:sp>
    </p:spTree>
    <p:extLst>
      <p:ext uri="{BB962C8B-B14F-4D97-AF65-F5344CB8AC3E}">
        <p14:creationId xmlns:p14="http://schemas.microsoft.com/office/powerpoint/2010/main" val="3640038651"/>
      </p:ext>
    </p:extLst>
  </p:cSld>
  <p:clrMapOvr>
    <a:masterClrMapping/>
  </p:clrMapOvr>
  <p:transition>
    <p:checke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4795CE59-1FF7-40E1-9FE5-48E67C7160D3}" type="datetime1">
              <a:rPr lang="ru-RU"/>
              <a:pPr>
                <a:defRPr/>
              </a:pPr>
              <a:t>28.12.2012</a:t>
            </a:fld>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F697B0B-8F5A-48E4-9A8D-C50BDACDD4C5}" type="slidenum">
              <a:rPr lang="ru-RU"/>
              <a:pPr>
                <a:defRPr/>
              </a:pPr>
              <a:t>‹#›</a:t>
            </a:fld>
            <a:endParaRPr lang="ru-RU"/>
          </a:p>
        </p:txBody>
      </p:sp>
    </p:spTree>
    <p:extLst>
      <p:ext uri="{BB962C8B-B14F-4D97-AF65-F5344CB8AC3E}">
        <p14:creationId xmlns:p14="http://schemas.microsoft.com/office/powerpoint/2010/main" val="2460360968"/>
      </p:ext>
    </p:extLst>
  </p:cSld>
  <p:clrMapOvr>
    <a:masterClrMapping/>
  </p:clrMapOvr>
  <p:transition>
    <p:checke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4795CE59-1FF7-40E1-9FE5-48E67C7160D3}" type="datetime1">
              <a:rPr lang="ru-RU"/>
              <a:pPr>
                <a:defRPr/>
              </a:pPr>
              <a:t>28.12.2012</a:t>
            </a:fld>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A747BA62-B3BA-458B-BAF2-2EB4D008B8DA}" type="slidenum">
              <a:rPr lang="ru-RU"/>
              <a:pPr>
                <a:defRPr/>
              </a:pPr>
              <a:t>‹#›</a:t>
            </a:fld>
            <a:endParaRPr lang="ru-RU"/>
          </a:p>
        </p:txBody>
      </p:sp>
    </p:spTree>
    <p:extLst>
      <p:ext uri="{BB962C8B-B14F-4D97-AF65-F5344CB8AC3E}">
        <p14:creationId xmlns:p14="http://schemas.microsoft.com/office/powerpoint/2010/main" val="2181659675"/>
      </p:ext>
    </p:extLst>
  </p:cSld>
  <p:clrMapOvr>
    <a:masterClrMapping/>
  </p:clrMapOvr>
  <p:transition>
    <p:checke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4795CE59-1FF7-40E1-9FE5-48E67C7160D3}" type="datetime1">
              <a:rPr lang="ru-RU"/>
              <a:pPr>
                <a:defRPr/>
              </a:pPr>
              <a:t>28.12.2012</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3CA09CC-7C95-4DDF-B41C-84AC1E5CFCB5}" type="slidenum">
              <a:rPr lang="ru-RU"/>
              <a:pPr>
                <a:defRPr/>
              </a:pPr>
              <a:t>‹#›</a:t>
            </a:fld>
            <a:endParaRPr lang="ru-RU"/>
          </a:p>
        </p:txBody>
      </p:sp>
    </p:spTree>
    <p:extLst>
      <p:ext uri="{BB962C8B-B14F-4D97-AF65-F5344CB8AC3E}">
        <p14:creationId xmlns:p14="http://schemas.microsoft.com/office/powerpoint/2010/main" val="3609722212"/>
      </p:ext>
    </p:extLst>
  </p:cSld>
  <p:clrMapOvr>
    <a:masterClrMapping/>
  </p:clrMapOvr>
  <p:transition>
    <p:checke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7188" y="228600"/>
            <a:ext cx="2135187" cy="58705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01625" y="228600"/>
            <a:ext cx="6253163" cy="58705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4795CE59-1FF7-40E1-9FE5-48E67C7160D3}" type="datetime1">
              <a:rPr lang="ru-RU"/>
              <a:pPr>
                <a:defRPr/>
              </a:pPr>
              <a:t>28.12.2012</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D8E9D51-1AAE-4DC3-868F-885371FC734C}" type="slidenum">
              <a:rPr lang="ru-RU"/>
              <a:pPr>
                <a:defRPr/>
              </a:pPr>
              <a:t>‹#›</a:t>
            </a:fld>
            <a:endParaRPr lang="ru-RU"/>
          </a:p>
        </p:txBody>
      </p:sp>
    </p:spTree>
    <p:extLst>
      <p:ext uri="{BB962C8B-B14F-4D97-AF65-F5344CB8AC3E}">
        <p14:creationId xmlns:p14="http://schemas.microsoft.com/office/powerpoint/2010/main" val="1422326357"/>
      </p:ext>
    </p:extLst>
  </p:cSld>
  <p:clrMapOvr>
    <a:masterClrMapping/>
  </p:clrMapOvr>
  <p:transition>
    <p:checke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25" y="228600"/>
            <a:ext cx="8510588" cy="1325563"/>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301625" y="1676400"/>
            <a:ext cx="4194175" cy="4422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76400"/>
            <a:ext cx="4194175" cy="21351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63988"/>
            <a:ext cx="4194175" cy="2135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fld id="{4795CE59-1FF7-40E1-9FE5-48E67C7160D3}" type="datetime1">
              <a:rPr lang="ru-RU"/>
              <a:pPr>
                <a:defRPr/>
              </a:pPr>
              <a:t>28.12.2012</a:t>
            </a:fld>
            <a:endParaRPr lang="ru-RU"/>
          </a:p>
        </p:txBody>
      </p:sp>
      <p:sp>
        <p:nvSpPr>
          <p:cNvPr id="7" name="Rectangle 5"/>
          <p:cNvSpPr>
            <a:spLocks noGrp="1" noChangeArrowheads="1"/>
          </p:cNvSpPr>
          <p:nvPr>
            <p:ph type="ftr" sz="quarter" idx="11"/>
          </p:nvPr>
        </p:nvSpPr>
        <p:spPr>
          <a:ln/>
        </p:spPr>
        <p:txBody>
          <a:bodyPr/>
          <a:lstStyle>
            <a:lvl1pPr>
              <a:defRPr/>
            </a:lvl1pPr>
          </a:lstStyle>
          <a:p>
            <a:pPr>
              <a:defRPr/>
            </a:pPr>
            <a:endParaRPr lang="ru-RU"/>
          </a:p>
        </p:txBody>
      </p:sp>
      <p:sp>
        <p:nvSpPr>
          <p:cNvPr id="8" name="Rectangle 6"/>
          <p:cNvSpPr>
            <a:spLocks noGrp="1" noChangeArrowheads="1"/>
          </p:cNvSpPr>
          <p:nvPr>
            <p:ph type="sldNum" sz="quarter" idx="12"/>
          </p:nvPr>
        </p:nvSpPr>
        <p:spPr>
          <a:ln/>
        </p:spPr>
        <p:txBody>
          <a:bodyPr/>
          <a:lstStyle>
            <a:lvl1pPr>
              <a:defRPr/>
            </a:lvl1pPr>
          </a:lstStyle>
          <a:p>
            <a:pPr>
              <a:defRPr/>
            </a:pPr>
            <a:fld id="{5EA90BC4-3E72-4A18-B2A5-58741E94F43D}" type="slidenum">
              <a:rPr lang="ru-RU"/>
              <a:pPr>
                <a:defRPr/>
              </a:pPr>
              <a:t>‹#›</a:t>
            </a:fld>
            <a:endParaRPr lang="ru-RU"/>
          </a:p>
        </p:txBody>
      </p:sp>
    </p:spTree>
    <p:extLst>
      <p:ext uri="{BB962C8B-B14F-4D97-AF65-F5344CB8AC3E}">
        <p14:creationId xmlns:p14="http://schemas.microsoft.com/office/powerpoint/2010/main" val="4196908081"/>
      </p:ext>
    </p:extLst>
  </p:cSld>
  <p:clrMapOvr>
    <a:masterClrMapping/>
  </p:clrMapOvr>
  <p:transition>
    <p:checke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fontAlgn="auto">
                <a:spcBef>
                  <a:spcPts val="0"/>
                </a:spcBef>
                <a:spcAft>
                  <a:spcPts val="0"/>
                </a:spcAft>
                <a:defRPr/>
              </a:pPr>
              <a:endParaRPr lang="ru-RU">
                <a:latin typeface="+mn-lt"/>
              </a:endParaRPr>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fontAlgn="auto">
                <a:spcBef>
                  <a:spcPts val="0"/>
                </a:spcBef>
                <a:spcAft>
                  <a:spcPts val="0"/>
                </a:spcAft>
                <a:defRPr/>
              </a:pPr>
              <a:endParaRPr lang="ru-RU">
                <a:latin typeface="+mn-lt"/>
              </a:endParaRPr>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fontAlgn="auto">
                <a:spcBef>
                  <a:spcPts val="0"/>
                </a:spcBef>
                <a:spcAft>
                  <a:spcPts val="0"/>
                </a:spcAft>
                <a:defRPr/>
              </a:pPr>
              <a:endParaRPr lang="ru-RU">
                <a:latin typeface="+mn-lt"/>
              </a:endParaRPr>
            </a:p>
          </p:txBody>
        </p:sp>
      </p:grpSp>
      <p:sp>
        <p:nvSpPr>
          <p:cNvPr id="99338" name="Rectangle 10"/>
          <p:cNvSpPr>
            <a:spLocks noGrp="1" noChangeArrowheads="1"/>
          </p:cNvSpPr>
          <p:nvPr>
            <p:ph type="ctrTitle" sz="quarter"/>
          </p:nvPr>
        </p:nvSpPr>
        <p:spPr>
          <a:xfrm>
            <a:off x="685800" y="1873250"/>
            <a:ext cx="7772400" cy="1555750"/>
          </a:xfrm>
        </p:spPr>
        <p:txBody>
          <a:bodyPr/>
          <a:lstStyle>
            <a:lvl1pPr>
              <a:defRPr sz="4800"/>
            </a:lvl1pPr>
          </a:lstStyle>
          <a:p>
            <a:r>
              <a:rPr lang="ru-RU" smtClean="0"/>
              <a:t>Образец заголовка</a:t>
            </a:r>
            <a:endParaRPr lang="ru-RU"/>
          </a:p>
        </p:txBody>
      </p:sp>
      <p:sp>
        <p:nvSpPr>
          <p:cNvPr id="99339"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smtClean="0"/>
              <a:t>Образец подзаголовка</a:t>
            </a:r>
            <a:endParaRPr lang="ru-RU"/>
          </a:p>
        </p:txBody>
      </p:sp>
      <p:sp>
        <p:nvSpPr>
          <p:cNvPr id="12" name="Rectangle 12"/>
          <p:cNvSpPr>
            <a:spLocks noGrp="1" noChangeArrowheads="1"/>
          </p:cNvSpPr>
          <p:nvPr>
            <p:ph type="dt" sz="quarter" idx="10"/>
          </p:nvPr>
        </p:nvSpPr>
        <p:spPr/>
        <p:txBody>
          <a:bodyPr/>
          <a:lstStyle>
            <a:lvl1pPr>
              <a:defRPr/>
            </a:lvl1pPr>
          </a:lstStyle>
          <a:p>
            <a:pPr>
              <a:defRPr/>
            </a:pPr>
            <a:endParaRPr lang="ru-RU"/>
          </a:p>
        </p:txBody>
      </p:sp>
      <p:sp>
        <p:nvSpPr>
          <p:cNvPr id="13" name="Rectangle 13"/>
          <p:cNvSpPr>
            <a:spLocks noGrp="1" noChangeArrowheads="1"/>
          </p:cNvSpPr>
          <p:nvPr>
            <p:ph type="ftr" sz="quarter" idx="11"/>
          </p:nvPr>
        </p:nvSpPr>
        <p:spPr/>
        <p:txBody>
          <a:bodyPr/>
          <a:lstStyle>
            <a:lvl1pPr>
              <a:defRPr/>
            </a:lvl1pPr>
          </a:lstStyle>
          <a:p>
            <a:pPr>
              <a:defRPr/>
            </a:pPr>
            <a:endParaRPr lang="ru-RU"/>
          </a:p>
        </p:txBody>
      </p:sp>
      <p:sp>
        <p:nvSpPr>
          <p:cNvPr id="14" name="Rectangle 14"/>
          <p:cNvSpPr>
            <a:spLocks noGrp="1" noChangeArrowheads="1"/>
          </p:cNvSpPr>
          <p:nvPr>
            <p:ph type="sldNum" sz="quarter" idx="12"/>
          </p:nvPr>
        </p:nvSpPr>
        <p:spPr/>
        <p:txBody>
          <a:bodyPr/>
          <a:lstStyle>
            <a:lvl1pPr>
              <a:defRPr/>
            </a:lvl1pPr>
          </a:lstStyle>
          <a:p>
            <a:pPr>
              <a:defRPr/>
            </a:pPr>
            <a:fld id="{B20C2DC4-327F-4091-A224-F272B7BA05C4}" type="slidenum">
              <a:rPr lang="ru-RU"/>
              <a:pPr>
                <a:defRPr/>
              </a:pPr>
              <a:t>‹#›</a:t>
            </a:fld>
            <a:endParaRPr lang="ru-RU"/>
          </a:p>
        </p:txBody>
      </p:sp>
    </p:spTree>
    <p:extLst>
      <p:ext uri="{BB962C8B-B14F-4D97-AF65-F5344CB8AC3E}">
        <p14:creationId xmlns:p14="http://schemas.microsoft.com/office/powerpoint/2010/main" val="3273150122"/>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2"/>
          <p:cNvSpPr>
            <a:spLocks noGrp="1" noChangeArrowheads="1"/>
          </p:cNvSpPr>
          <p:nvPr>
            <p:ph type="dt" sz="half" idx="10"/>
          </p:nvPr>
        </p:nvSpPr>
        <p:spPr>
          <a:ln/>
        </p:spPr>
        <p:txBody>
          <a:bodyPr/>
          <a:lstStyle>
            <a:lvl1pPr>
              <a:defRPr/>
            </a:lvl1pPr>
          </a:lstStyle>
          <a:p>
            <a:pPr>
              <a:defRPr/>
            </a:pPr>
            <a:endParaRPr lang="ru-RU"/>
          </a:p>
        </p:txBody>
      </p:sp>
      <p:sp>
        <p:nvSpPr>
          <p:cNvPr id="5" name="Rectangle 13"/>
          <p:cNvSpPr>
            <a:spLocks noGrp="1" noChangeArrowheads="1"/>
          </p:cNvSpPr>
          <p:nvPr>
            <p:ph type="ftr" sz="quarter" idx="11"/>
          </p:nvPr>
        </p:nvSpPr>
        <p:spPr>
          <a:ln/>
        </p:spPr>
        <p:txBody>
          <a:bodyPr/>
          <a:lstStyle>
            <a:lvl1pPr>
              <a:defRPr/>
            </a:lvl1pPr>
          </a:lstStyle>
          <a:p>
            <a:pPr>
              <a:defRPr/>
            </a:pPr>
            <a:endParaRPr lang="ru-RU"/>
          </a:p>
        </p:txBody>
      </p:sp>
      <p:sp>
        <p:nvSpPr>
          <p:cNvPr id="6" name="Rectangle 14"/>
          <p:cNvSpPr>
            <a:spLocks noGrp="1" noChangeArrowheads="1"/>
          </p:cNvSpPr>
          <p:nvPr>
            <p:ph type="sldNum" sz="quarter" idx="12"/>
          </p:nvPr>
        </p:nvSpPr>
        <p:spPr>
          <a:ln/>
        </p:spPr>
        <p:txBody>
          <a:bodyPr/>
          <a:lstStyle>
            <a:lvl1pPr>
              <a:defRPr/>
            </a:lvl1pPr>
          </a:lstStyle>
          <a:p>
            <a:pPr>
              <a:defRPr/>
            </a:pPr>
            <a:fld id="{CF5ACC31-6541-41A8-8A46-B35C108FC499}" type="slidenum">
              <a:rPr lang="ru-RU"/>
              <a:pPr>
                <a:defRPr/>
              </a:pPr>
              <a:t>‹#›</a:t>
            </a:fld>
            <a:endParaRPr lang="ru-RU"/>
          </a:p>
        </p:txBody>
      </p:sp>
    </p:spTree>
    <p:extLst>
      <p:ext uri="{BB962C8B-B14F-4D97-AF65-F5344CB8AC3E}">
        <p14:creationId xmlns:p14="http://schemas.microsoft.com/office/powerpoint/2010/main" val="2260740359"/>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2"/>
          <p:cNvSpPr>
            <a:spLocks noGrp="1" noChangeArrowheads="1"/>
          </p:cNvSpPr>
          <p:nvPr>
            <p:ph type="dt" sz="half" idx="10"/>
          </p:nvPr>
        </p:nvSpPr>
        <p:spPr>
          <a:ln/>
        </p:spPr>
        <p:txBody>
          <a:bodyPr/>
          <a:lstStyle>
            <a:lvl1pPr>
              <a:defRPr/>
            </a:lvl1pPr>
          </a:lstStyle>
          <a:p>
            <a:pPr>
              <a:defRPr/>
            </a:pPr>
            <a:endParaRPr lang="ru-RU"/>
          </a:p>
        </p:txBody>
      </p:sp>
      <p:sp>
        <p:nvSpPr>
          <p:cNvPr id="5" name="Rectangle 13"/>
          <p:cNvSpPr>
            <a:spLocks noGrp="1" noChangeArrowheads="1"/>
          </p:cNvSpPr>
          <p:nvPr>
            <p:ph type="ftr" sz="quarter" idx="11"/>
          </p:nvPr>
        </p:nvSpPr>
        <p:spPr>
          <a:ln/>
        </p:spPr>
        <p:txBody>
          <a:bodyPr/>
          <a:lstStyle>
            <a:lvl1pPr>
              <a:defRPr/>
            </a:lvl1pPr>
          </a:lstStyle>
          <a:p>
            <a:pPr>
              <a:defRPr/>
            </a:pPr>
            <a:endParaRPr lang="ru-RU"/>
          </a:p>
        </p:txBody>
      </p:sp>
      <p:sp>
        <p:nvSpPr>
          <p:cNvPr id="6" name="Rectangle 14"/>
          <p:cNvSpPr>
            <a:spLocks noGrp="1" noChangeArrowheads="1"/>
          </p:cNvSpPr>
          <p:nvPr>
            <p:ph type="sldNum" sz="quarter" idx="12"/>
          </p:nvPr>
        </p:nvSpPr>
        <p:spPr>
          <a:ln/>
        </p:spPr>
        <p:txBody>
          <a:bodyPr/>
          <a:lstStyle>
            <a:lvl1pPr>
              <a:defRPr/>
            </a:lvl1pPr>
          </a:lstStyle>
          <a:p>
            <a:pPr>
              <a:defRPr/>
            </a:pPr>
            <a:fld id="{15102FE4-8002-412A-9754-F85370B646EC}" type="slidenum">
              <a:rPr lang="ru-RU"/>
              <a:pPr>
                <a:defRPr/>
              </a:pPr>
              <a:t>‹#›</a:t>
            </a:fld>
            <a:endParaRPr lang="ru-RU"/>
          </a:p>
        </p:txBody>
      </p:sp>
    </p:spTree>
    <p:extLst>
      <p:ext uri="{BB962C8B-B14F-4D97-AF65-F5344CB8AC3E}">
        <p14:creationId xmlns:p14="http://schemas.microsoft.com/office/powerpoint/2010/main" val="2121008174"/>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2"/>
          <p:cNvSpPr>
            <a:spLocks noGrp="1" noChangeArrowheads="1"/>
          </p:cNvSpPr>
          <p:nvPr>
            <p:ph type="dt" sz="half" idx="10"/>
          </p:nvPr>
        </p:nvSpPr>
        <p:spPr>
          <a:ln/>
        </p:spPr>
        <p:txBody>
          <a:bodyPr/>
          <a:lstStyle>
            <a:lvl1pPr>
              <a:defRPr/>
            </a:lvl1pPr>
          </a:lstStyle>
          <a:p>
            <a:pPr>
              <a:defRPr/>
            </a:pPr>
            <a:endParaRPr lang="ru-RU"/>
          </a:p>
        </p:txBody>
      </p:sp>
      <p:sp>
        <p:nvSpPr>
          <p:cNvPr id="6" name="Rectangle 13"/>
          <p:cNvSpPr>
            <a:spLocks noGrp="1" noChangeArrowheads="1"/>
          </p:cNvSpPr>
          <p:nvPr>
            <p:ph type="ftr" sz="quarter" idx="11"/>
          </p:nvPr>
        </p:nvSpPr>
        <p:spPr>
          <a:ln/>
        </p:spPr>
        <p:txBody>
          <a:bodyPr/>
          <a:lstStyle>
            <a:lvl1pPr>
              <a:defRPr/>
            </a:lvl1pPr>
          </a:lstStyle>
          <a:p>
            <a:pPr>
              <a:defRPr/>
            </a:pPr>
            <a:endParaRPr lang="ru-RU"/>
          </a:p>
        </p:txBody>
      </p:sp>
      <p:sp>
        <p:nvSpPr>
          <p:cNvPr id="7" name="Rectangle 14"/>
          <p:cNvSpPr>
            <a:spLocks noGrp="1" noChangeArrowheads="1"/>
          </p:cNvSpPr>
          <p:nvPr>
            <p:ph type="sldNum" sz="quarter" idx="12"/>
          </p:nvPr>
        </p:nvSpPr>
        <p:spPr>
          <a:ln/>
        </p:spPr>
        <p:txBody>
          <a:bodyPr/>
          <a:lstStyle>
            <a:lvl1pPr>
              <a:defRPr/>
            </a:lvl1pPr>
          </a:lstStyle>
          <a:p>
            <a:pPr>
              <a:defRPr/>
            </a:pPr>
            <a:fld id="{7EAA560C-94F1-4FE7-B9B5-6E67E731E2F0}" type="slidenum">
              <a:rPr lang="ru-RU"/>
              <a:pPr>
                <a:defRPr/>
              </a:pPr>
              <a:t>‹#›</a:t>
            </a:fld>
            <a:endParaRPr lang="ru-RU"/>
          </a:p>
        </p:txBody>
      </p:sp>
    </p:spTree>
    <p:extLst>
      <p:ext uri="{BB962C8B-B14F-4D97-AF65-F5344CB8AC3E}">
        <p14:creationId xmlns:p14="http://schemas.microsoft.com/office/powerpoint/2010/main" val="2650965677"/>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2"/>
          <p:cNvSpPr>
            <a:spLocks noGrp="1" noChangeArrowheads="1"/>
          </p:cNvSpPr>
          <p:nvPr>
            <p:ph type="dt" sz="half" idx="10"/>
          </p:nvPr>
        </p:nvSpPr>
        <p:spPr>
          <a:ln/>
        </p:spPr>
        <p:txBody>
          <a:bodyPr/>
          <a:lstStyle>
            <a:lvl1pPr>
              <a:defRPr/>
            </a:lvl1pPr>
          </a:lstStyle>
          <a:p>
            <a:pPr>
              <a:defRPr/>
            </a:pPr>
            <a:endParaRPr lang="ru-RU"/>
          </a:p>
        </p:txBody>
      </p:sp>
      <p:sp>
        <p:nvSpPr>
          <p:cNvPr id="8" name="Rectangle 13"/>
          <p:cNvSpPr>
            <a:spLocks noGrp="1" noChangeArrowheads="1"/>
          </p:cNvSpPr>
          <p:nvPr>
            <p:ph type="ftr" sz="quarter" idx="11"/>
          </p:nvPr>
        </p:nvSpPr>
        <p:spPr>
          <a:ln/>
        </p:spPr>
        <p:txBody>
          <a:bodyPr/>
          <a:lstStyle>
            <a:lvl1pPr>
              <a:defRPr/>
            </a:lvl1pPr>
          </a:lstStyle>
          <a:p>
            <a:pPr>
              <a:defRPr/>
            </a:pPr>
            <a:endParaRPr lang="ru-RU"/>
          </a:p>
        </p:txBody>
      </p:sp>
      <p:sp>
        <p:nvSpPr>
          <p:cNvPr id="9" name="Rectangle 14"/>
          <p:cNvSpPr>
            <a:spLocks noGrp="1" noChangeArrowheads="1"/>
          </p:cNvSpPr>
          <p:nvPr>
            <p:ph type="sldNum" sz="quarter" idx="12"/>
          </p:nvPr>
        </p:nvSpPr>
        <p:spPr>
          <a:ln/>
        </p:spPr>
        <p:txBody>
          <a:bodyPr/>
          <a:lstStyle>
            <a:lvl1pPr>
              <a:defRPr/>
            </a:lvl1pPr>
          </a:lstStyle>
          <a:p>
            <a:pPr>
              <a:defRPr/>
            </a:pPr>
            <a:fld id="{AD02C552-956F-4C86-9C82-63C8E19892D5}" type="slidenum">
              <a:rPr lang="ru-RU"/>
              <a:pPr>
                <a:defRPr/>
              </a:pPr>
              <a:t>‹#›</a:t>
            </a:fld>
            <a:endParaRPr lang="ru-RU"/>
          </a:p>
        </p:txBody>
      </p:sp>
    </p:spTree>
    <p:extLst>
      <p:ext uri="{BB962C8B-B14F-4D97-AF65-F5344CB8AC3E}">
        <p14:creationId xmlns:p14="http://schemas.microsoft.com/office/powerpoint/2010/main" val="1976073526"/>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2"/>
          <p:cNvSpPr>
            <a:spLocks noGrp="1" noChangeArrowheads="1"/>
          </p:cNvSpPr>
          <p:nvPr>
            <p:ph type="dt" sz="half" idx="10"/>
          </p:nvPr>
        </p:nvSpPr>
        <p:spPr>
          <a:ln/>
        </p:spPr>
        <p:txBody>
          <a:bodyPr/>
          <a:lstStyle>
            <a:lvl1pPr>
              <a:defRPr/>
            </a:lvl1pPr>
          </a:lstStyle>
          <a:p>
            <a:pPr>
              <a:defRPr/>
            </a:pPr>
            <a:endParaRPr lang="ru-RU"/>
          </a:p>
        </p:txBody>
      </p:sp>
      <p:sp>
        <p:nvSpPr>
          <p:cNvPr id="4" name="Rectangle 13"/>
          <p:cNvSpPr>
            <a:spLocks noGrp="1" noChangeArrowheads="1"/>
          </p:cNvSpPr>
          <p:nvPr>
            <p:ph type="ftr" sz="quarter" idx="11"/>
          </p:nvPr>
        </p:nvSpPr>
        <p:spPr>
          <a:ln/>
        </p:spPr>
        <p:txBody>
          <a:bodyPr/>
          <a:lstStyle>
            <a:lvl1pPr>
              <a:defRPr/>
            </a:lvl1pPr>
          </a:lstStyle>
          <a:p>
            <a:pPr>
              <a:defRPr/>
            </a:pPr>
            <a:endParaRPr lang="ru-RU"/>
          </a:p>
        </p:txBody>
      </p:sp>
      <p:sp>
        <p:nvSpPr>
          <p:cNvPr id="5" name="Rectangle 14"/>
          <p:cNvSpPr>
            <a:spLocks noGrp="1" noChangeArrowheads="1"/>
          </p:cNvSpPr>
          <p:nvPr>
            <p:ph type="sldNum" sz="quarter" idx="12"/>
          </p:nvPr>
        </p:nvSpPr>
        <p:spPr>
          <a:ln/>
        </p:spPr>
        <p:txBody>
          <a:bodyPr/>
          <a:lstStyle>
            <a:lvl1pPr>
              <a:defRPr/>
            </a:lvl1pPr>
          </a:lstStyle>
          <a:p>
            <a:pPr>
              <a:defRPr/>
            </a:pPr>
            <a:fld id="{ED802919-E780-45FA-8FAD-CB3CBD19DF0E}" type="slidenum">
              <a:rPr lang="ru-RU"/>
              <a:pPr>
                <a:defRPr/>
              </a:pPr>
              <a:t>‹#›</a:t>
            </a:fld>
            <a:endParaRPr lang="ru-RU"/>
          </a:p>
        </p:txBody>
      </p:sp>
    </p:spTree>
    <p:extLst>
      <p:ext uri="{BB962C8B-B14F-4D97-AF65-F5344CB8AC3E}">
        <p14:creationId xmlns:p14="http://schemas.microsoft.com/office/powerpoint/2010/main" val="1019417586"/>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ru-RU"/>
          </a:p>
        </p:txBody>
      </p:sp>
      <p:sp>
        <p:nvSpPr>
          <p:cNvPr id="3" name="Rectangle 13"/>
          <p:cNvSpPr>
            <a:spLocks noGrp="1" noChangeArrowheads="1"/>
          </p:cNvSpPr>
          <p:nvPr>
            <p:ph type="ftr" sz="quarter" idx="11"/>
          </p:nvPr>
        </p:nvSpPr>
        <p:spPr>
          <a:ln/>
        </p:spPr>
        <p:txBody>
          <a:bodyPr/>
          <a:lstStyle>
            <a:lvl1pPr>
              <a:defRPr/>
            </a:lvl1pPr>
          </a:lstStyle>
          <a:p>
            <a:pPr>
              <a:defRPr/>
            </a:pPr>
            <a:endParaRPr lang="ru-RU"/>
          </a:p>
        </p:txBody>
      </p:sp>
      <p:sp>
        <p:nvSpPr>
          <p:cNvPr id="4" name="Rectangle 14"/>
          <p:cNvSpPr>
            <a:spLocks noGrp="1" noChangeArrowheads="1"/>
          </p:cNvSpPr>
          <p:nvPr>
            <p:ph type="sldNum" sz="quarter" idx="12"/>
          </p:nvPr>
        </p:nvSpPr>
        <p:spPr>
          <a:ln/>
        </p:spPr>
        <p:txBody>
          <a:bodyPr/>
          <a:lstStyle>
            <a:lvl1pPr>
              <a:defRPr/>
            </a:lvl1pPr>
          </a:lstStyle>
          <a:p>
            <a:pPr>
              <a:defRPr/>
            </a:pPr>
            <a:fld id="{78E0B701-0B47-46A2-8611-A40E26E4CF85}" type="slidenum">
              <a:rPr lang="ru-RU"/>
              <a:pPr>
                <a:defRPr/>
              </a:pPr>
              <a:t>‹#›</a:t>
            </a:fld>
            <a:endParaRPr lang="ru-RU"/>
          </a:p>
        </p:txBody>
      </p:sp>
    </p:spTree>
    <p:extLst>
      <p:ext uri="{BB962C8B-B14F-4D97-AF65-F5344CB8AC3E}">
        <p14:creationId xmlns:p14="http://schemas.microsoft.com/office/powerpoint/2010/main" val="259701320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2"/>
          <p:cNvSpPr>
            <a:spLocks noGrp="1" noChangeArrowheads="1"/>
          </p:cNvSpPr>
          <p:nvPr>
            <p:ph type="dt" sz="half" idx="10"/>
          </p:nvPr>
        </p:nvSpPr>
        <p:spPr>
          <a:ln/>
        </p:spPr>
        <p:txBody>
          <a:bodyPr/>
          <a:lstStyle>
            <a:lvl1pPr>
              <a:defRPr/>
            </a:lvl1pPr>
          </a:lstStyle>
          <a:p>
            <a:pPr>
              <a:defRPr/>
            </a:pPr>
            <a:endParaRPr lang="ru-RU"/>
          </a:p>
        </p:txBody>
      </p:sp>
      <p:sp>
        <p:nvSpPr>
          <p:cNvPr id="6" name="Rectangle 13"/>
          <p:cNvSpPr>
            <a:spLocks noGrp="1" noChangeArrowheads="1"/>
          </p:cNvSpPr>
          <p:nvPr>
            <p:ph type="ftr" sz="quarter" idx="11"/>
          </p:nvPr>
        </p:nvSpPr>
        <p:spPr>
          <a:ln/>
        </p:spPr>
        <p:txBody>
          <a:bodyPr/>
          <a:lstStyle>
            <a:lvl1pPr>
              <a:defRPr/>
            </a:lvl1pPr>
          </a:lstStyle>
          <a:p>
            <a:pPr>
              <a:defRPr/>
            </a:pPr>
            <a:endParaRPr lang="ru-RU"/>
          </a:p>
        </p:txBody>
      </p:sp>
      <p:sp>
        <p:nvSpPr>
          <p:cNvPr id="7" name="Rectangle 14"/>
          <p:cNvSpPr>
            <a:spLocks noGrp="1" noChangeArrowheads="1"/>
          </p:cNvSpPr>
          <p:nvPr>
            <p:ph type="sldNum" sz="quarter" idx="12"/>
          </p:nvPr>
        </p:nvSpPr>
        <p:spPr>
          <a:ln/>
        </p:spPr>
        <p:txBody>
          <a:bodyPr/>
          <a:lstStyle>
            <a:lvl1pPr>
              <a:defRPr/>
            </a:lvl1pPr>
          </a:lstStyle>
          <a:p>
            <a:pPr>
              <a:defRPr/>
            </a:pPr>
            <a:fld id="{16982395-5D11-480F-B817-955E57B1A0EA}" type="slidenum">
              <a:rPr lang="ru-RU"/>
              <a:pPr>
                <a:defRPr/>
              </a:pPr>
              <a:t>‹#›</a:t>
            </a:fld>
            <a:endParaRPr lang="ru-RU"/>
          </a:p>
        </p:txBody>
      </p:sp>
    </p:spTree>
    <p:extLst>
      <p:ext uri="{BB962C8B-B14F-4D97-AF65-F5344CB8AC3E}">
        <p14:creationId xmlns:p14="http://schemas.microsoft.com/office/powerpoint/2010/main" val="404181727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2"/>
          <p:cNvSpPr>
            <a:spLocks noGrp="1" noChangeArrowheads="1"/>
          </p:cNvSpPr>
          <p:nvPr>
            <p:ph type="dt" sz="half" idx="10"/>
          </p:nvPr>
        </p:nvSpPr>
        <p:spPr>
          <a:ln/>
        </p:spPr>
        <p:txBody>
          <a:bodyPr/>
          <a:lstStyle>
            <a:lvl1pPr>
              <a:defRPr/>
            </a:lvl1pPr>
          </a:lstStyle>
          <a:p>
            <a:pPr>
              <a:defRPr/>
            </a:pPr>
            <a:endParaRPr lang="ru-RU"/>
          </a:p>
        </p:txBody>
      </p:sp>
      <p:sp>
        <p:nvSpPr>
          <p:cNvPr id="6" name="Rectangle 13"/>
          <p:cNvSpPr>
            <a:spLocks noGrp="1" noChangeArrowheads="1"/>
          </p:cNvSpPr>
          <p:nvPr>
            <p:ph type="ftr" sz="quarter" idx="11"/>
          </p:nvPr>
        </p:nvSpPr>
        <p:spPr>
          <a:ln/>
        </p:spPr>
        <p:txBody>
          <a:bodyPr/>
          <a:lstStyle>
            <a:lvl1pPr>
              <a:defRPr/>
            </a:lvl1pPr>
          </a:lstStyle>
          <a:p>
            <a:pPr>
              <a:defRPr/>
            </a:pPr>
            <a:endParaRPr lang="ru-RU"/>
          </a:p>
        </p:txBody>
      </p:sp>
      <p:sp>
        <p:nvSpPr>
          <p:cNvPr id="7" name="Rectangle 14"/>
          <p:cNvSpPr>
            <a:spLocks noGrp="1" noChangeArrowheads="1"/>
          </p:cNvSpPr>
          <p:nvPr>
            <p:ph type="sldNum" sz="quarter" idx="12"/>
          </p:nvPr>
        </p:nvSpPr>
        <p:spPr>
          <a:ln/>
        </p:spPr>
        <p:txBody>
          <a:bodyPr/>
          <a:lstStyle>
            <a:lvl1pPr>
              <a:defRPr/>
            </a:lvl1pPr>
          </a:lstStyle>
          <a:p>
            <a:pPr>
              <a:defRPr/>
            </a:pPr>
            <a:fld id="{DC0B50E9-2BAE-46AB-98D8-671A26C678F6}" type="slidenum">
              <a:rPr lang="ru-RU"/>
              <a:pPr>
                <a:defRPr/>
              </a:pPr>
              <a:t>‹#›</a:t>
            </a:fld>
            <a:endParaRPr lang="ru-RU"/>
          </a:p>
        </p:txBody>
      </p:sp>
    </p:spTree>
    <p:extLst>
      <p:ext uri="{BB962C8B-B14F-4D97-AF65-F5344CB8AC3E}">
        <p14:creationId xmlns:p14="http://schemas.microsoft.com/office/powerpoint/2010/main" val="89887063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2"/>
          <p:cNvSpPr>
            <a:spLocks noGrp="1" noChangeArrowheads="1"/>
          </p:cNvSpPr>
          <p:nvPr>
            <p:ph type="dt" sz="half" idx="10"/>
          </p:nvPr>
        </p:nvSpPr>
        <p:spPr>
          <a:ln/>
        </p:spPr>
        <p:txBody>
          <a:bodyPr/>
          <a:lstStyle>
            <a:lvl1pPr>
              <a:defRPr/>
            </a:lvl1pPr>
          </a:lstStyle>
          <a:p>
            <a:pPr>
              <a:defRPr/>
            </a:pPr>
            <a:endParaRPr lang="ru-RU"/>
          </a:p>
        </p:txBody>
      </p:sp>
      <p:sp>
        <p:nvSpPr>
          <p:cNvPr id="5" name="Rectangle 13"/>
          <p:cNvSpPr>
            <a:spLocks noGrp="1" noChangeArrowheads="1"/>
          </p:cNvSpPr>
          <p:nvPr>
            <p:ph type="ftr" sz="quarter" idx="11"/>
          </p:nvPr>
        </p:nvSpPr>
        <p:spPr>
          <a:ln/>
        </p:spPr>
        <p:txBody>
          <a:bodyPr/>
          <a:lstStyle>
            <a:lvl1pPr>
              <a:defRPr/>
            </a:lvl1pPr>
          </a:lstStyle>
          <a:p>
            <a:pPr>
              <a:defRPr/>
            </a:pPr>
            <a:endParaRPr lang="ru-RU"/>
          </a:p>
        </p:txBody>
      </p:sp>
      <p:sp>
        <p:nvSpPr>
          <p:cNvPr id="6" name="Rectangle 14"/>
          <p:cNvSpPr>
            <a:spLocks noGrp="1" noChangeArrowheads="1"/>
          </p:cNvSpPr>
          <p:nvPr>
            <p:ph type="sldNum" sz="quarter" idx="12"/>
          </p:nvPr>
        </p:nvSpPr>
        <p:spPr>
          <a:ln/>
        </p:spPr>
        <p:txBody>
          <a:bodyPr/>
          <a:lstStyle>
            <a:lvl1pPr>
              <a:defRPr/>
            </a:lvl1pPr>
          </a:lstStyle>
          <a:p>
            <a:pPr>
              <a:defRPr/>
            </a:pPr>
            <a:fld id="{DF90C677-352D-426B-B235-7C446433323A}" type="slidenum">
              <a:rPr lang="ru-RU"/>
              <a:pPr>
                <a:defRPr/>
              </a:pPr>
              <a:t>‹#›</a:t>
            </a:fld>
            <a:endParaRPr lang="ru-RU"/>
          </a:p>
        </p:txBody>
      </p:sp>
    </p:spTree>
    <p:extLst>
      <p:ext uri="{BB962C8B-B14F-4D97-AF65-F5344CB8AC3E}">
        <p14:creationId xmlns:p14="http://schemas.microsoft.com/office/powerpoint/2010/main" val="2770722735"/>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2"/>
          <p:cNvSpPr>
            <a:spLocks noGrp="1" noChangeArrowheads="1"/>
          </p:cNvSpPr>
          <p:nvPr>
            <p:ph type="dt" sz="half" idx="10"/>
          </p:nvPr>
        </p:nvSpPr>
        <p:spPr>
          <a:ln/>
        </p:spPr>
        <p:txBody>
          <a:bodyPr/>
          <a:lstStyle>
            <a:lvl1pPr>
              <a:defRPr/>
            </a:lvl1pPr>
          </a:lstStyle>
          <a:p>
            <a:pPr>
              <a:defRPr/>
            </a:pPr>
            <a:endParaRPr lang="ru-RU"/>
          </a:p>
        </p:txBody>
      </p:sp>
      <p:sp>
        <p:nvSpPr>
          <p:cNvPr id="5" name="Rectangle 13"/>
          <p:cNvSpPr>
            <a:spLocks noGrp="1" noChangeArrowheads="1"/>
          </p:cNvSpPr>
          <p:nvPr>
            <p:ph type="ftr" sz="quarter" idx="11"/>
          </p:nvPr>
        </p:nvSpPr>
        <p:spPr>
          <a:ln/>
        </p:spPr>
        <p:txBody>
          <a:bodyPr/>
          <a:lstStyle>
            <a:lvl1pPr>
              <a:defRPr/>
            </a:lvl1pPr>
          </a:lstStyle>
          <a:p>
            <a:pPr>
              <a:defRPr/>
            </a:pPr>
            <a:endParaRPr lang="ru-RU"/>
          </a:p>
        </p:txBody>
      </p:sp>
      <p:sp>
        <p:nvSpPr>
          <p:cNvPr id="6" name="Rectangle 14"/>
          <p:cNvSpPr>
            <a:spLocks noGrp="1" noChangeArrowheads="1"/>
          </p:cNvSpPr>
          <p:nvPr>
            <p:ph type="sldNum" sz="quarter" idx="12"/>
          </p:nvPr>
        </p:nvSpPr>
        <p:spPr>
          <a:ln/>
        </p:spPr>
        <p:txBody>
          <a:bodyPr/>
          <a:lstStyle>
            <a:lvl1pPr>
              <a:defRPr/>
            </a:lvl1pPr>
          </a:lstStyle>
          <a:p>
            <a:pPr>
              <a:defRPr/>
            </a:pPr>
            <a:fld id="{F9130BA7-167A-4C17-95FD-E3179CBC0664}" type="slidenum">
              <a:rPr lang="ru-RU"/>
              <a:pPr>
                <a:defRPr/>
              </a:pPr>
              <a:t>‹#›</a:t>
            </a:fld>
            <a:endParaRPr lang="ru-RU"/>
          </a:p>
        </p:txBody>
      </p:sp>
    </p:spTree>
    <p:extLst>
      <p:ext uri="{BB962C8B-B14F-4D97-AF65-F5344CB8AC3E}">
        <p14:creationId xmlns:p14="http://schemas.microsoft.com/office/powerpoint/2010/main" val="3665016853"/>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6350"/>
            <a:ext cx="9140825" cy="6851650"/>
            <a:chOff x="0" y="4"/>
            <a:chExt cx="5758" cy="4316"/>
          </a:xfrm>
        </p:grpSpPr>
        <p:grpSp>
          <p:nvGrpSpPr>
            <p:cNvPr id="5" name="Group 3"/>
            <p:cNvGrpSpPr>
              <a:grpSpLocks/>
            </p:cNvGrpSpPr>
            <p:nvPr/>
          </p:nvGrpSpPr>
          <p:grpSpPr bwMode="auto">
            <a:xfrm>
              <a:off x="0" y="1161"/>
              <a:ext cx="5758" cy="3159"/>
              <a:chOff x="0" y="1161"/>
              <a:chExt cx="5758" cy="3159"/>
            </a:xfrm>
          </p:grpSpPr>
          <p:sp>
            <p:nvSpPr>
              <p:cNvPr id="16" name="Freeform 4"/>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7" name="Freeform 5"/>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grpSp>
        <p:sp>
          <p:nvSpPr>
            <p:cNvPr id="6" name="Freeform 6"/>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7" name="Freeform 7"/>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8" name="Freeform 8"/>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pPr fontAlgn="auto">
                <a:spcBef>
                  <a:spcPts val="0"/>
                </a:spcBef>
                <a:spcAft>
                  <a:spcPts val="0"/>
                </a:spcAft>
                <a:defRPr/>
              </a:pPr>
              <a:endParaRPr lang="ru-RU">
                <a:latin typeface="+mn-lt"/>
              </a:endParaRPr>
            </a:p>
          </p:txBody>
        </p:sp>
        <p:grpSp>
          <p:nvGrpSpPr>
            <p:cNvPr id="9" name="Group 9"/>
            <p:cNvGrpSpPr>
              <a:grpSpLocks/>
            </p:cNvGrpSpPr>
            <p:nvPr/>
          </p:nvGrpSpPr>
          <p:grpSpPr bwMode="auto">
            <a:xfrm>
              <a:off x="348" y="4"/>
              <a:ext cx="5410" cy="4316"/>
              <a:chOff x="348" y="4"/>
              <a:chExt cx="5410" cy="4316"/>
            </a:xfrm>
          </p:grpSpPr>
          <p:sp>
            <p:nvSpPr>
              <p:cNvPr id="10" name="Freeform 10"/>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1" name="Freeform 11"/>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2" name="Freeform 12"/>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3" name="Freeform 13"/>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4" name="Freeform 14"/>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 name="Freeform 15"/>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pPr fontAlgn="auto">
                  <a:spcBef>
                    <a:spcPts val="0"/>
                  </a:spcBef>
                  <a:spcAft>
                    <a:spcPts val="0"/>
                  </a:spcAft>
                  <a:defRPr/>
                </a:pPr>
                <a:endParaRPr lang="ru-RU">
                  <a:latin typeface="+mn-lt"/>
                </a:endParaRPr>
              </a:p>
            </p:txBody>
          </p:sp>
        </p:grpSp>
      </p:grpSp>
      <p:sp>
        <p:nvSpPr>
          <p:cNvPr id="101392" name="Rectangle 16"/>
          <p:cNvSpPr>
            <a:spLocks noGrp="1" noChangeArrowheads="1"/>
          </p:cNvSpPr>
          <p:nvPr>
            <p:ph type="ctrTitle" sz="quarter"/>
          </p:nvPr>
        </p:nvSpPr>
        <p:spPr>
          <a:xfrm>
            <a:off x="1066800" y="1997075"/>
            <a:ext cx="7086600" cy="1431925"/>
          </a:xfrm>
        </p:spPr>
        <p:txBody>
          <a:bodyPr anchor="b"/>
          <a:lstStyle>
            <a:lvl1pPr>
              <a:defRPr/>
            </a:lvl1pPr>
          </a:lstStyle>
          <a:p>
            <a:r>
              <a:rPr lang="ru-RU" smtClean="0"/>
              <a:t>Образец заголовка</a:t>
            </a:r>
            <a:endParaRPr lang="ru-RU"/>
          </a:p>
        </p:txBody>
      </p:sp>
      <p:sp>
        <p:nvSpPr>
          <p:cNvPr id="101393"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r>
              <a:rPr lang="ru-RU" smtClean="0"/>
              <a:t>Образец подзаголовка</a:t>
            </a:r>
            <a:endParaRPr lang="ru-RU"/>
          </a:p>
        </p:txBody>
      </p:sp>
      <p:sp>
        <p:nvSpPr>
          <p:cNvPr id="18" name="Rectangle 18"/>
          <p:cNvSpPr>
            <a:spLocks noGrp="1" noChangeArrowheads="1"/>
          </p:cNvSpPr>
          <p:nvPr>
            <p:ph type="dt" sz="quarter" idx="10"/>
          </p:nvPr>
        </p:nvSpPr>
        <p:spPr/>
        <p:txBody>
          <a:bodyPr/>
          <a:lstStyle>
            <a:lvl1pPr>
              <a:defRPr/>
            </a:lvl1pPr>
          </a:lstStyle>
          <a:p>
            <a:pPr>
              <a:defRPr/>
            </a:pPr>
            <a:endParaRPr lang="ru-RU"/>
          </a:p>
        </p:txBody>
      </p:sp>
      <p:sp>
        <p:nvSpPr>
          <p:cNvPr id="19" name="Rectangle 19"/>
          <p:cNvSpPr>
            <a:spLocks noGrp="1" noChangeArrowheads="1"/>
          </p:cNvSpPr>
          <p:nvPr>
            <p:ph type="ftr" sz="quarter" idx="11"/>
          </p:nvPr>
        </p:nvSpPr>
        <p:spPr>
          <a:xfrm>
            <a:off x="3352800" y="6248400"/>
            <a:ext cx="2895600" cy="457200"/>
          </a:xfrm>
        </p:spPr>
        <p:txBody>
          <a:bodyPr/>
          <a:lstStyle>
            <a:lvl1pPr>
              <a:defRPr/>
            </a:lvl1pPr>
          </a:lstStyle>
          <a:p>
            <a:pPr>
              <a:defRPr/>
            </a:pPr>
            <a:endParaRPr lang="ru-RU"/>
          </a:p>
        </p:txBody>
      </p:sp>
      <p:sp>
        <p:nvSpPr>
          <p:cNvPr id="20" name="Rectangle 20"/>
          <p:cNvSpPr>
            <a:spLocks noGrp="1" noChangeArrowheads="1"/>
          </p:cNvSpPr>
          <p:nvPr>
            <p:ph type="sldNum" sz="quarter" idx="12"/>
          </p:nvPr>
        </p:nvSpPr>
        <p:spPr/>
        <p:txBody>
          <a:bodyPr/>
          <a:lstStyle>
            <a:lvl1pPr>
              <a:defRPr/>
            </a:lvl1pPr>
          </a:lstStyle>
          <a:p>
            <a:pPr>
              <a:defRPr/>
            </a:pPr>
            <a:fld id="{B0E20832-9FFF-4DF6-AAF0-77EC3EBE1657}" type="slidenum">
              <a:rPr lang="ru-RU"/>
              <a:pPr>
                <a:defRPr/>
              </a:pPr>
              <a:t>‹#›</a:t>
            </a:fld>
            <a:endParaRPr lang="ru-RU"/>
          </a:p>
        </p:txBody>
      </p:sp>
    </p:spTree>
    <p:extLst>
      <p:ext uri="{BB962C8B-B14F-4D97-AF65-F5344CB8AC3E}">
        <p14:creationId xmlns:p14="http://schemas.microsoft.com/office/powerpoint/2010/main" val="422459480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022AA031-C164-463B-9BBF-A2FFA3F25DB3}" type="slidenum">
              <a:rPr lang="ru-RU"/>
              <a:pPr>
                <a:defRPr/>
              </a:pPr>
              <a:t>‹#›</a:t>
            </a:fld>
            <a:endParaRPr lang="ru-RU"/>
          </a:p>
        </p:txBody>
      </p:sp>
    </p:spTree>
    <p:extLst>
      <p:ext uri="{BB962C8B-B14F-4D97-AF65-F5344CB8AC3E}">
        <p14:creationId xmlns:p14="http://schemas.microsoft.com/office/powerpoint/2010/main" val="284348181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7"/>
          <p:cNvSpPr>
            <a:spLocks noGrp="1" noChangeArrowheads="1"/>
          </p:cNvSpPr>
          <p:nvPr>
            <p:ph type="dt" sz="half"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E89BBA59-FF4D-4BD1-B8D3-C7B54D3E857D}" type="slidenum">
              <a:rPr lang="ru-RU"/>
              <a:pPr>
                <a:defRPr/>
              </a:pPr>
              <a:t>‹#›</a:t>
            </a:fld>
            <a:endParaRPr lang="ru-RU"/>
          </a:p>
        </p:txBody>
      </p:sp>
    </p:spTree>
    <p:extLst>
      <p:ext uri="{BB962C8B-B14F-4D97-AF65-F5344CB8AC3E}">
        <p14:creationId xmlns:p14="http://schemas.microsoft.com/office/powerpoint/2010/main" val="1121835825"/>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endParaRPr 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p>
        </p:txBody>
      </p:sp>
      <p:sp>
        <p:nvSpPr>
          <p:cNvPr id="7" name="Rectangle 19"/>
          <p:cNvSpPr>
            <a:spLocks noGrp="1" noChangeArrowheads="1"/>
          </p:cNvSpPr>
          <p:nvPr>
            <p:ph type="sldNum" sz="quarter" idx="12"/>
          </p:nvPr>
        </p:nvSpPr>
        <p:spPr>
          <a:ln/>
        </p:spPr>
        <p:txBody>
          <a:bodyPr/>
          <a:lstStyle>
            <a:lvl1pPr>
              <a:defRPr/>
            </a:lvl1pPr>
          </a:lstStyle>
          <a:p>
            <a:pPr>
              <a:defRPr/>
            </a:pPr>
            <a:fld id="{3E48A711-D2D1-45F2-9771-13935B1EF6E7}" type="slidenum">
              <a:rPr lang="ru-RU"/>
              <a:pPr>
                <a:defRPr/>
              </a:pPr>
              <a:t>‹#›</a:t>
            </a:fld>
            <a:endParaRPr lang="ru-RU"/>
          </a:p>
        </p:txBody>
      </p:sp>
    </p:spTree>
    <p:extLst>
      <p:ext uri="{BB962C8B-B14F-4D97-AF65-F5344CB8AC3E}">
        <p14:creationId xmlns:p14="http://schemas.microsoft.com/office/powerpoint/2010/main" val="190347073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7"/>
          <p:cNvSpPr>
            <a:spLocks noGrp="1" noChangeArrowheads="1"/>
          </p:cNvSpPr>
          <p:nvPr>
            <p:ph type="dt" sz="half" idx="10"/>
          </p:nvPr>
        </p:nvSpPr>
        <p:spPr>
          <a:ln/>
        </p:spPr>
        <p:txBody>
          <a:bodyPr/>
          <a:lstStyle>
            <a:lvl1pPr>
              <a:defRPr/>
            </a:lvl1pPr>
          </a:lstStyle>
          <a:p>
            <a:pPr>
              <a:defRPr/>
            </a:pPr>
            <a:endParaRPr lang="ru-RU"/>
          </a:p>
        </p:txBody>
      </p:sp>
      <p:sp>
        <p:nvSpPr>
          <p:cNvPr id="8" name="Rectangle 18"/>
          <p:cNvSpPr>
            <a:spLocks noGrp="1" noChangeArrowheads="1"/>
          </p:cNvSpPr>
          <p:nvPr>
            <p:ph type="ftr" sz="quarter" idx="11"/>
          </p:nvPr>
        </p:nvSpPr>
        <p:spPr>
          <a:ln/>
        </p:spPr>
        <p:txBody>
          <a:bodyPr/>
          <a:lstStyle>
            <a:lvl1pPr>
              <a:defRPr/>
            </a:lvl1pPr>
          </a:lstStyle>
          <a:p>
            <a:pPr>
              <a:defRPr/>
            </a:pPr>
            <a:endParaRPr lang="ru-RU"/>
          </a:p>
        </p:txBody>
      </p:sp>
      <p:sp>
        <p:nvSpPr>
          <p:cNvPr id="9" name="Rectangle 19"/>
          <p:cNvSpPr>
            <a:spLocks noGrp="1" noChangeArrowheads="1"/>
          </p:cNvSpPr>
          <p:nvPr>
            <p:ph type="sldNum" sz="quarter" idx="12"/>
          </p:nvPr>
        </p:nvSpPr>
        <p:spPr>
          <a:ln/>
        </p:spPr>
        <p:txBody>
          <a:bodyPr/>
          <a:lstStyle>
            <a:lvl1pPr>
              <a:defRPr/>
            </a:lvl1pPr>
          </a:lstStyle>
          <a:p>
            <a:pPr>
              <a:defRPr/>
            </a:pPr>
            <a:fld id="{B8614AAE-51CA-444C-9879-586B3F633C32}" type="slidenum">
              <a:rPr lang="ru-RU"/>
              <a:pPr>
                <a:defRPr/>
              </a:pPr>
              <a:t>‹#›</a:t>
            </a:fld>
            <a:endParaRPr lang="ru-RU"/>
          </a:p>
        </p:txBody>
      </p:sp>
    </p:spTree>
    <p:extLst>
      <p:ext uri="{BB962C8B-B14F-4D97-AF65-F5344CB8AC3E}">
        <p14:creationId xmlns:p14="http://schemas.microsoft.com/office/powerpoint/2010/main" val="318654687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7"/>
          <p:cNvSpPr>
            <a:spLocks noGrp="1" noChangeArrowheads="1"/>
          </p:cNvSpPr>
          <p:nvPr>
            <p:ph type="dt" sz="half" idx="10"/>
          </p:nvPr>
        </p:nvSpPr>
        <p:spPr>
          <a:ln/>
        </p:spPr>
        <p:txBody>
          <a:bodyPr/>
          <a:lstStyle>
            <a:lvl1pPr>
              <a:defRPr/>
            </a:lvl1pPr>
          </a:lstStyle>
          <a:p>
            <a:pPr>
              <a:defRPr/>
            </a:pPr>
            <a:endParaRPr lang="ru-RU"/>
          </a:p>
        </p:txBody>
      </p:sp>
      <p:sp>
        <p:nvSpPr>
          <p:cNvPr id="4" name="Rectangle 18"/>
          <p:cNvSpPr>
            <a:spLocks noGrp="1" noChangeArrowheads="1"/>
          </p:cNvSpPr>
          <p:nvPr>
            <p:ph type="ftr" sz="quarter" idx="11"/>
          </p:nvPr>
        </p:nvSpPr>
        <p:spPr>
          <a:ln/>
        </p:spPr>
        <p:txBody>
          <a:bodyPr/>
          <a:lstStyle>
            <a:lvl1pPr>
              <a:defRPr/>
            </a:lvl1pPr>
          </a:lstStyle>
          <a:p>
            <a:pPr>
              <a:defRPr/>
            </a:pPr>
            <a:endParaRPr lang="ru-RU"/>
          </a:p>
        </p:txBody>
      </p:sp>
      <p:sp>
        <p:nvSpPr>
          <p:cNvPr id="5" name="Rectangle 19"/>
          <p:cNvSpPr>
            <a:spLocks noGrp="1" noChangeArrowheads="1"/>
          </p:cNvSpPr>
          <p:nvPr>
            <p:ph type="sldNum" sz="quarter" idx="12"/>
          </p:nvPr>
        </p:nvSpPr>
        <p:spPr>
          <a:ln/>
        </p:spPr>
        <p:txBody>
          <a:bodyPr/>
          <a:lstStyle>
            <a:lvl1pPr>
              <a:defRPr/>
            </a:lvl1pPr>
          </a:lstStyle>
          <a:p>
            <a:pPr>
              <a:defRPr/>
            </a:pPr>
            <a:fld id="{28F7C5AB-0EC2-4B72-9063-FEC20D5252EE}" type="slidenum">
              <a:rPr lang="ru-RU"/>
              <a:pPr>
                <a:defRPr/>
              </a:pPr>
              <a:t>‹#›</a:t>
            </a:fld>
            <a:endParaRPr lang="ru-RU"/>
          </a:p>
        </p:txBody>
      </p:sp>
    </p:spTree>
    <p:extLst>
      <p:ext uri="{BB962C8B-B14F-4D97-AF65-F5344CB8AC3E}">
        <p14:creationId xmlns:p14="http://schemas.microsoft.com/office/powerpoint/2010/main" val="217368746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endParaRPr lang="ru-RU"/>
          </a:p>
        </p:txBody>
      </p:sp>
      <p:sp>
        <p:nvSpPr>
          <p:cNvPr id="3" name="Rectangle 18"/>
          <p:cNvSpPr>
            <a:spLocks noGrp="1" noChangeArrowheads="1"/>
          </p:cNvSpPr>
          <p:nvPr>
            <p:ph type="ftr" sz="quarter" idx="11"/>
          </p:nvPr>
        </p:nvSpPr>
        <p:spPr>
          <a:ln/>
        </p:spPr>
        <p:txBody>
          <a:bodyPr/>
          <a:lstStyle>
            <a:lvl1pPr>
              <a:defRPr/>
            </a:lvl1pPr>
          </a:lstStyle>
          <a:p>
            <a:pPr>
              <a:defRPr/>
            </a:pPr>
            <a:endParaRPr lang="ru-RU"/>
          </a:p>
        </p:txBody>
      </p:sp>
      <p:sp>
        <p:nvSpPr>
          <p:cNvPr id="4" name="Rectangle 19"/>
          <p:cNvSpPr>
            <a:spLocks noGrp="1" noChangeArrowheads="1"/>
          </p:cNvSpPr>
          <p:nvPr>
            <p:ph type="sldNum" sz="quarter" idx="12"/>
          </p:nvPr>
        </p:nvSpPr>
        <p:spPr>
          <a:ln/>
        </p:spPr>
        <p:txBody>
          <a:bodyPr/>
          <a:lstStyle>
            <a:lvl1pPr>
              <a:defRPr/>
            </a:lvl1pPr>
          </a:lstStyle>
          <a:p>
            <a:pPr>
              <a:defRPr/>
            </a:pPr>
            <a:fld id="{048BC0BE-5B6D-4675-922B-24CF47EAA8E6}" type="slidenum">
              <a:rPr lang="ru-RU"/>
              <a:pPr>
                <a:defRPr/>
              </a:pPr>
              <a:t>‹#›</a:t>
            </a:fld>
            <a:endParaRPr lang="ru-RU"/>
          </a:p>
        </p:txBody>
      </p:sp>
    </p:spTree>
    <p:extLst>
      <p:ext uri="{BB962C8B-B14F-4D97-AF65-F5344CB8AC3E}">
        <p14:creationId xmlns:p14="http://schemas.microsoft.com/office/powerpoint/2010/main" val="928917820"/>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endParaRPr 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p>
        </p:txBody>
      </p:sp>
      <p:sp>
        <p:nvSpPr>
          <p:cNvPr id="7" name="Rectangle 19"/>
          <p:cNvSpPr>
            <a:spLocks noGrp="1" noChangeArrowheads="1"/>
          </p:cNvSpPr>
          <p:nvPr>
            <p:ph type="sldNum" sz="quarter" idx="12"/>
          </p:nvPr>
        </p:nvSpPr>
        <p:spPr>
          <a:ln/>
        </p:spPr>
        <p:txBody>
          <a:bodyPr/>
          <a:lstStyle>
            <a:lvl1pPr>
              <a:defRPr/>
            </a:lvl1pPr>
          </a:lstStyle>
          <a:p>
            <a:pPr>
              <a:defRPr/>
            </a:pPr>
            <a:fld id="{1AE9299C-DA99-4E22-BD88-112F4628B2BA}" type="slidenum">
              <a:rPr lang="ru-RU"/>
              <a:pPr>
                <a:defRPr/>
              </a:pPr>
              <a:t>‹#›</a:t>
            </a:fld>
            <a:endParaRPr lang="ru-RU"/>
          </a:p>
        </p:txBody>
      </p:sp>
    </p:spTree>
    <p:extLst>
      <p:ext uri="{BB962C8B-B14F-4D97-AF65-F5344CB8AC3E}">
        <p14:creationId xmlns:p14="http://schemas.microsoft.com/office/powerpoint/2010/main" val="1868535275"/>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endParaRPr 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p>
        </p:txBody>
      </p:sp>
      <p:sp>
        <p:nvSpPr>
          <p:cNvPr id="7" name="Rectangle 19"/>
          <p:cNvSpPr>
            <a:spLocks noGrp="1" noChangeArrowheads="1"/>
          </p:cNvSpPr>
          <p:nvPr>
            <p:ph type="sldNum" sz="quarter" idx="12"/>
          </p:nvPr>
        </p:nvSpPr>
        <p:spPr>
          <a:ln/>
        </p:spPr>
        <p:txBody>
          <a:bodyPr/>
          <a:lstStyle>
            <a:lvl1pPr>
              <a:defRPr/>
            </a:lvl1pPr>
          </a:lstStyle>
          <a:p>
            <a:pPr>
              <a:defRPr/>
            </a:pPr>
            <a:fld id="{73234AD9-2E5D-44C5-AD40-7034F49C27AB}" type="slidenum">
              <a:rPr lang="ru-RU"/>
              <a:pPr>
                <a:defRPr/>
              </a:pPr>
              <a:t>‹#›</a:t>
            </a:fld>
            <a:endParaRPr lang="ru-RU"/>
          </a:p>
        </p:txBody>
      </p:sp>
    </p:spTree>
    <p:extLst>
      <p:ext uri="{BB962C8B-B14F-4D97-AF65-F5344CB8AC3E}">
        <p14:creationId xmlns:p14="http://schemas.microsoft.com/office/powerpoint/2010/main" val="318798977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197C83B3-C3F5-4D97-956B-721CAD20CD81}" type="slidenum">
              <a:rPr lang="ru-RU"/>
              <a:pPr>
                <a:defRPr/>
              </a:pPr>
              <a:t>‹#›</a:t>
            </a:fld>
            <a:endParaRPr lang="ru-RU"/>
          </a:p>
        </p:txBody>
      </p:sp>
    </p:spTree>
    <p:extLst>
      <p:ext uri="{BB962C8B-B14F-4D97-AF65-F5344CB8AC3E}">
        <p14:creationId xmlns:p14="http://schemas.microsoft.com/office/powerpoint/2010/main" val="242068919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24650" y="304800"/>
            <a:ext cx="1885950"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304800"/>
            <a:ext cx="550545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endParaRPr 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p>
        </p:txBody>
      </p:sp>
      <p:sp>
        <p:nvSpPr>
          <p:cNvPr id="6" name="Rectangle 19"/>
          <p:cNvSpPr>
            <a:spLocks noGrp="1" noChangeArrowheads="1"/>
          </p:cNvSpPr>
          <p:nvPr>
            <p:ph type="sldNum" sz="quarter" idx="12"/>
          </p:nvPr>
        </p:nvSpPr>
        <p:spPr>
          <a:ln/>
        </p:spPr>
        <p:txBody>
          <a:bodyPr/>
          <a:lstStyle>
            <a:lvl1pPr>
              <a:defRPr/>
            </a:lvl1pPr>
          </a:lstStyle>
          <a:p>
            <a:pPr>
              <a:defRPr/>
            </a:pPr>
            <a:fld id="{3A1431EC-A732-4BDB-B356-E5B6744FA715}" type="slidenum">
              <a:rPr lang="ru-RU"/>
              <a:pPr>
                <a:defRPr/>
              </a:pPr>
              <a:t>‹#›</a:t>
            </a:fld>
            <a:endParaRPr lang="ru-RU"/>
          </a:p>
        </p:txBody>
      </p:sp>
    </p:spTree>
    <p:extLst>
      <p:ext uri="{BB962C8B-B14F-4D97-AF65-F5344CB8AC3E}">
        <p14:creationId xmlns:p14="http://schemas.microsoft.com/office/powerpoint/2010/main" val="746217199"/>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gradFill rotWithShape="0">
          <a:gsLst>
            <a:gs pos="0">
              <a:schemeClr val="bg2"/>
            </a:gs>
            <a:gs pos="50000">
              <a:schemeClr val="bg1"/>
            </a:gs>
            <a:gs pos="100000">
              <a:schemeClr val="bg2"/>
            </a:gs>
          </a:gsLst>
          <a:lin ang="0" scaled="1"/>
        </a:gra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918325"/>
            <a:chOff x="0" y="0"/>
            <a:chExt cx="5760" cy="4358"/>
          </a:xfrm>
        </p:grpSpPr>
        <p:sp>
          <p:nvSpPr>
            <p:cNvPr id="5" name="Rectangle 3"/>
            <p:cNvSpPr>
              <a:spLocks noChangeArrowheads="1"/>
            </p:cNvSpPr>
            <p:nvPr/>
          </p:nvSpPr>
          <p:spPr bwMode="invGray">
            <a:xfrm>
              <a:off x="5533" y="280"/>
              <a:ext cx="227" cy="1986"/>
            </a:xfrm>
            <a:prstGeom prst="rect">
              <a:avLst/>
            </a:prstGeom>
            <a:gradFill rotWithShape="0">
              <a:gsLst>
                <a:gs pos="0">
                  <a:schemeClr val="bg2"/>
                </a:gs>
                <a:gs pos="50000">
                  <a:schemeClr val="hlink"/>
                </a:gs>
                <a:gs pos="100000">
                  <a:schemeClr val="bg2"/>
                </a:gs>
              </a:gsLst>
              <a:lin ang="0" scaled="1"/>
            </a:gradFill>
            <a:ln w="9525">
              <a:noFill/>
              <a:miter lim="800000"/>
              <a:headEnd/>
              <a:tailEnd/>
            </a:ln>
          </p:spPr>
          <p:txBody>
            <a:bodyPr wrap="none" anchor="ctr"/>
            <a:lstStyle/>
            <a:p>
              <a:pPr fontAlgn="auto">
                <a:spcBef>
                  <a:spcPts val="0"/>
                </a:spcBef>
                <a:spcAft>
                  <a:spcPts val="0"/>
                </a:spcAft>
                <a:defRPr/>
              </a:pPr>
              <a:endParaRPr lang="ru-RU">
                <a:latin typeface="+mn-lt"/>
              </a:endParaRPr>
            </a:p>
          </p:txBody>
        </p:sp>
        <p:sp>
          <p:nvSpPr>
            <p:cNvPr id="6" name="Freeform 4"/>
            <p:cNvSpPr>
              <a:spLocks/>
            </p:cNvSpPr>
            <p:nvPr/>
          </p:nvSpPr>
          <p:spPr bwMode="invGray">
            <a:xfrm>
              <a:off x="0" y="0"/>
              <a:ext cx="5760" cy="1344"/>
            </a:xfrm>
            <a:custGeom>
              <a:avLst/>
              <a:gdLst/>
              <a:ahLst/>
              <a:cxnLst>
                <a:cxn ang="0">
                  <a:pos x="0" y="0"/>
                </a:cxn>
                <a:cxn ang="0">
                  <a:pos x="5760" y="0"/>
                </a:cxn>
                <a:cxn ang="0">
                  <a:pos x="5760" y="720"/>
                </a:cxn>
                <a:cxn ang="0">
                  <a:pos x="3600" y="624"/>
                </a:cxn>
                <a:cxn ang="0">
                  <a:pos x="0" y="1000"/>
                </a:cxn>
                <a:cxn ang="0">
                  <a:pos x="0" y="0"/>
                </a:cxn>
              </a:cxnLst>
              <a:rect l="0" t="0" r="r" b="b"/>
              <a:pathLst>
                <a:path w="5760" h="1104">
                  <a:moveTo>
                    <a:pt x="0" y="0"/>
                  </a:moveTo>
                  <a:lnTo>
                    <a:pt x="5760" y="0"/>
                  </a:lnTo>
                  <a:lnTo>
                    <a:pt x="5760" y="720"/>
                  </a:lnTo>
                  <a:cubicBezTo>
                    <a:pt x="5400" y="824"/>
                    <a:pt x="4560" y="577"/>
                    <a:pt x="3600" y="624"/>
                  </a:cubicBezTo>
                  <a:cubicBezTo>
                    <a:pt x="2640" y="671"/>
                    <a:pt x="600" y="1104"/>
                    <a:pt x="0" y="1000"/>
                  </a:cubicBezTo>
                  <a:lnTo>
                    <a:pt x="0" y="0"/>
                  </a:ln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fontAlgn="auto">
                <a:spcBef>
                  <a:spcPts val="0"/>
                </a:spcBef>
                <a:spcAft>
                  <a:spcPts val="0"/>
                </a:spcAft>
                <a:defRPr/>
              </a:pPr>
              <a:endParaRPr lang="ru-RU">
                <a:latin typeface="+mn-lt"/>
              </a:endParaRPr>
            </a:p>
          </p:txBody>
        </p:sp>
        <p:sp>
          <p:nvSpPr>
            <p:cNvPr id="7" name="Freeform 5"/>
            <p:cNvSpPr>
              <a:spLocks/>
            </p:cNvSpPr>
            <p:nvPr/>
          </p:nvSpPr>
          <p:spPr bwMode="invGray">
            <a:xfrm>
              <a:off x="0" y="733"/>
              <a:ext cx="5760" cy="3587"/>
            </a:xfrm>
            <a:custGeom>
              <a:avLst/>
              <a:gdLst/>
              <a:ahLst/>
              <a:cxnLst>
                <a:cxn ang="0">
                  <a:pos x="0" y="582"/>
                </a:cxn>
                <a:cxn ang="0">
                  <a:pos x="2640" y="267"/>
                </a:cxn>
                <a:cxn ang="0">
                  <a:pos x="3373" y="160"/>
                </a:cxn>
                <a:cxn ang="0">
                  <a:pos x="5760" y="358"/>
                </a:cxn>
                <a:cxn ang="0">
                  <a:pos x="5760" y="3587"/>
                </a:cxn>
                <a:cxn ang="0">
                  <a:pos x="0" y="3587"/>
                </a:cxn>
                <a:cxn ang="0">
                  <a:pos x="0" y="582"/>
                </a:cxn>
              </a:cxnLst>
              <a:rect l="0" t="0" r="r" b="b"/>
              <a:pathLst>
                <a:path w="5760" h="3587">
                  <a:moveTo>
                    <a:pt x="0" y="582"/>
                  </a:moveTo>
                  <a:cubicBezTo>
                    <a:pt x="1027" y="680"/>
                    <a:pt x="1960" y="387"/>
                    <a:pt x="2640" y="267"/>
                  </a:cubicBezTo>
                  <a:cubicBezTo>
                    <a:pt x="2640" y="267"/>
                    <a:pt x="3268" y="180"/>
                    <a:pt x="3373" y="160"/>
                  </a:cubicBezTo>
                  <a:cubicBezTo>
                    <a:pt x="4120" y="0"/>
                    <a:pt x="5280" y="358"/>
                    <a:pt x="5760" y="358"/>
                  </a:cubicBezTo>
                  <a:lnTo>
                    <a:pt x="5760" y="3587"/>
                  </a:lnTo>
                  <a:lnTo>
                    <a:pt x="0" y="3587"/>
                  </a:lnTo>
                  <a:cubicBezTo>
                    <a:pt x="0" y="3587"/>
                    <a:pt x="0" y="582"/>
                    <a:pt x="0" y="582"/>
                  </a:cubicBezTo>
                  <a:close/>
                </a:path>
              </a:pathLst>
            </a:custGeom>
            <a:gradFill rotWithShape="0">
              <a:gsLst>
                <a:gs pos="0">
                  <a:schemeClr val="bg2"/>
                </a:gs>
                <a:gs pos="50000">
                  <a:schemeClr val="bg1"/>
                </a:gs>
                <a:gs pos="100000">
                  <a:schemeClr val="bg2"/>
                </a:gs>
              </a:gsLst>
              <a:lin ang="0" scaled="1"/>
            </a:gradFill>
            <a:ln w="9525" cap="flat">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8" name="Freeform 6"/>
            <p:cNvSpPr>
              <a:spLocks/>
            </p:cNvSpPr>
            <p:nvPr/>
          </p:nvSpPr>
          <p:spPr bwMode="invGray">
            <a:xfrm>
              <a:off x="0" y="184"/>
              <a:ext cx="5760" cy="538"/>
            </a:xfrm>
            <a:custGeom>
              <a:avLst/>
              <a:gdLst/>
              <a:ahLst/>
              <a:cxnLst>
                <a:cxn ang="0">
                  <a:pos x="0" y="163"/>
                </a:cxn>
                <a:cxn ang="0">
                  <a:pos x="0" y="403"/>
                </a:cxn>
                <a:cxn ang="0">
                  <a:pos x="1773" y="443"/>
                </a:cxn>
                <a:cxn ang="0">
                  <a:pos x="4573" y="176"/>
                </a:cxn>
                <a:cxn ang="0">
                  <a:pos x="5760" y="536"/>
                </a:cxn>
                <a:cxn ang="0">
                  <a:pos x="5760" y="163"/>
                </a:cxn>
                <a:cxn ang="0">
                  <a:pos x="4560" y="29"/>
                </a:cxn>
                <a:cxn ang="0">
                  <a:pos x="1987" y="336"/>
                </a:cxn>
                <a:cxn ang="0">
                  <a:pos x="0" y="163"/>
                </a:cxn>
              </a:cxnLst>
              <a:rect l="0" t="0" r="r" b="b"/>
              <a:pathLst>
                <a:path w="5760" h="538">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rotWithShape="0">
              <a:gsLst>
                <a:gs pos="0">
                  <a:schemeClr val="bg1"/>
                </a:gs>
                <a:gs pos="50000">
                  <a:schemeClr val="bg2"/>
                </a:gs>
                <a:gs pos="100000">
                  <a:schemeClr val="bg1"/>
                </a:gs>
              </a:gsLst>
              <a:lin ang="0" scaled="1"/>
            </a:gradFill>
            <a:ln w="9525">
              <a:noFill/>
              <a:round/>
              <a:headEnd/>
              <a:tailEnd/>
            </a:ln>
          </p:spPr>
          <p:txBody>
            <a:bodyPr wrap="none" anchor="ctr"/>
            <a:lstStyle/>
            <a:p>
              <a:pPr fontAlgn="auto">
                <a:spcBef>
                  <a:spcPts val="0"/>
                </a:spcBef>
                <a:spcAft>
                  <a:spcPts val="0"/>
                </a:spcAft>
                <a:defRPr/>
              </a:pPr>
              <a:endParaRPr lang="ru-RU">
                <a:latin typeface="+mn-lt"/>
              </a:endParaRPr>
            </a:p>
          </p:txBody>
        </p:sp>
        <p:sp>
          <p:nvSpPr>
            <p:cNvPr id="9" name="Freeform 7"/>
            <p:cNvSpPr>
              <a:spLocks/>
            </p:cNvSpPr>
            <p:nvPr/>
          </p:nvSpPr>
          <p:spPr bwMode="hidden">
            <a:xfrm>
              <a:off x="0" y="1515"/>
              <a:ext cx="5760" cy="674"/>
            </a:xfrm>
            <a:custGeom>
              <a:avLst/>
              <a:gdLst/>
              <a:ahLst/>
              <a:cxnLst>
                <a:cxn ang="0">
                  <a:pos x="0" y="246"/>
                </a:cxn>
                <a:cxn ang="0">
                  <a:pos x="0" y="406"/>
                </a:cxn>
                <a:cxn ang="0">
                  <a:pos x="1280" y="645"/>
                </a:cxn>
                <a:cxn ang="0">
                  <a:pos x="1627" y="580"/>
                </a:cxn>
                <a:cxn ang="0">
                  <a:pos x="4493" y="113"/>
                </a:cxn>
                <a:cxn ang="0">
                  <a:pos x="5760" y="606"/>
                </a:cxn>
                <a:cxn ang="0">
                  <a:pos x="5760" y="233"/>
                </a:cxn>
                <a:cxn ang="0">
                  <a:pos x="4040" y="33"/>
                </a:cxn>
                <a:cxn ang="0">
                  <a:pos x="1093" y="433"/>
                </a:cxn>
                <a:cxn ang="0">
                  <a:pos x="0" y="246"/>
                </a:cxn>
              </a:cxnLst>
              <a:rect l="0" t="0" r="r" b="b"/>
              <a:pathLst>
                <a:path w="5760" h="674">
                  <a:moveTo>
                    <a:pt x="0" y="246"/>
                  </a:moveTo>
                  <a:lnTo>
                    <a:pt x="0" y="406"/>
                  </a:lnTo>
                  <a:cubicBezTo>
                    <a:pt x="213" y="463"/>
                    <a:pt x="1009" y="616"/>
                    <a:pt x="1280" y="645"/>
                  </a:cubicBezTo>
                  <a:cubicBezTo>
                    <a:pt x="1551" y="674"/>
                    <a:pt x="1092" y="669"/>
                    <a:pt x="1627" y="580"/>
                  </a:cubicBezTo>
                  <a:cubicBezTo>
                    <a:pt x="2162" y="491"/>
                    <a:pt x="3804" y="109"/>
                    <a:pt x="4493" y="113"/>
                  </a:cubicBezTo>
                  <a:cubicBezTo>
                    <a:pt x="5182" y="117"/>
                    <a:pt x="5549" y="586"/>
                    <a:pt x="5760" y="606"/>
                  </a:cubicBezTo>
                  <a:lnTo>
                    <a:pt x="5760" y="233"/>
                  </a:lnTo>
                  <a:cubicBezTo>
                    <a:pt x="5471" y="158"/>
                    <a:pt x="4818" y="0"/>
                    <a:pt x="4040" y="33"/>
                  </a:cubicBezTo>
                  <a:cubicBezTo>
                    <a:pt x="3262" y="66"/>
                    <a:pt x="1766" y="398"/>
                    <a:pt x="1093" y="433"/>
                  </a:cubicBezTo>
                  <a:cubicBezTo>
                    <a:pt x="420" y="468"/>
                    <a:pt x="228" y="285"/>
                    <a:pt x="0" y="246"/>
                  </a:cubicBezTo>
                  <a:close/>
                </a:path>
              </a:pathLst>
            </a:custGeom>
            <a:gradFill rotWithShape="0">
              <a:gsLst>
                <a:gs pos="0">
                  <a:schemeClr val="bg1"/>
                </a:gs>
                <a:gs pos="50000">
                  <a:schemeClr val="accent2"/>
                </a:gs>
                <a:gs pos="100000">
                  <a:schemeClr val="bg1"/>
                </a:gs>
              </a:gsLst>
              <a:lin ang="0" scaled="1"/>
            </a:gradFill>
            <a:ln w="9525" cap="flat">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0" name="Freeform 8"/>
            <p:cNvSpPr>
              <a:spLocks/>
            </p:cNvSpPr>
            <p:nvPr/>
          </p:nvSpPr>
          <p:spPr bwMode="white">
            <a:xfrm>
              <a:off x="1560" y="959"/>
              <a:ext cx="4200" cy="3361"/>
            </a:xfrm>
            <a:custGeom>
              <a:avLst/>
              <a:gdLst/>
              <a:ahLst/>
              <a:cxnLst>
                <a:cxn ang="0">
                  <a:pos x="0" y="3361"/>
                </a:cxn>
                <a:cxn ang="0">
                  <a:pos x="1054" y="295"/>
                </a:cxn>
                <a:cxn ang="0">
                  <a:pos x="4200" y="1588"/>
                </a:cxn>
                <a:cxn ang="0">
                  <a:pos x="4200" y="2028"/>
                </a:cxn>
                <a:cxn ang="0">
                  <a:pos x="1200" y="442"/>
                </a:cxn>
                <a:cxn ang="0">
                  <a:pos x="347" y="3361"/>
                </a:cxn>
                <a:cxn ang="0">
                  <a:pos x="0" y="3361"/>
                </a:cxn>
              </a:cxnLst>
              <a:rect l="0" t="0" r="r" b="b"/>
              <a:pathLst>
                <a:path w="4200" h="3361">
                  <a:moveTo>
                    <a:pt x="0" y="3361"/>
                  </a:moveTo>
                  <a:cubicBezTo>
                    <a:pt x="118" y="2850"/>
                    <a:pt x="354" y="590"/>
                    <a:pt x="1054" y="295"/>
                  </a:cubicBezTo>
                  <a:cubicBezTo>
                    <a:pt x="1754" y="0"/>
                    <a:pt x="3676" y="1299"/>
                    <a:pt x="4200" y="1588"/>
                  </a:cubicBezTo>
                  <a:lnTo>
                    <a:pt x="4200" y="2028"/>
                  </a:lnTo>
                  <a:cubicBezTo>
                    <a:pt x="3700" y="1837"/>
                    <a:pt x="1842" y="220"/>
                    <a:pt x="1200" y="442"/>
                  </a:cubicBezTo>
                  <a:cubicBezTo>
                    <a:pt x="558" y="664"/>
                    <a:pt x="547" y="2875"/>
                    <a:pt x="347" y="3361"/>
                  </a:cubicBezTo>
                  <a:lnTo>
                    <a:pt x="0" y="3361"/>
                  </a:ln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fontAlgn="auto">
                <a:spcBef>
                  <a:spcPts val="0"/>
                </a:spcBef>
                <a:spcAft>
                  <a:spcPts val="0"/>
                </a:spcAft>
                <a:defRPr/>
              </a:pPr>
              <a:endParaRPr lang="ru-RU">
                <a:latin typeface="+mn-lt"/>
              </a:endParaRPr>
            </a:p>
          </p:txBody>
        </p:sp>
        <p:sp>
          <p:nvSpPr>
            <p:cNvPr id="11" name="Freeform 9"/>
            <p:cNvSpPr>
              <a:spLocks/>
            </p:cNvSpPr>
            <p:nvPr/>
          </p:nvSpPr>
          <p:spPr bwMode="invGray">
            <a:xfrm>
              <a:off x="0" y="2169"/>
              <a:ext cx="5760" cy="1925"/>
            </a:xfrm>
            <a:custGeom>
              <a:avLst/>
              <a:gdLst/>
              <a:ahLst/>
              <a:cxnLst>
                <a:cxn ang="0">
                  <a:pos x="0" y="804"/>
                </a:cxn>
                <a:cxn ang="0">
                  <a:pos x="0" y="991"/>
                </a:cxn>
                <a:cxn ang="0">
                  <a:pos x="1547" y="1818"/>
                </a:cxn>
                <a:cxn ang="0">
                  <a:pos x="3253" y="351"/>
                </a:cxn>
                <a:cxn ang="0">
                  <a:pos x="5760" y="1537"/>
                </a:cxn>
                <a:cxn ang="0">
                  <a:pos x="5760" y="1151"/>
                </a:cxn>
                <a:cxn ang="0">
                  <a:pos x="3240" y="84"/>
                </a:cxn>
                <a:cxn ang="0">
                  <a:pos x="1573" y="1671"/>
                </a:cxn>
                <a:cxn ang="0">
                  <a:pos x="0" y="804"/>
                </a:cxn>
              </a:cxnLst>
              <a:rect l="0" t="0" r="r" b="b"/>
              <a:pathLst>
                <a:path w="5760" h="1925">
                  <a:moveTo>
                    <a:pt x="0" y="804"/>
                  </a:moveTo>
                  <a:lnTo>
                    <a:pt x="0" y="991"/>
                  </a:lnTo>
                  <a:cubicBezTo>
                    <a:pt x="258" y="1160"/>
                    <a:pt x="1005" y="1925"/>
                    <a:pt x="1547" y="1818"/>
                  </a:cubicBezTo>
                  <a:cubicBezTo>
                    <a:pt x="2089" y="1711"/>
                    <a:pt x="2551" y="398"/>
                    <a:pt x="3253" y="351"/>
                  </a:cubicBezTo>
                  <a:cubicBezTo>
                    <a:pt x="3955" y="304"/>
                    <a:pt x="5342" y="1404"/>
                    <a:pt x="5760" y="1537"/>
                  </a:cubicBezTo>
                  <a:lnTo>
                    <a:pt x="5760" y="1151"/>
                  </a:lnTo>
                  <a:cubicBezTo>
                    <a:pt x="5405" y="1124"/>
                    <a:pt x="3982" y="0"/>
                    <a:pt x="3240" y="84"/>
                  </a:cubicBezTo>
                  <a:cubicBezTo>
                    <a:pt x="2542" y="171"/>
                    <a:pt x="2113" y="1551"/>
                    <a:pt x="1573" y="1671"/>
                  </a:cubicBezTo>
                  <a:cubicBezTo>
                    <a:pt x="1033" y="1791"/>
                    <a:pt x="262" y="826"/>
                    <a:pt x="0" y="804"/>
                  </a:cubicBezTo>
                  <a:close/>
                </a:path>
              </a:pathLst>
            </a:custGeom>
            <a:gradFill rotWithShape="0">
              <a:gsLst>
                <a:gs pos="0">
                  <a:schemeClr val="bg1"/>
                </a:gs>
                <a:gs pos="50000">
                  <a:schemeClr val="accent2"/>
                </a:gs>
                <a:gs pos="100000">
                  <a:schemeClr val="bg1"/>
                </a:gs>
              </a:gsLst>
              <a:lin ang="0" scaled="1"/>
            </a:gradFill>
            <a:ln w="9525" cap="flat">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2" name="Freeform 10"/>
            <p:cNvSpPr>
              <a:spLocks/>
            </p:cNvSpPr>
            <p:nvPr/>
          </p:nvSpPr>
          <p:spPr bwMode="white">
            <a:xfrm>
              <a:off x="0" y="2238"/>
              <a:ext cx="3929" cy="2120"/>
            </a:xfrm>
            <a:custGeom>
              <a:avLst/>
              <a:gdLst/>
              <a:ahLst/>
              <a:cxnLst>
                <a:cxn ang="0">
                  <a:pos x="0" y="415"/>
                </a:cxn>
                <a:cxn ang="0">
                  <a:pos x="0" y="508"/>
                </a:cxn>
                <a:cxn ang="0">
                  <a:pos x="1933" y="229"/>
                </a:cxn>
                <a:cxn ang="0">
                  <a:pos x="3920" y="1055"/>
                </a:cxn>
                <a:cxn ang="0">
                  <a:pos x="3587" y="2082"/>
                </a:cxn>
                <a:cxn ang="0">
                  <a:pos x="3947" y="829"/>
                </a:cxn>
                <a:cxn ang="0">
                  <a:pos x="2253" y="69"/>
                </a:cxn>
                <a:cxn ang="0">
                  <a:pos x="0" y="415"/>
                </a:cxn>
              </a:cxnLst>
              <a:rect l="0" t="0" r="r" b="b"/>
              <a:pathLst>
                <a:path w="4196" h="2120">
                  <a:moveTo>
                    <a:pt x="0" y="415"/>
                  </a:moveTo>
                  <a:lnTo>
                    <a:pt x="0" y="508"/>
                  </a:lnTo>
                  <a:cubicBezTo>
                    <a:pt x="160" y="577"/>
                    <a:pt x="1280" y="138"/>
                    <a:pt x="1933" y="229"/>
                  </a:cubicBezTo>
                  <a:cubicBezTo>
                    <a:pt x="2586" y="320"/>
                    <a:pt x="3644" y="746"/>
                    <a:pt x="3920" y="1055"/>
                  </a:cubicBezTo>
                  <a:cubicBezTo>
                    <a:pt x="4196" y="1364"/>
                    <a:pt x="3583" y="2120"/>
                    <a:pt x="3587" y="2082"/>
                  </a:cubicBezTo>
                  <a:lnTo>
                    <a:pt x="3947" y="829"/>
                  </a:lnTo>
                  <a:cubicBezTo>
                    <a:pt x="3725" y="494"/>
                    <a:pt x="2911" y="138"/>
                    <a:pt x="2253" y="69"/>
                  </a:cubicBezTo>
                  <a:cubicBezTo>
                    <a:pt x="1595" y="0"/>
                    <a:pt x="469" y="343"/>
                    <a:pt x="0" y="415"/>
                  </a:cubicBezTo>
                  <a:close/>
                </a:path>
              </a:pathLst>
            </a:custGeom>
            <a:gradFill rotWithShape="0">
              <a:gsLst>
                <a:gs pos="0">
                  <a:schemeClr val="accent2"/>
                </a:gs>
                <a:gs pos="50000">
                  <a:schemeClr val="bg1"/>
                </a:gs>
                <a:gs pos="100000">
                  <a:schemeClr val="accent2"/>
                </a:gs>
              </a:gsLst>
              <a:lin ang="5400000" scaled="1"/>
            </a:gradFill>
            <a:ln w="9525" cap="flat">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sp>
        <p:nvSpPr>
          <p:cNvPr id="20491" name="Rectangle 11"/>
          <p:cNvSpPr>
            <a:spLocks noGrp="1" noChangeArrowheads="1"/>
          </p:cNvSpPr>
          <p:nvPr>
            <p:ph type="ctrTitle"/>
          </p:nvPr>
        </p:nvSpPr>
        <p:spPr>
          <a:xfrm>
            <a:off x="685800" y="2286000"/>
            <a:ext cx="7772400" cy="1143000"/>
          </a:xfrm>
        </p:spPr>
        <p:txBody>
          <a:bodyPr/>
          <a:lstStyle>
            <a:lvl1pPr>
              <a:defRPr/>
            </a:lvl1pPr>
          </a:lstStyle>
          <a:p>
            <a:r>
              <a:rPr lang="ru-RU" smtClean="0"/>
              <a:t>Образец заголовка</a:t>
            </a:r>
            <a:endParaRPr lang="ru-RU"/>
          </a:p>
        </p:txBody>
      </p:sp>
      <p:sp>
        <p:nvSpPr>
          <p:cNvPr id="20492" name="Rectangle 12"/>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ru-RU" smtClean="0"/>
              <a:t>Образец подзаголовка</a:t>
            </a:r>
            <a:endParaRPr lang="ru-RU"/>
          </a:p>
        </p:txBody>
      </p:sp>
      <p:sp>
        <p:nvSpPr>
          <p:cNvPr id="13" name="Rectangle 13"/>
          <p:cNvSpPr>
            <a:spLocks noGrp="1" noChangeArrowheads="1"/>
          </p:cNvSpPr>
          <p:nvPr>
            <p:ph type="dt" sz="quarter" idx="10"/>
          </p:nvPr>
        </p:nvSpPr>
        <p:spPr/>
        <p:txBody>
          <a:bodyPr/>
          <a:lstStyle>
            <a:lvl1pPr>
              <a:spcBef>
                <a:spcPct val="0"/>
              </a:spcBef>
              <a:defRPr/>
            </a:lvl1pPr>
          </a:lstStyle>
          <a:p>
            <a:pPr>
              <a:defRPr/>
            </a:pPr>
            <a:endParaRPr lang="ru-RU"/>
          </a:p>
        </p:txBody>
      </p:sp>
      <p:sp>
        <p:nvSpPr>
          <p:cNvPr id="14" name="Rectangle 14"/>
          <p:cNvSpPr>
            <a:spLocks noGrp="1" noChangeArrowheads="1"/>
          </p:cNvSpPr>
          <p:nvPr>
            <p:ph type="ftr" sz="quarter" idx="11"/>
          </p:nvPr>
        </p:nvSpPr>
        <p:spPr/>
        <p:txBody>
          <a:bodyPr/>
          <a:lstStyle>
            <a:lvl1pPr>
              <a:spcBef>
                <a:spcPct val="0"/>
              </a:spcBef>
              <a:defRPr/>
            </a:lvl1pPr>
          </a:lstStyle>
          <a:p>
            <a:pPr>
              <a:defRPr/>
            </a:pPr>
            <a:endParaRPr lang="ru-RU"/>
          </a:p>
        </p:txBody>
      </p:sp>
      <p:sp>
        <p:nvSpPr>
          <p:cNvPr id="15" name="Rectangle 15"/>
          <p:cNvSpPr>
            <a:spLocks noGrp="1" noChangeArrowheads="1"/>
          </p:cNvSpPr>
          <p:nvPr>
            <p:ph type="sldNum" sz="quarter" idx="12"/>
          </p:nvPr>
        </p:nvSpPr>
        <p:spPr/>
        <p:txBody>
          <a:bodyPr/>
          <a:lstStyle>
            <a:lvl1pPr>
              <a:spcBef>
                <a:spcPct val="0"/>
              </a:spcBef>
              <a:defRPr/>
            </a:lvl1pPr>
          </a:lstStyle>
          <a:p>
            <a:pPr>
              <a:defRPr/>
            </a:pPr>
            <a:fld id="{220F3649-B409-41E9-BABC-D0905C6B342B}" type="slidenum">
              <a:rPr lang="ru-RU"/>
              <a:pPr>
                <a:defRPr/>
              </a:pPr>
              <a:t>‹#›</a:t>
            </a:fld>
            <a:endParaRPr lang="ru-RU"/>
          </a:p>
        </p:txBody>
      </p:sp>
    </p:spTree>
    <p:extLst>
      <p:ext uri="{BB962C8B-B14F-4D97-AF65-F5344CB8AC3E}">
        <p14:creationId xmlns:p14="http://schemas.microsoft.com/office/powerpoint/2010/main" val="2518784189"/>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2"/>
          <p:cNvSpPr>
            <a:spLocks noGrp="1" noChangeArrowheads="1"/>
          </p:cNvSpPr>
          <p:nvPr>
            <p:ph type="dt" sz="half" idx="10"/>
          </p:nvPr>
        </p:nvSpPr>
        <p:spPr>
          <a:ln/>
        </p:spPr>
        <p:txBody>
          <a:bodyPr/>
          <a:lstStyle>
            <a:lvl1pPr>
              <a:defRPr/>
            </a:lvl1pPr>
          </a:lstStyle>
          <a:p>
            <a:pPr>
              <a:defRPr/>
            </a:pPr>
            <a:endParaRPr lang="ru-RU"/>
          </a:p>
        </p:txBody>
      </p:sp>
      <p:sp>
        <p:nvSpPr>
          <p:cNvPr id="5" name="Rectangle 13"/>
          <p:cNvSpPr>
            <a:spLocks noGrp="1" noChangeArrowheads="1"/>
          </p:cNvSpPr>
          <p:nvPr>
            <p:ph type="ftr" sz="quarter" idx="11"/>
          </p:nvPr>
        </p:nvSpPr>
        <p:spPr>
          <a:ln/>
        </p:spPr>
        <p:txBody>
          <a:bodyPr/>
          <a:lstStyle>
            <a:lvl1pPr>
              <a:defRPr/>
            </a:lvl1pPr>
          </a:lstStyle>
          <a:p>
            <a:pPr>
              <a:defRPr/>
            </a:pPr>
            <a:endParaRPr lang="ru-RU"/>
          </a:p>
        </p:txBody>
      </p:sp>
      <p:sp>
        <p:nvSpPr>
          <p:cNvPr id="6" name="Rectangle 14"/>
          <p:cNvSpPr>
            <a:spLocks noGrp="1" noChangeArrowheads="1"/>
          </p:cNvSpPr>
          <p:nvPr>
            <p:ph type="sldNum" sz="quarter" idx="12"/>
          </p:nvPr>
        </p:nvSpPr>
        <p:spPr>
          <a:ln/>
        </p:spPr>
        <p:txBody>
          <a:bodyPr/>
          <a:lstStyle>
            <a:lvl1pPr>
              <a:defRPr/>
            </a:lvl1pPr>
          </a:lstStyle>
          <a:p>
            <a:pPr>
              <a:defRPr/>
            </a:pPr>
            <a:fld id="{FF045DC4-8D57-4206-919D-2A22636E142F}" type="slidenum">
              <a:rPr lang="ru-RU"/>
              <a:pPr>
                <a:defRPr/>
              </a:pPr>
              <a:t>‹#›</a:t>
            </a:fld>
            <a:endParaRPr lang="ru-RU"/>
          </a:p>
        </p:txBody>
      </p:sp>
    </p:spTree>
    <p:extLst>
      <p:ext uri="{BB962C8B-B14F-4D97-AF65-F5344CB8AC3E}">
        <p14:creationId xmlns:p14="http://schemas.microsoft.com/office/powerpoint/2010/main" val="1900177181"/>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2"/>
          <p:cNvSpPr>
            <a:spLocks noGrp="1" noChangeArrowheads="1"/>
          </p:cNvSpPr>
          <p:nvPr>
            <p:ph type="dt" sz="half" idx="10"/>
          </p:nvPr>
        </p:nvSpPr>
        <p:spPr>
          <a:ln/>
        </p:spPr>
        <p:txBody>
          <a:bodyPr/>
          <a:lstStyle>
            <a:lvl1pPr>
              <a:defRPr/>
            </a:lvl1pPr>
          </a:lstStyle>
          <a:p>
            <a:pPr>
              <a:defRPr/>
            </a:pPr>
            <a:endParaRPr lang="ru-RU"/>
          </a:p>
        </p:txBody>
      </p:sp>
      <p:sp>
        <p:nvSpPr>
          <p:cNvPr id="5" name="Rectangle 13"/>
          <p:cNvSpPr>
            <a:spLocks noGrp="1" noChangeArrowheads="1"/>
          </p:cNvSpPr>
          <p:nvPr>
            <p:ph type="ftr" sz="quarter" idx="11"/>
          </p:nvPr>
        </p:nvSpPr>
        <p:spPr>
          <a:ln/>
        </p:spPr>
        <p:txBody>
          <a:bodyPr/>
          <a:lstStyle>
            <a:lvl1pPr>
              <a:defRPr/>
            </a:lvl1pPr>
          </a:lstStyle>
          <a:p>
            <a:pPr>
              <a:defRPr/>
            </a:pPr>
            <a:endParaRPr lang="ru-RU"/>
          </a:p>
        </p:txBody>
      </p:sp>
      <p:sp>
        <p:nvSpPr>
          <p:cNvPr id="6" name="Rectangle 14"/>
          <p:cNvSpPr>
            <a:spLocks noGrp="1" noChangeArrowheads="1"/>
          </p:cNvSpPr>
          <p:nvPr>
            <p:ph type="sldNum" sz="quarter" idx="12"/>
          </p:nvPr>
        </p:nvSpPr>
        <p:spPr>
          <a:ln/>
        </p:spPr>
        <p:txBody>
          <a:bodyPr/>
          <a:lstStyle>
            <a:lvl1pPr>
              <a:defRPr/>
            </a:lvl1pPr>
          </a:lstStyle>
          <a:p>
            <a:pPr>
              <a:defRPr/>
            </a:pPr>
            <a:fld id="{8BF0D503-C81A-48B4-8BEC-8D7617298F27}" type="slidenum">
              <a:rPr lang="ru-RU"/>
              <a:pPr>
                <a:defRPr/>
              </a:pPr>
              <a:t>‹#›</a:t>
            </a:fld>
            <a:endParaRPr lang="ru-RU"/>
          </a:p>
        </p:txBody>
      </p:sp>
    </p:spTree>
    <p:extLst>
      <p:ext uri="{BB962C8B-B14F-4D97-AF65-F5344CB8AC3E}">
        <p14:creationId xmlns:p14="http://schemas.microsoft.com/office/powerpoint/2010/main" val="149319629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2"/>
          <p:cNvSpPr>
            <a:spLocks noGrp="1" noChangeArrowheads="1"/>
          </p:cNvSpPr>
          <p:nvPr>
            <p:ph type="dt" sz="half" idx="10"/>
          </p:nvPr>
        </p:nvSpPr>
        <p:spPr>
          <a:ln/>
        </p:spPr>
        <p:txBody>
          <a:bodyPr/>
          <a:lstStyle>
            <a:lvl1pPr>
              <a:defRPr/>
            </a:lvl1pPr>
          </a:lstStyle>
          <a:p>
            <a:pPr>
              <a:defRPr/>
            </a:pPr>
            <a:endParaRPr lang="ru-RU"/>
          </a:p>
        </p:txBody>
      </p:sp>
      <p:sp>
        <p:nvSpPr>
          <p:cNvPr id="6" name="Rectangle 13"/>
          <p:cNvSpPr>
            <a:spLocks noGrp="1" noChangeArrowheads="1"/>
          </p:cNvSpPr>
          <p:nvPr>
            <p:ph type="ftr" sz="quarter" idx="11"/>
          </p:nvPr>
        </p:nvSpPr>
        <p:spPr>
          <a:ln/>
        </p:spPr>
        <p:txBody>
          <a:bodyPr/>
          <a:lstStyle>
            <a:lvl1pPr>
              <a:defRPr/>
            </a:lvl1pPr>
          </a:lstStyle>
          <a:p>
            <a:pPr>
              <a:defRPr/>
            </a:pPr>
            <a:endParaRPr lang="ru-RU"/>
          </a:p>
        </p:txBody>
      </p:sp>
      <p:sp>
        <p:nvSpPr>
          <p:cNvPr id="7" name="Rectangle 14"/>
          <p:cNvSpPr>
            <a:spLocks noGrp="1" noChangeArrowheads="1"/>
          </p:cNvSpPr>
          <p:nvPr>
            <p:ph type="sldNum" sz="quarter" idx="12"/>
          </p:nvPr>
        </p:nvSpPr>
        <p:spPr>
          <a:ln/>
        </p:spPr>
        <p:txBody>
          <a:bodyPr/>
          <a:lstStyle>
            <a:lvl1pPr>
              <a:defRPr/>
            </a:lvl1pPr>
          </a:lstStyle>
          <a:p>
            <a:pPr>
              <a:defRPr/>
            </a:pPr>
            <a:fld id="{437E3E38-8DD0-4133-8B87-0449A4F9ADAF}" type="slidenum">
              <a:rPr lang="ru-RU"/>
              <a:pPr>
                <a:defRPr/>
              </a:pPr>
              <a:t>‹#›</a:t>
            </a:fld>
            <a:endParaRPr lang="ru-RU"/>
          </a:p>
        </p:txBody>
      </p:sp>
    </p:spTree>
    <p:extLst>
      <p:ext uri="{BB962C8B-B14F-4D97-AF65-F5344CB8AC3E}">
        <p14:creationId xmlns:p14="http://schemas.microsoft.com/office/powerpoint/2010/main" val="4222581493"/>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2"/>
          <p:cNvSpPr>
            <a:spLocks noGrp="1" noChangeArrowheads="1"/>
          </p:cNvSpPr>
          <p:nvPr>
            <p:ph type="dt" sz="half" idx="10"/>
          </p:nvPr>
        </p:nvSpPr>
        <p:spPr>
          <a:ln/>
        </p:spPr>
        <p:txBody>
          <a:bodyPr/>
          <a:lstStyle>
            <a:lvl1pPr>
              <a:defRPr/>
            </a:lvl1pPr>
          </a:lstStyle>
          <a:p>
            <a:pPr>
              <a:defRPr/>
            </a:pPr>
            <a:endParaRPr lang="ru-RU"/>
          </a:p>
        </p:txBody>
      </p:sp>
      <p:sp>
        <p:nvSpPr>
          <p:cNvPr id="8" name="Rectangle 13"/>
          <p:cNvSpPr>
            <a:spLocks noGrp="1" noChangeArrowheads="1"/>
          </p:cNvSpPr>
          <p:nvPr>
            <p:ph type="ftr" sz="quarter" idx="11"/>
          </p:nvPr>
        </p:nvSpPr>
        <p:spPr>
          <a:ln/>
        </p:spPr>
        <p:txBody>
          <a:bodyPr/>
          <a:lstStyle>
            <a:lvl1pPr>
              <a:defRPr/>
            </a:lvl1pPr>
          </a:lstStyle>
          <a:p>
            <a:pPr>
              <a:defRPr/>
            </a:pPr>
            <a:endParaRPr lang="ru-RU"/>
          </a:p>
        </p:txBody>
      </p:sp>
      <p:sp>
        <p:nvSpPr>
          <p:cNvPr id="9" name="Rectangle 14"/>
          <p:cNvSpPr>
            <a:spLocks noGrp="1" noChangeArrowheads="1"/>
          </p:cNvSpPr>
          <p:nvPr>
            <p:ph type="sldNum" sz="quarter" idx="12"/>
          </p:nvPr>
        </p:nvSpPr>
        <p:spPr>
          <a:ln/>
        </p:spPr>
        <p:txBody>
          <a:bodyPr/>
          <a:lstStyle>
            <a:lvl1pPr>
              <a:defRPr/>
            </a:lvl1pPr>
          </a:lstStyle>
          <a:p>
            <a:pPr>
              <a:defRPr/>
            </a:pPr>
            <a:fld id="{5FBA2BAF-D7C2-48CB-BB10-88FD49BF70AE}" type="slidenum">
              <a:rPr lang="ru-RU"/>
              <a:pPr>
                <a:defRPr/>
              </a:pPr>
              <a:t>‹#›</a:t>
            </a:fld>
            <a:endParaRPr lang="ru-RU"/>
          </a:p>
        </p:txBody>
      </p:sp>
    </p:spTree>
    <p:extLst>
      <p:ext uri="{BB962C8B-B14F-4D97-AF65-F5344CB8AC3E}">
        <p14:creationId xmlns:p14="http://schemas.microsoft.com/office/powerpoint/2010/main" val="212333142"/>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2"/>
          <p:cNvSpPr>
            <a:spLocks noGrp="1" noChangeArrowheads="1"/>
          </p:cNvSpPr>
          <p:nvPr>
            <p:ph type="dt" sz="half" idx="10"/>
          </p:nvPr>
        </p:nvSpPr>
        <p:spPr>
          <a:ln/>
        </p:spPr>
        <p:txBody>
          <a:bodyPr/>
          <a:lstStyle>
            <a:lvl1pPr>
              <a:defRPr/>
            </a:lvl1pPr>
          </a:lstStyle>
          <a:p>
            <a:pPr>
              <a:defRPr/>
            </a:pPr>
            <a:endParaRPr lang="ru-RU"/>
          </a:p>
        </p:txBody>
      </p:sp>
      <p:sp>
        <p:nvSpPr>
          <p:cNvPr id="4" name="Rectangle 13"/>
          <p:cNvSpPr>
            <a:spLocks noGrp="1" noChangeArrowheads="1"/>
          </p:cNvSpPr>
          <p:nvPr>
            <p:ph type="ftr" sz="quarter" idx="11"/>
          </p:nvPr>
        </p:nvSpPr>
        <p:spPr>
          <a:ln/>
        </p:spPr>
        <p:txBody>
          <a:bodyPr/>
          <a:lstStyle>
            <a:lvl1pPr>
              <a:defRPr/>
            </a:lvl1pPr>
          </a:lstStyle>
          <a:p>
            <a:pPr>
              <a:defRPr/>
            </a:pPr>
            <a:endParaRPr lang="ru-RU"/>
          </a:p>
        </p:txBody>
      </p:sp>
      <p:sp>
        <p:nvSpPr>
          <p:cNvPr id="5" name="Rectangle 14"/>
          <p:cNvSpPr>
            <a:spLocks noGrp="1" noChangeArrowheads="1"/>
          </p:cNvSpPr>
          <p:nvPr>
            <p:ph type="sldNum" sz="quarter" idx="12"/>
          </p:nvPr>
        </p:nvSpPr>
        <p:spPr>
          <a:ln/>
        </p:spPr>
        <p:txBody>
          <a:bodyPr/>
          <a:lstStyle>
            <a:lvl1pPr>
              <a:defRPr/>
            </a:lvl1pPr>
          </a:lstStyle>
          <a:p>
            <a:pPr>
              <a:defRPr/>
            </a:pPr>
            <a:fld id="{721AA26C-9546-46EB-8CD6-1991108A136E}" type="slidenum">
              <a:rPr lang="ru-RU"/>
              <a:pPr>
                <a:defRPr/>
              </a:pPr>
              <a:t>‹#›</a:t>
            </a:fld>
            <a:endParaRPr lang="ru-RU"/>
          </a:p>
        </p:txBody>
      </p:sp>
    </p:spTree>
    <p:extLst>
      <p:ext uri="{BB962C8B-B14F-4D97-AF65-F5344CB8AC3E}">
        <p14:creationId xmlns:p14="http://schemas.microsoft.com/office/powerpoint/2010/main" val="1630584642"/>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ru-RU"/>
          </a:p>
        </p:txBody>
      </p:sp>
      <p:sp>
        <p:nvSpPr>
          <p:cNvPr id="3" name="Rectangle 13"/>
          <p:cNvSpPr>
            <a:spLocks noGrp="1" noChangeArrowheads="1"/>
          </p:cNvSpPr>
          <p:nvPr>
            <p:ph type="ftr" sz="quarter" idx="11"/>
          </p:nvPr>
        </p:nvSpPr>
        <p:spPr>
          <a:ln/>
        </p:spPr>
        <p:txBody>
          <a:bodyPr/>
          <a:lstStyle>
            <a:lvl1pPr>
              <a:defRPr/>
            </a:lvl1pPr>
          </a:lstStyle>
          <a:p>
            <a:pPr>
              <a:defRPr/>
            </a:pPr>
            <a:endParaRPr lang="ru-RU"/>
          </a:p>
        </p:txBody>
      </p:sp>
      <p:sp>
        <p:nvSpPr>
          <p:cNvPr id="4" name="Rectangle 14"/>
          <p:cNvSpPr>
            <a:spLocks noGrp="1" noChangeArrowheads="1"/>
          </p:cNvSpPr>
          <p:nvPr>
            <p:ph type="sldNum" sz="quarter" idx="12"/>
          </p:nvPr>
        </p:nvSpPr>
        <p:spPr>
          <a:ln/>
        </p:spPr>
        <p:txBody>
          <a:bodyPr/>
          <a:lstStyle>
            <a:lvl1pPr>
              <a:defRPr/>
            </a:lvl1pPr>
          </a:lstStyle>
          <a:p>
            <a:pPr>
              <a:defRPr/>
            </a:pPr>
            <a:fld id="{E325E27D-D9BD-4ADC-ABC0-319AA91CC821}" type="slidenum">
              <a:rPr lang="ru-RU"/>
              <a:pPr>
                <a:defRPr/>
              </a:pPr>
              <a:t>‹#›</a:t>
            </a:fld>
            <a:endParaRPr lang="ru-RU"/>
          </a:p>
        </p:txBody>
      </p:sp>
    </p:spTree>
    <p:extLst>
      <p:ext uri="{BB962C8B-B14F-4D97-AF65-F5344CB8AC3E}">
        <p14:creationId xmlns:p14="http://schemas.microsoft.com/office/powerpoint/2010/main" val="378339446"/>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2"/>
          <p:cNvSpPr>
            <a:spLocks noGrp="1" noChangeArrowheads="1"/>
          </p:cNvSpPr>
          <p:nvPr>
            <p:ph type="dt" sz="half" idx="10"/>
          </p:nvPr>
        </p:nvSpPr>
        <p:spPr>
          <a:ln/>
        </p:spPr>
        <p:txBody>
          <a:bodyPr/>
          <a:lstStyle>
            <a:lvl1pPr>
              <a:defRPr/>
            </a:lvl1pPr>
          </a:lstStyle>
          <a:p>
            <a:pPr>
              <a:defRPr/>
            </a:pPr>
            <a:endParaRPr lang="ru-RU"/>
          </a:p>
        </p:txBody>
      </p:sp>
      <p:sp>
        <p:nvSpPr>
          <p:cNvPr id="6" name="Rectangle 13"/>
          <p:cNvSpPr>
            <a:spLocks noGrp="1" noChangeArrowheads="1"/>
          </p:cNvSpPr>
          <p:nvPr>
            <p:ph type="ftr" sz="quarter" idx="11"/>
          </p:nvPr>
        </p:nvSpPr>
        <p:spPr>
          <a:ln/>
        </p:spPr>
        <p:txBody>
          <a:bodyPr/>
          <a:lstStyle>
            <a:lvl1pPr>
              <a:defRPr/>
            </a:lvl1pPr>
          </a:lstStyle>
          <a:p>
            <a:pPr>
              <a:defRPr/>
            </a:pPr>
            <a:endParaRPr lang="ru-RU"/>
          </a:p>
        </p:txBody>
      </p:sp>
      <p:sp>
        <p:nvSpPr>
          <p:cNvPr id="7" name="Rectangle 14"/>
          <p:cNvSpPr>
            <a:spLocks noGrp="1" noChangeArrowheads="1"/>
          </p:cNvSpPr>
          <p:nvPr>
            <p:ph type="sldNum" sz="quarter" idx="12"/>
          </p:nvPr>
        </p:nvSpPr>
        <p:spPr>
          <a:ln/>
        </p:spPr>
        <p:txBody>
          <a:bodyPr/>
          <a:lstStyle>
            <a:lvl1pPr>
              <a:defRPr/>
            </a:lvl1pPr>
          </a:lstStyle>
          <a:p>
            <a:pPr>
              <a:defRPr/>
            </a:pPr>
            <a:fld id="{31DAFAF1-4D2F-4CE2-A3C8-558A724F636A}" type="slidenum">
              <a:rPr lang="ru-RU"/>
              <a:pPr>
                <a:defRPr/>
              </a:pPr>
              <a:t>‹#›</a:t>
            </a:fld>
            <a:endParaRPr lang="ru-RU"/>
          </a:p>
        </p:txBody>
      </p:sp>
    </p:spTree>
    <p:extLst>
      <p:ext uri="{BB962C8B-B14F-4D97-AF65-F5344CB8AC3E}">
        <p14:creationId xmlns:p14="http://schemas.microsoft.com/office/powerpoint/2010/main" val="135083983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2"/>
          <p:cNvSpPr>
            <a:spLocks noGrp="1" noChangeArrowheads="1"/>
          </p:cNvSpPr>
          <p:nvPr>
            <p:ph type="dt" sz="half" idx="10"/>
          </p:nvPr>
        </p:nvSpPr>
        <p:spPr>
          <a:ln/>
        </p:spPr>
        <p:txBody>
          <a:bodyPr/>
          <a:lstStyle>
            <a:lvl1pPr>
              <a:defRPr/>
            </a:lvl1pPr>
          </a:lstStyle>
          <a:p>
            <a:pPr>
              <a:defRPr/>
            </a:pPr>
            <a:endParaRPr lang="ru-RU"/>
          </a:p>
        </p:txBody>
      </p:sp>
      <p:sp>
        <p:nvSpPr>
          <p:cNvPr id="6" name="Rectangle 13"/>
          <p:cNvSpPr>
            <a:spLocks noGrp="1" noChangeArrowheads="1"/>
          </p:cNvSpPr>
          <p:nvPr>
            <p:ph type="ftr" sz="quarter" idx="11"/>
          </p:nvPr>
        </p:nvSpPr>
        <p:spPr>
          <a:ln/>
        </p:spPr>
        <p:txBody>
          <a:bodyPr/>
          <a:lstStyle>
            <a:lvl1pPr>
              <a:defRPr/>
            </a:lvl1pPr>
          </a:lstStyle>
          <a:p>
            <a:pPr>
              <a:defRPr/>
            </a:pPr>
            <a:endParaRPr lang="ru-RU"/>
          </a:p>
        </p:txBody>
      </p:sp>
      <p:sp>
        <p:nvSpPr>
          <p:cNvPr id="7" name="Rectangle 14"/>
          <p:cNvSpPr>
            <a:spLocks noGrp="1" noChangeArrowheads="1"/>
          </p:cNvSpPr>
          <p:nvPr>
            <p:ph type="sldNum" sz="quarter" idx="12"/>
          </p:nvPr>
        </p:nvSpPr>
        <p:spPr>
          <a:ln/>
        </p:spPr>
        <p:txBody>
          <a:bodyPr/>
          <a:lstStyle>
            <a:lvl1pPr>
              <a:defRPr/>
            </a:lvl1pPr>
          </a:lstStyle>
          <a:p>
            <a:pPr>
              <a:defRPr/>
            </a:pPr>
            <a:fld id="{9578C94F-DB62-416A-B030-164D8CE1569B}" type="slidenum">
              <a:rPr lang="ru-RU"/>
              <a:pPr>
                <a:defRPr/>
              </a:pPr>
              <a:t>‹#›</a:t>
            </a:fld>
            <a:endParaRPr lang="ru-RU"/>
          </a:p>
        </p:txBody>
      </p:sp>
    </p:spTree>
    <p:extLst>
      <p:ext uri="{BB962C8B-B14F-4D97-AF65-F5344CB8AC3E}">
        <p14:creationId xmlns:p14="http://schemas.microsoft.com/office/powerpoint/2010/main" val="1105135557"/>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2"/>
          <p:cNvSpPr>
            <a:spLocks noGrp="1" noChangeArrowheads="1"/>
          </p:cNvSpPr>
          <p:nvPr>
            <p:ph type="dt" sz="half" idx="10"/>
          </p:nvPr>
        </p:nvSpPr>
        <p:spPr>
          <a:ln/>
        </p:spPr>
        <p:txBody>
          <a:bodyPr/>
          <a:lstStyle>
            <a:lvl1pPr>
              <a:defRPr/>
            </a:lvl1pPr>
          </a:lstStyle>
          <a:p>
            <a:pPr>
              <a:defRPr/>
            </a:pPr>
            <a:endParaRPr lang="ru-RU"/>
          </a:p>
        </p:txBody>
      </p:sp>
      <p:sp>
        <p:nvSpPr>
          <p:cNvPr id="5" name="Rectangle 13"/>
          <p:cNvSpPr>
            <a:spLocks noGrp="1" noChangeArrowheads="1"/>
          </p:cNvSpPr>
          <p:nvPr>
            <p:ph type="ftr" sz="quarter" idx="11"/>
          </p:nvPr>
        </p:nvSpPr>
        <p:spPr>
          <a:ln/>
        </p:spPr>
        <p:txBody>
          <a:bodyPr/>
          <a:lstStyle>
            <a:lvl1pPr>
              <a:defRPr/>
            </a:lvl1pPr>
          </a:lstStyle>
          <a:p>
            <a:pPr>
              <a:defRPr/>
            </a:pPr>
            <a:endParaRPr lang="ru-RU"/>
          </a:p>
        </p:txBody>
      </p:sp>
      <p:sp>
        <p:nvSpPr>
          <p:cNvPr id="6" name="Rectangle 14"/>
          <p:cNvSpPr>
            <a:spLocks noGrp="1" noChangeArrowheads="1"/>
          </p:cNvSpPr>
          <p:nvPr>
            <p:ph type="sldNum" sz="quarter" idx="12"/>
          </p:nvPr>
        </p:nvSpPr>
        <p:spPr>
          <a:ln/>
        </p:spPr>
        <p:txBody>
          <a:bodyPr/>
          <a:lstStyle>
            <a:lvl1pPr>
              <a:defRPr/>
            </a:lvl1pPr>
          </a:lstStyle>
          <a:p>
            <a:pPr>
              <a:defRPr/>
            </a:pPr>
            <a:fld id="{C0BDC170-D8D9-4C48-BE35-397D12B326A6}" type="slidenum">
              <a:rPr lang="ru-RU"/>
              <a:pPr>
                <a:defRPr/>
              </a:pPr>
              <a:t>‹#›</a:t>
            </a:fld>
            <a:endParaRPr lang="ru-RU"/>
          </a:p>
        </p:txBody>
      </p:sp>
    </p:spTree>
    <p:extLst>
      <p:ext uri="{BB962C8B-B14F-4D97-AF65-F5344CB8AC3E}">
        <p14:creationId xmlns:p14="http://schemas.microsoft.com/office/powerpoint/2010/main" val="1678934160"/>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609600"/>
            <a:ext cx="1943100" cy="54864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85800" y="609600"/>
            <a:ext cx="5676900" cy="5486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2"/>
          <p:cNvSpPr>
            <a:spLocks noGrp="1" noChangeArrowheads="1"/>
          </p:cNvSpPr>
          <p:nvPr>
            <p:ph type="dt" sz="half" idx="10"/>
          </p:nvPr>
        </p:nvSpPr>
        <p:spPr>
          <a:ln/>
        </p:spPr>
        <p:txBody>
          <a:bodyPr/>
          <a:lstStyle>
            <a:lvl1pPr>
              <a:defRPr/>
            </a:lvl1pPr>
          </a:lstStyle>
          <a:p>
            <a:pPr>
              <a:defRPr/>
            </a:pPr>
            <a:endParaRPr lang="ru-RU"/>
          </a:p>
        </p:txBody>
      </p:sp>
      <p:sp>
        <p:nvSpPr>
          <p:cNvPr id="5" name="Rectangle 13"/>
          <p:cNvSpPr>
            <a:spLocks noGrp="1" noChangeArrowheads="1"/>
          </p:cNvSpPr>
          <p:nvPr>
            <p:ph type="ftr" sz="quarter" idx="11"/>
          </p:nvPr>
        </p:nvSpPr>
        <p:spPr>
          <a:ln/>
        </p:spPr>
        <p:txBody>
          <a:bodyPr/>
          <a:lstStyle>
            <a:lvl1pPr>
              <a:defRPr/>
            </a:lvl1pPr>
          </a:lstStyle>
          <a:p>
            <a:pPr>
              <a:defRPr/>
            </a:pPr>
            <a:endParaRPr lang="ru-RU"/>
          </a:p>
        </p:txBody>
      </p:sp>
      <p:sp>
        <p:nvSpPr>
          <p:cNvPr id="6" name="Rectangle 14"/>
          <p:cNvSpPr>
            <a:spLocks noGrp="1" noChangeArrowheads="1"/>
          </p:cNvSpPr>
          <p:nvPr>
            <p:ph type="sldNum" sz="quarter" idx="12"/>
          </p:nvPr>
        </p:nvSpPr>
        <p:spPr>
          <a:ln/>
        </p:spPr>
        <p:txBody>
          <a:bodyPr/>
          <a:lstStyle>
            <a:lvl1pPr>
              <a:defRPr/>
            </a:lvl1pPr>
          </a:lstStyle>
          <a:p>
            <a:pPr>
              <a:defRPr/>
            </a:pPr>
            <a:fld id="{50BEE0DA-29F1-49E6-8D14-80E000484C3B}" type="slidenum">
              <a:rPr lang="ru-RU"/>
              <a:pPr>
                <a:defRPr/>
              </a:pPr>
              <a:t>‹#›</a:t>
            </a:fld>
            <a:endParaRPr lang="ru-RU"/>
          </a:p>
        </p:txBody>
      </p:sp>
    </p:spTree>
    <p:extLst>
      <p:ext uri="{BB962C8B-B14F-4D97-AF65-F5344CB8AC3E}">
        <p14:creationId xmlns:p14="http://schemas.microsoft.com/office/powerpoint/2010/main" val="4234647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1.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3.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3.jpe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4.pn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5.jpe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6.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image" Target="../media/image8.png"/><Relationship Id="rId2" Type="http://schemas.openxmlformats.org/officeDocument/2006/relationships/slideLayout" Target="../slideLayouts/slideLayout73.xml"/><Relationship Id="rId16" Type="http://schemas.openxmlformats.org/officeDocument/2006/relationships/image" Target="../media/image7.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image" Target="../media/image6.png"/><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9.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6" Type="http://schemas.openxmlformats.org/officeDocument/2006/relationships/image" Target="../media/image10.pn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theme" Target="../theme/theme10.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1.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image" Target="../media/image12.png"/><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2.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image" Target="../media/image13.jpeg"/><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4.jpe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4.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image" Target="../media/image15.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slideLayout" Target="../slideLayouts/slideLayout181.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5" Type="http://schemas.openxmlformats.org/officeDocument/2006/relationships/image" Target="../media/image16.jpeg"/><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9.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theme" Target="../theme/theme16.xml"/><Relationship Id="rId2" Type="http://schemas.openxmlformats.org/officeDocument/2006/relationships/slideLayout" Target="../slideLayouts/slideLayout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00.xml"/><Relationship Id="rId3" Type="http://schemas.openxmlformats.org/officeDocument/2006/relationships/slideLayout" Target="../slideLayouts/slideLayout195.xml"/><Relationship Id="rId7" Type="http://schemas.openxmlformats.org/officeDocument/2006/relationships/slideLayout" Target="../slideLayouts/slideLayout199.xml"/><Relationship Id="rId12" Type="http://schemas.openxmlformats.org/officeDocument/2006/relationships/theme" Target="../theme/theme17.xml"/><Relationship Id="rId2" Type="http://schemas.openxmlformats.org/officeDocument/2006/relationships/slideLayout" Target="../slideLayouts/slideLayout194.xml"/><Relationship Id="rId1" Type="http://schemas.openxmlformats.org/officeDocument/2006/relationships/slideLayout" Target="../slideLayouts/slideLayout193.xml"/><Relationship Id="rId6" Type="http://schemas.openxmlformats.org/officeDocument/2006/relationships/slideLayout" Target="../slideLayouts/slideLayout198.xml"/><Relationship Id="rId11" Type="http://schemas.openxmlformats.org/officeDocument/2006/relationships/slideLayout" Target="../slideLayouts/slideLayout203.xml"/><Relationship Id="rId5" Type="http://schemas.openxmlformats.org/officeDocument/2006/relationships/slideLayout" Target="../slideLayouts/slideLayout197.xml"/><Relationship Id="rId10" Type="http://schemas.openxmlformats.org/officeDocument/2006/relationships/slideLayout" Target="../slideLayouts/slideLayout202.xml"/><Relationship Id="rId4" Type="http://schemas.openxmlformats.org/officeDocument/2006/relationships/slideLayout" Target="../slideLayouts/slideLayout196.xml"/><Relationship Id="rId9" Type="http://schemas.openxmlformats.org/officeDocument/2006/relationships/slideLayout" Target="../slideLayouts/slideLayout201.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11.xml"/><Relationship Id="rId3" Type="http://schemas.openxmlformats.org/officeDocument/2006/relationships/slideLayout" Target="../slideLayouts/slideLayout206.xml"/><Relationship Id="rId7" Type="http://schemas.openxmlformats.org/officeDocument/2006/relationships/slideLayout" Target="../slideLayouts/slideLayout210.xml"/><Relationship Id="rId12" Type="http://schemas.openxmlformats.org/officeDocument/2006/relationships/theme" Target="../theme/theme18.xml"/><Relationship Id="rId2" Type="http://schemas.openxmlformats.org/officeDocument/2006/relationships/slideLayout" Target="../slideLayouts/slideLayout205.xml"/><Relationship Id="rId1" Type="http://schemas.openxmlformats.org/officeDocument/2006/relationships/slideLayout" Target="../slideLayouts/slideLayout204.xml"/><Relationship Id="rId6" Type="http://schemas.openxmlformats.org/officeDocument/2006/relationships/slideLayout" Target="../slideLayouts/slideLayout209.xml"/><Relationship Id="rId11" Type="http://schemas.openxmlformats.org/officeDocument/2006/relationships/slideLayout" Target="../slideLayouts/slideLayout214.xml"/><Relationship Id="rId5" Type="http://schemas.openxmlformats.org/officeDocument/2006/relationships/slideLayout" Target="../slideLayouts/slideLayout208.xml"/><Relationship Id="rId10" Type="http://schemas.openxmlformats.org/officeDocument/2006/relationships/slideLayout" Target="../slideLayouts/slideLayout213.xml"/><Relationship Id="rId4" Type="http://schemas.openxmlformats.org/officeDocument/2006/relationships/slideLayout" Target="../slideLayouts/slideLayout207.xml"/><Relationship Id="rId9" Type="http://schemas.openxmlformats.org/officeDocument/2006/relationships/slideLayout" Target="../slideLayouts/slideLayout212.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22.xml"/><Relationship Id="rId13" Type="http://schemas.openxmlformats.org/officeDocument/2006/relationships/theme" Target="../theme/theme19.xml"/><Relationship Id="rId3" Type="http://schemas.openxmlformats.org/officeDocument/2006/relationships/slideLayout" Target="../slideLayouts/slideLayout217.xml"/><Relationship Id="rId7" Type="http://schemas.openxmlformats.org/officeDocument/2006/relationships/slideLayout" Target="../slideLayouts/slideLayout221.xml"/><Relationship Id="rId12" Type="http://schemas.openxmlformats.org/officeDocument/2006/relationships/slideLayout" Target="../slideLayouts/slideLayout226.xml"/><Relationship Id="rId2" Type="http://schemas.openxmlformats.org/officeDocument/2006/relationships/slideLayout" Target="../slideLayouts/slideLayout216.xml"/><Relationship Id="rId1" Type="http://schemas.openxmlformats.org/officeDocument/2006/relationships/slideLayout" Target="../slideLayouts/slideLayout215.xml"/><Relationship Id="rId6" Type="http://schemas.openxmlformats.org/officeDocument/2006/relationships/slideLayout" Target="../slideLayouts/slideLayout220.xml"/><Relationship Id="rId11" Type="http://schemas.openxmlformats.org/officeDocument/2006/relationships/slideLayout" Target="../slideLayouts/slideLayout225.xml"/><Relationship Id="rId5" Type="http://schemas.openxmlformats.org/officeDocument/2006/relationships/slideLayout" Target="../slideLayouts/slideLayout219.xml"/><Relationship Id="rId10" Type="http://schemas.openxmlformats.org/officeDocument/2006/relationships/slideLayout" Target="../slideLayouts/slideLayout224.xml"/><Relationship Id="rId4" Type="http://schemas.openxmlformats.org/officeDocument/2006/relationships/slideLayout" Target="../slideLayouts/slideLayout218.xml"/><Relationship Id="rId9" Type="http://schemas.openxmlformats.org/officeDocument/2006/relationships/slideLayout" Target="../slideLayouts/slideLayout223.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34.xml"/><Relationship Id="rId3" Type="http://schemas.openxmlformats.org/officeDocument/2006/relationships/slideLayout" Target="../slideLayouts/slideLayout229.xml"/><Relationship Id="rId7" Type="http://schemas.openxmlformats.org/officeDocument/2006/relationships/slideLayout" Target="../slideLayouts/slideLayout233.xml"/><Relationship Id="rId12" Type="http://schemas.openxmlformats.org/officeDocument/2006/relationships/theme" Target="../theme/theme20.xml"/><Relationship Id="rId2" Type="http://schemas.openxmlformats.org/officeDocument/2006/relationships/slideLayout" Target="../slideLayouts/slideLayout228.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1" Type="http://schemas.openxmlformats.org/officeDocument/2006/relationships/slideLayout" Target="../slideLayouts/slideLayout237.xml"/><Relationship Id="rId5" Type="http://schemas.openxmlformats.org/officeDocument/2006/relationships/slideLayout" Target="../slideLayouts/slideLayout231.xml"/><Relationship Id="rId10" Type="http://schemas.openxmlformats.org/officeDocument/2006/relationships/slideLayout" Target="../slideLayouts/slideLayout236.xml"/><Relationship Id="rId4" Type="http://schemas.openxmlformats.org/officeDocument/2006/relationships/slideLayout" Target="../slideLayouts/slideLayout230.xml"/><Relationship Id="rId9" Type="http://schemas.openxmlformats.org/officeDocument/2006/relationships/slideLayout" Target="../slideLayouts/slideLayout235.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45.xml"/><Relationship Id="rId3" Type="http://schemas.openxmlformats.org/officeDocument/2006/relationships/slideLayout" Target="../slideLayouts/slideLayout240.xml"/><Relationship Id="rId7" Type="http://schemas.openxmlformats.org/officeDocument/2006/relationships/slideLayout" Target="../slideLayouts/slideLayout244.xml"/><Relationship Id="rId12" Type="http://schemas.openxmlformats.org/officeDocument/2006/relationships/theme" Target="../theme/theme21.xml"/><Relationship Id="rId2" Type="http://schemas.openxmlformats.org/officeDocument/2006/relationships/slideLayout" Target="../slideLayouts/slideLayout239.xml"/><Relationship Id="rId1" Type="http://schemas.openxmlformats.org/officeDocument/2006/relationships/slideLayout" Target="../slideLayouts/slideLayout238.xml"/><Relationship Id="rId6" Type="http://schemas.openxmlformats.org/officeDocument/2006/relationships/slideLayout" Target="../slideLayouts/slideLayout243.xml"/><Relationship Id="rId11" Type="http://schemas.openxmlformats.org/officeDocument/2006/relationships/slideLayout" Target="../slideLayouts/slideLayout248.xml"/><Relationship Id="rId5" Type="http://schemas.openxmlformats.org/officeDocument/2006/relationships/slideLayout" Target="../slideLayouts/slideLayout242.xml"/><Relationship Id="rId10" Type="http://schemas.openxmlformats.org/officeDocument/2006/relationships/slideLayout" Target="../slideLayouts/slideLayout247.xml"/><Relationship Id="rId4" Type="http://schemas.openxmlformats.org/officeDocument/2006/relationships/slideLayout" Target="../slideLayouts/slideLayout241.xml"/><Relationship Id="rId9" Type="http://schemas.openxmlformats.org/officeDocument/2006/relationships/slideLayout" Target="../slideLayouts/slideLayout246.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56.xml"/><Relationship Id="rId3" Type="http://schemas.openxmlformats.org/officeDocument/2006/relationships/slideLayout" Target="../slideLayouts/slideLayout251.xml"/><Relationship Id="rId7" Type="http://schemas.openxmlformats.org/officeDocument/2006/relationships/slideLayout" Target="../slideLayouts/slideLayout255.xml"/><Relationship Id="rId12" Type="http://schemas.openxmlformats.org/officeDocument/2006/relationships/theme" Target="../theme/theme22.xml"/><Relationship Id="rId2" Type="http://schemas.openxmlformats.org/officeDocument/2006/relationships/slideLayout" Target="../slideLayouts/slideLayout250.xml"/><Relationship Id="rId1" Type="http://schemas.openxmlformats.org/officeDocument/2006/relationships/slideLayout" Target="../slideLayouts/slideLayout249.xml"/><Relationship Id="rId6" Type="http://schemas.openxmlformats.org/officeDocument/2006/relationships/slideLayout" Target="../slideLayouts/slideLayout254.xml"/><Relationship Id="rId11" Type="http://schemas.openxmlformats.org/officeDocument/2006/relationships/slideLayout" Target="../slideLayouts/slideLayout259.xml"/><Relationship Id="rId5" Type="http://schemas.openxmlformats.org/officeDocument/2006/relationships/slideLayout" Target="../slideLayouts/slideLayout253.xml"/><Relationship Id="rId10" Type="http://schemas.openxmlformats.org/officeDocument/2006/relationships/slideLayout" Target="../slideLayouts/slideLayout258.xml"/><Relationship Id="rId4" Type="http://schemas.openxmlformats.org/officeDocument/2006/relationships/slideLayout" Target="../slideLayouts/slideLayout252.xml"/><Relationship Id="rId9" Type="http://schemas.openxmlformats.org/officeDocument/2006/relationships/slideLayout" Target="../slideLayouts/slideLayout2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2A7807C6-30C0-4DC7-A26F-F0849596E382}" type="datetimeFigureOut">
              <a:rPr lang="ru-RU"/>
              <a:pPr>
                <a:defRPr/>
              </a:pPr>
              <a:t>28.12.2012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CD8DF359-8F15-4236-BE50-603801B5448E}"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6B2300"/>
            </a:gs>
            <a:gs pos="100000">
              <a:schemeClr val="bg1"/>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34938" y="889000"/>
            <a:ext cx="888523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ru-RU" smtClean="0"/>
              <a:t>Образец заголовка</a:t>
            </a:r>
          </a:p>
        </p:txBody>
      </p:sp>
      <p:sp>
        <p:nvSpPr>
          <p:cNvPr id="2051" name="Rectangle 3"/>
          <p:cNvSpPr>
            <a:spLocks noGrp="1" noChangeArrowheads="1"/>
          </p:cNvSpPr>
          <p:nvPr>
            <p:ph type="body" idx="1"/>
          </p:nvPr>
        </p:nvSpPr>
        <p:spPr bwMode="auto">
          <a:xfrm>
            <a:off x="134938" y="2116138"/>
            <a:ext cx="8896350" cy="413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5124" name="Freeform 4"/>
          <p:cNvSpPr>
            <a:spLocks/>
          </p:cNvSpPr>
          <p:nvPr/>
        </p:nvSpPr>
        <p:spPr bwMode="auto">
          <a:xfrm>
            <a:off x="3587750" y="53975"/>
            <a:ext cx="1982788" cy="654050"/>
          </a:xfrm>
          <a:custGeom>
            <a:avLst/>
            <a:gdLst/>
            <a:ahLst/>
            <a:cxnLst>
              <a:cxn ang="0">
                <a:pos x="16" y="67"/>
              </a:cxn>
              <a:cxn ang="0">
                <a:pos x="26" y="62"/>
              </a:cxn>
              <a:cxn ang="0">
                <a:pos x="452" y="62"/>
              </a:cxn>
              <a:cxn ang="0">
                <a:pos x="483" y="40"/>
              </a:cxn>
              <a:cxn ang="0">
                <a:pos x="505" y="27"/>
              </a:cxn>
              <a:cxn ang="0">
                <a:pos x="526" y="17"/>
              </a:cxn>
              <a:cxn ang="0">
                <a:pos x="552" y="11"/>
              </a:cxn>
              <a:cxn ang="0">
                <a:pos x="578" y="5"/>
              </a:cxn>
              <a:cxn ang="0">
                <a:pos x="605" y="2"/>
              </a:cxn>
              <a:cxn ang="0">
                <a:pos x="639" y="0"/>
              </a:cxn>
              <a:cxn ang="0">
                <a:pos x="678" y="5"/>
              </a:cxn>
              <a:cxn ang="0">
                <a:pos x="714" y="15"/>
              </a:cxn>
              <a:cxn ang="0">
                <a:pos x="740" y="27"/>
              </a:cxn>
              <a:cxn ang="0">
                <a:pos x="768" y="40"/>
              </a:cxn>
              <a:cxn ang="0">
                <a:pos x="786" y="51"/>
              </a:cxn>
              <a:cxn ang="0">
                <a:pos x="802" y="64"/>
              </a:cxn>
              <a:cxn ang="0">
                <a:pos x="1209" y="62"/>
              </a:cxn>
              <a:cxn ang="0">
                <a:pos x="1223" y="66"/>
              </a:cxn>
              <a:cxn ang="0">
                <a:pos x="1233" y="73"/>
              </a:cxn>
              <a:cxn ang="0">
                <a:pos x="1242" y="91"/>
              </a:cxn>
              <a:cxn ang="0">
                <a:pos x="1246" y="112"/>
              </a:cxn>
              <a:cxn ang="0">
                <a:pos x="1248" y="137"/>
              </a:cxn>
              <a:cxn ang="0">
                <a:pos x="1248" y="349"/>
              </a:cxn>
              <a:cxn ang="0">
                <a:pos x="809" y="350"/>
              </a:cxn>
              <a:cxn ang="0">
                <a:pos x="700" y="409"/>
              </a:cxn>
              <a:cxn ang="0">
                <a:pos x="523" y="411"/>
              </a:cxn>
              <a:cxn ang="0">
                <a:pos x="437" y="346"/>
              </a:cxn>
              <a:cxn ang="0">
                <a:pos x="46" y="349"/>
              </a:cxn>
              <a:cxn ang="0">
                <a:pos x="0" y="349"/>
              </a:cxn>
              <a:cxn ang="0">
                <a:pos x="0" y="152"/>
              </a:cxn>
              <a:cxn ang="0">
                <a:pos x="0" y="123"/>
              </a:cxn>
              <a:cxn ang="0">
                <a:pos x="5" y="94"/>
              </a:cxn>
              <a:cxn ang="0">
                <a:pos x="9" y="80"/>
              </a:cxn>
              <a:cxn ang="0">
                <a:pos x="16" y="67"/>
              </a:cxn>
            </a:cxnLst>
            <a:rect l="0" t="0" r="r" b="b"/>
            <a:pathLst>
              <a:path w="1249" h="412">
                <a:moveTo>
                  <a:pt x="16" y="67"/>
                </a:moveTo>
                <a:lnTo>
                  <a:pt x="26" y="62"/>
                </a:lnTo>
                <a:lnTo>
                  <a:pt x="452" y="62"/>
                </a:lnTo>
                <a:lnTo>
                  <a:pt x="483" y="40"/>
                </a:lnTo>
                <a:lnTo>
                  <a:pt x="505" y="27"/>
                </a:lnTo>
                <a:lnTo>
                  <a:pt x="526" y="17"/>
                </a:lnTo>
                <a:lnTo>
                  <a:pt x="552" y="11"/>
                </a:lnTo>
                <a:lnTo>
                  <a:pt x="578" y="5"/>
                </a:lnTo>
                <a:lnTo>
                  <a:pt x="605" y="2"/>
                </a:lnTo>
                <a:lnTo>
                  <a:pt x="639" y="0"/>
                </a:lnTo>
                <a:lnTo>
                  <a:pt x="678" y="5"/>
                </a:lnTo>
                <a:lnTo>
                  <a:pt x="714" y="15"/>
                </a:lnTo>
                <a:lnTo>
                  <a:pt x="740" y="27"/>
                </a:lnTo>
                <a:lnTo>
                  <a:pt x="768" y="40"/>
                </a:lnTo>
                <a:lnTo>
                  <a:pt x="786" y="51"/>
                </a:lnTo>
                <a:lnTo>
                  <a:pt x="802" y="64"/>
                </a:lnTo>
                <a:lnTo>
                  <a:pt x="1209" y="62"/>
                </a:lnTo>
                <a:lnTo>
                  <a:pt x="1223" y="66"/>
                </a:lnTo>
                <a:lnTo>
                  <a:pt x="1233" y="73"/>
                </a:lnTo>
                <a:lnTo>
                  <a:pt x="1242" y="91"/>
                </a:lnTo>
                <a:lnTo>
                  <a:pt x="1246" y="112"/>
                </a:lnTo>
                <a:lnTo>
                  <a:pt x="1248" y="137"/>
                </a:lnTo>
                <a:lnTo>
                  <a:pt x="1248" y="349"/>
                </a:lnTo>
                <a:lnTo>
                  <a:pt x="809" y="350"/>
                </a:lnTo>
                <a:lnTo>
                  <a:pt x="700" y="409"/>
                </a:lnTo>
                <a:lnTo>
                  <a:pt x="523" y="411"/>
                </a:lnTo>
                <a:lnTo>
                  <a:pt x="437" y="346"/>
                </a:lnTo>
                <a:lnTo>
                  <a:pt x="46" y="349"/>
                </a:lnTo>
                <a:lnTo>
                  <a:pt x="0" y="349"/>
                </a:lnTo>
                <a:lnTo>
                  <a:pt x="0" y="152"/>
                </a:lnTo>
                <a:lnTo>
                  <a:pt x="0" y="123"/>
                </a:lnTo>
                <a:lnTo>
                  <a:pt x="5" y="94"/>
                </a:lnTo>
                <a:lnTo>
                  <a:pt x="9" y="80"/>
                </a:lnTo>
                <a:lnTo>
                  <a:pt x="16" y="67"/>
                </a:lnTo>
              </a:path>
            </a:pathLst>
          </a:custGeom>
          <a:gradFill rotWithShape="0">
            <a:gsLst>
              <a:gs pos="0">
                <a:srgbClr val="00CCFF"/>
              </a:gs>
              <a:gs pos="50000">
                <a:srgbClr val="FFFFFF"/>
              </a:gs>
              <a:gs pos="100000">
                <a:srgbClr val="00CCFF"/>
              </a:gs>
            </a:gsLst>
            <a:lin ang="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25" name="Oval 5"/>
          <p:cNvSpPr>
            <a:spLocks noChangeArrowheads="1"/>
          </p:cNvSpPr>
          <p:nvPr/>
        </p:nvSpPr>
        <p:spPr bwMode="auto">
          <a:xfrm>
            <a:off x="4205288" y="61913"/>
            <a:ext cx="766762" cy="673100"/>
          </a:xfrm>
          <a:prstGeom prst="ellipse">
            <a:avLst/>
          </a:prstGeom>
          <a:gradFill rotWithShape="0">
            <a:gsLst>
              <a:gs pos="0">
                <a:srgbClr val="00CCFF"/>
              </a:gs>
              <a:gs pos="100000">
                <a:srgbClr val="FFFFFF"/>
              </a:gs>
            </a:gsLst>
            <a:path path="shape">
              <a:fillToRect l="50000" t="50000" r="50000" b="50000"/>
            </a:path>
          </a:gradFill>
          <a:ln w="9525">
            <a:noFill/>
            <a:round/>
            <a:headEnd/>
            <a:tailEnd/>
          </a:ln>
          <a:effectLst/>
        </p:spPr>
        <p:txBody>
          <a:bodyPr/>
          <a:lstStyle/>
          <a:p>
            <a:pPr algn="ctr" fontAlgn="auto">
              <a:spcBef>
                <a:spcPts val="0"/>
              </a:spcBef>
              <a:spcAft>
                <a:spcPts val="0"/>
              </a:spcAft>
              <a:defRPr/>
            </a:pPr>
            <a:endParaRPr kumimoji="1" lang="ru-RU">
              <a:latin typeface="+mn-lt"/>
            </a:endParaRPr>
          </a:p>
        </p:txBody>
      </p:sp>
      <p:sp>
        <p:nvSpPr>
          <p:cNvPr id="5126" name="Freeform 6"/>
          <p:cNvSpPr>
            <a:spLocks/>
          </p:cNvSpPr>
          <p:nvPr/>
        </p:nvSpPr>
        <p:spPr bwMode="auto">
          <a:xfrm>
            <a:off x="3586163" y="452438"/>
            <a:ext cx="1984375" cy="304800"/>
          </a:xfrm>
          <a:custGeom>
            <a:avLst/>
            <a:gdLst/>
            <a:ahLst/>
            <a:cxnLst>
              <a:cxn ang="0">
                <a:pos x="60" y="42"/>
              </a:cxn>
              <a:cxn ang="0">
                <a:pos x="98" y="42"/>
              </a:cxn>
              <a:cxn ang="0">
                <a:pos x="128" y="63"/>
              </a:cxn>
              <a:cxn ang="0">
                <a:pos x="176" y="51"/>
              </a:cxn>
              <a:cxn ang="0">
                <a:pos x="231" y="45"/>
              </a:cxn>
              <a:cxn ang="0">
                <a:pos x="269" y="57"/>
              </a:cxn>
              <a:cxn ang="0">
                <a:pos x="311" y="51"/>
              </a:cxn>
              <a:cxn ang="0">
                <a:pos x="378" y="54"/>
              </a:cxn>
              <a:cxn ang="0">
                <a:pos x="420" y="63"/>
              </a:cxn>
              <a:cxn ang="0">
                <a:pos x="483" y="80"/>
              </a:cxn>
              <a:cxn ang="0">
                <a:pos x="513" y="99"/>
              </a:cxn>
              <a:cxn ang="0">
                <a:pos x="536" y="130"/>
              </a:cxn>
              <a:cxn ang="0">
                <a:pos x="578" y="129"/>
              </a:cxn>
              <a:cxn ang="0">
                <a:pos x="617" y="139"/>
              </a:cxn>
              <a:cxn ang="0">
                <a:pos x="651" y="131"/>
              </a:cxn>
              <a:cxn ang="0">
                <a:pos x="688" y="121"/>
              </a:cxn>
              <a:cxn ang="0">
                <a:pos x="728" y="101"/>
              </a:cxn>
              <a:cxn ang="0">
                <a:pos x="769" y="68"/>
              </a:cxn>
              <a:cxn ang="0">
                <a:pos x="814" y="52"/>
              </a:cxn>
              <a:cxn ang="0">
                <a:pos x="844" y="56"/>
              </a:cxn>
              <a:cxn ang="0">
                <a:pos x="881" y="57"/>
              </a:cxn>
              <a:cxn ang="0">
                <a:pos x="933" y="69"/>
              </a:cxn>
              <a:cxn ang="0">
                <a:pos x="963" y="51"/>
              </a:cxn>
              <a:cxn ang="0">
                <a:pos x="989" y="55"/>
              </a:cxn>
              <a:cxn ang="0">
                <a:pos x="1035" y="33"/>
              </a:cxn>
              <a:cxn ang="0">
                <a:pos x="1063" y="35"/>
              </a:cxn>
              <a:cxn ang="0">
                <a:pos x="1096" y="6"/>
              </a:cxn>
              <a:cxn ang="0">
                <a:pos x="1130" y="32"/>
              </a:cxn>
              <a:cxn ang="0">
                <a:pos x="1164" y="0"/>
              </a:cxn>
              <a:cxn ang="0">
                <a:pos x="1195" y="38"/>
              </a:cxn>
              <a:cxn ang="0">
                <a:pos x="1227" y="16"/>
              </a:cxn>
              <a:cxn ang="0">
                <a:pos x="1249" y="28"/>
              </a:cxn>
              <a:cxn ang="0">
                <a:pos x="822" y="144"/>
              </a:cxn>
              <a:cxn ang="0">
                <a:pos x="563" y="191"/>
              </a:cxn>
              <a:cxn ang="0">
                <a:pos x="441" y="98"/>
              </a:cxn>
              <a:cxn ang="0">
                <a:pos x="0" y="19"/>
              </a:cxn>
              <a:cxn ang="0">
                <a:pos x="18" y="33"/>
              </a:cxn>
              <a:cxn ang="0">
                <a:pos x="43" y="38"/>
              </a:cxn>
            </a:cxnLst>
            <a:rect l="0" t="0" r="r" b="b"/>
            <a:pathLst>
              <a:path w="1250" h="192">
                <a:moveTo>
                  <a:pt x="43" y="38"/>
                </a:moveTo>
                <a:lnTo>
                  <a:pt x="60" y="42"/>
                </a:lnTo>
                <a:lnTo>
                  <a:pt x="79" y="38"/>
                </a:lnTo>
                <a:lnTo>
                  <a:pt x="98" y="42"/>
                </a:lnTo>
                <a:lnTo>
                  <a:pt x="112" y="54"/>
                </a:lnTo>
                <a:lnTo>
                  <a:pt x="128" y="63"/>
                </a:lnTo>
                <a:lnTo>
                  <a:pt x="154" y="55"/>
                </a:lnTo>
                <a:lnTo>
                  <a:pt x="176" y="51"/>
                </a:lnTo>
                <a:lnTo>
                  <a:pt x="208" y="51"/>
                </a:lnTo>
                <a:lnTo>
                  <a:pt x="231" y="45"/>
                </a:lnTo>
                <a:lnTo>
                  <a:pt x="251" y="50"/>
                </a:lnTo>
                <a:lnTo>
                  <a:pt x="269" y="57"/>
                </a:lnTo>
                <a:lnTo>
                  <a:pt x="285" y="60"/>
                </a:lnTo>
                <a:lnTo>
                  <a:pt x="311" y="51"/>
                </a:lnTo>
                <a:lnTo>
                  <a:pt x="338" y="51"/>
                </a:lnTo>
                <a:lnTo>
                  <a:pt x="378" y="54"/>
                </a:lnTo>
                <a:lnTo>
                  <a:pt x="394" y="66"/>
                </a:lnTo>
                <a:lnTo>
                  <a:pt x="420" y="63"/>
                </a:lnTo>
                <a:lnTo>
                  <a:pt x="457" y="60"/>
                </a:lnTo>
                <a:lnTo>
                  <a:pt x="483" y="80"/>
                </a:lnTo>
                <a:lnTo>
                  <a:pt x="498" y="84"/>
                </a:lnTo>
                <a:lnTo>
                  <a:pt x="513" y="99"/>
                </a:lnTo>
                <a:lnTo>
                  <a:pt x="521" y="121"/>
                </a:lnTo>
                <a:lnTo>
                  <a:pt x="536" y="130"/>
                </a:lnTo>
                <a:lnTo>
                  <a:pt x="555" y="130"/>
                </a:lnTo>
                <a:lnTo>
                  <a:pt x="578" y="129"/>
                </a:lnTo>
                <a:lnTo>
                  <a:pt x="601" y="130"/>
                </a:lnTo>
                <a:lnTo>
                  <a:pt x="617" y="139"/>
                </a:lnTo>
                <a:lnTo>
                  <a:pt x="630" y="132"/>
                </a:lnTo>
                <a:lnTo>
                  <a:pt x="651" y="131"/>
                </a:lnTo>
                <a:lnTo>
                  <a:pt x="672" y="118"/>
                </a:lnTo>
                <a:lnTo>
                  <a:pt x="688" y="121"/>
                </a:lnTo>
                <a:lnTo>
                  <a:pt x="716" y="117"/>
                </a:lnTo>
                <a:lnTo>
                  <a:pt x="728" y="101"/>
                </a:lnTo>
                <a:lnTo>
                  <a:pt x="761" y="88"/>
                </a:lnTo>
                <a:lnTo>
                  <a:pt x="769" y="68"/>
                </a:lnTo>
                <a:lnTo>
                  <a:pt x="786" y="58"/>
                </a:lnTo>
                <a:lnTo>
                  <a:pt x="814" y="52"/>
                </a:lnTo>
                <a:lnTo>
                  <a:pt x="829" y="60"/>
                </a:lnTo>
                <a:lnTo>
                  <a:pt x="844" y="56"/>
                </a:lnTo>
                <a:lnTo>
                  <a:pt x="862" y="63"/>
                </a:lnTo>
                <a:lnTo>
                  <a:pt x="881" y="57"/>
                </a:lnTo>
                <a:lnTo>
                  <a:pt x="917" y="63"/>
                </a:lnTo>
                <a:lnTo>
                  <a:pt x="933" y="69"/>
                </a:lnTo>
                <a:lnTo>
                  <a:pt x="951" y="53"/>
                </a:lnTo>
                <a:lnTo>
                  <a:pt x="963" y="51"/>
                </a:lnTo>
                <a:lnTo>
                  <a:pt x="977" y="57"/>
                </a:lnTo>
                <a:lnTo>
                  <a:pt x="989" y="55"/>
                </a:lnTo>
                <a:lnTo>
                  <a:pt x="1006" y="38"/>
                </a:lnTo>
                <a:lnTo>
                  <a:pt x="1035" y="33"/>
                </a:lnTo>
                <a:lnTo>
                  <a:pt x="1049" y="35"/>
                </a:lnTo>
                <a:lnTo>
                  <a:pt x="1063" y="35"/>
                </a:lnTo>
                <a:lnTo>
                  <a:pt x="1084" y="15"/>
                </a:lnTo>
                <a:lnTo>
                  <a:pt x="1096" y="6"/>
                </a:lnTo>
                <a:lnTo>
                  <a:pt x="1112" y="10"/>
                </a:lnTo>
                <a:lnTo>
                  <a:pt x="1130" y="32"/>
                </a:lnTo>
                <a:lnTo>
                  <a:pt x="1148" y="18"/>
                </a:lnTo>
                <a:lnTo>
                  <a:pt x="1164" y="0"/>
                </a:lnTo>
                <a:lnTo>
                  <a:pt x="1179" y="1"/>
                </a:lnTo>
                <a:lnTo>
                  <a:pt x="1195" y="38"/>
                </a:lnTo>
                <a:lnTo>
                  <a:pt x="1209" y="32"/>
                </a:lnTo>
                <a:lnTo>
                  <a:pt x="1227" y="16"/>
                </a:lnTo>
                <a:lnTo>
                  <a:pt x="1241" y="16"/>
                </a:lnTo>
                <a:lnTo>
                  <a:pt x="1249" y="28"/>
                </a:lnTo>
                <a:lnTo>
                  <a:pt x="1249" y="122"/>
                </a:lnTo>
                <a:lnTo>
                  <a:pt x="822" y="144"/>
                </a:lnTo>
                <a:lnTo>
                  <a:pt x="692" y="183"/>
                </a:lnTo>
                <a:lnTo>
                  <a:pt x="563" y="191"/>
                </a:lnTo>
                <a:lnTo>
                  <a:pt x="499" y="156"/>
                </a:lnTo>
                <a:lnTo>
                  <a:pt x="441" y="98"/>
                </a:lnTo>
                <a:lnTo>
                  <a:pt x="0" y="88"/>
                </a:lnTo>
                <a:lnTo>
                  <a:pt x="0" y="19"/>
                </a:lnTo>
                <a:lnTo>
                  <a:pt x="7" y="30"/>
                </a:lnTo>
                <a:lnTo>
                  <a:pt x="18" y="33"/>
                </a:lnTo>
                <a:lnTo>
                  <a:pt x="32" y="34"/>
                </a:lnTo>
                <a:lnTo>
                  <a:pt x="43" y="38"/>
                </a:lnTo>
              </a:path>
            </a:pathLst>
          </a:custGeom>
          <a:solidFill>
            <a:srgbClr val="003300"/>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27" name="Freeform 7"/>
          <p:cNvSpPr>
            <a:spLocks/>
          </p:cNvSpPr>
          <p:nvPr/>
        </p:nvSpPr>
        <p:spPr bwMode="auto">
          <a:xfrm>
            <a:off x="3586163" y="508000"/>
            <a:ext cx="1984375" cy="306388"/>
          </a:xfrm>
          <a:custGeom>
            <a:avLst/>
            <a:gdLst/>
            <a:ahLst/>
            <a:cxnLst>
              <a:cxn ang="0">
                <a:pos x="26" y="125"/>
              </a:cxn>
              <a:cxn ang="0">
                <a:pos x="450" y="125"/>
              </a:cxn>
              <a:cxn ang="0">
                <a:pos x="487" y="155"/>
              </a:cxn>
              <a:cxn ang="0">
                <a:pos x="532" y="175"/>
              </a:cxn>
              <a:cxn ang="0">
                <a:pos x="587" y="188"/>
              </a:cxn>
              <a:cxn ang="0">
                <a:pos x="672" y="188"/>
              </a:cxn>
              <a:cxn ang="0">
                <a:pos x="769" y="158"/>
              </a:cxn>
              <a:cxn ang="0">
                <a:pos x="811" y="125"/>
              </a:cxn>
              <a:cxn ang="0">
                <a:pos x="1224" y="124"/>
              </a:cxn>
              <a:cxn ang="0">
                <a:pos x="1243" y="114"/>
              </a:cxn>
              <a:cxn ang="0">
                <a:pos x="1249" y="96"/>
              </a:cxn>
              <a:cxn ang="0">
                <a:pos x="1238" y="0"/>
              </a:cxn>
              <a:cxn ang="0">
                <a:pos x="1227" y="18"/>
              </a:cxn>
              <a:cxn ang="0">
                <a:pos x="1218" y="33"/>
              </a:cxn>
              <a:cxn ang="0">
                <a:pos x="1196" y="24"/>
              </a:cxn>
              <a:cxn ang="0">
                <a:pos x="1170" y="14"/>
              </a:cxn>
              <a:cxn ang="0">
                <a:pos x="1138" y="33"/>
              </a:cxn>
              <a:cxn ang="0">
                <a:pos x="1117" y="24"/>
              </a:cxn>
              <a:cxn ang="0">
                <a:pos x="1089" y="19"/>
              </a:cxn>
              <a:cxn ang="0">
                <a:pos x="1074" y="38"/>
              </a:cxn>
              <a:cxn ang="0">
                <a:pos x="1046" y="33"/>
              </a:cxn>
              <a:cxn ang="0">
                <a:pos x="1007" y="38"/>
              </a:cxn>
              <a:cxn ang="0">
                <a:pos x="969" y="33"/>
              </a:cxn>
              <a:cxn ang="0">
                <a:pos x="932" y="47"/>
              </a:cxn>
              <a:cxn ang="0">
                <a:pos x="901" y="34"/>
              </a:cxn>
              <a:cxn ang="0">
                <a:pos x="847" y="44"/>
              </a:cxn>
              <a:cxn ang="0">
                <a:pos x="807" y="43"/>
              </a:cxn>
              <a:cxn ang="0">
                <a:pos x="783" y="81"/>
              </a:cxn>
              <a:cxn ang="0">
                <a:pos x="765" y="111"/>
              </a:cxn>
              <a:cxn ang="0">
                <a:pos x="729" y="122"/>
              </a:cxn>
              <a:cxn ang="0">
                <a:pos x="697" y="132"/>
              </a:cxn>
              <a:cxn ang="0">
                <a:pos x="634" y="137"/>
              </a:cxn>
              <a:cxn ang="0">
                <a:pos x="556" y="145"/>
              </a:cxn>
              <a:cxn ang="0">
                <a:pos x="499" y="116"/>
              </a:cxn>
              <a:cxn ang="0">
                <a:pos x="454" y="57"/>
              </a:cxn>
              <a:cxn ang="0">
                <a:pos x="399" y="47"/>
              </a:cxn>
              <a:cxn ang="0">
                <a:pos x="332" y="33"/>
              </a:cxn>
              <a:cxn ang="0">
                <a:pos x="262" y="24"/>
              </a:cxn>
              <a:cxn ang="0">
                <a:pos x="214" y="35"/>
              </a:cxn>
              <a:cxn ang="0">
                <a:pos x="186" y="32"/>
              </a:cxn>
              <a:cxn ang="0">
                <a:pos x="145" y="37"/>
              </a:cxn>
              <a:cxn ang="0">
                <a:pos x="102" y="35"/>
              </a:cxn>
              <a:cxn ang="0">
                <a:pos x="57" y="43"/>
              </a:cxn>
              <a:cxn ang="0">
                <a:pos x="11" y="38"/>
              </a:cxn>
              <a:cxn ang="0">
                <a:pos x="1" y="74"/>
              </a:cxn>
              <a:cxn ang="0">
                <a:pos x="9" y="118"/>
              </a:cxn>
            </a:cxnLst>
            <a:rect l="0" t="0" r="r" b="b"/>
            <a:pathLst>
              <a:path w="1250" h="193">
                <a:moveTo>
                  <a:pt x="16" y="122"/>
                </a:moveTo>
                <a:lnTo>
                  <a:pt x="26" y="125"/>
                </a:lnTo>
                <a:lnTo>
                  <a:pt x="38" y="125"/>
                </a:lnTo>
                <a:lnTo>
                  <a:pt x="450" y="125"/>
                </a:lnTo>
                <a:lnTo>
                  <a:pt x="458" y="135"/>
                </a:lnTo>
                <a:lnTo>
                  <a:pt x="487" y="155"/>
                </a:lnTo>
                <a:lnTo>
                  <a:pt x="511" y="166"/>
                </a:lnTo>
                <a:lnTo>
                  <a:pt x="532" y="175"/>
                </a:lnTo>
                <a:lnTo>
                  <a:pt x="559" y="184"/>
                </a:lnTo>
                <a:lnTo>
                  <a:pt x="587" y="188"/>
                </a:lnTo>
                <a:lnTo>
                  <a:pt x="631" y="192"/>
                </a:lnTo>
                <a:lnTo>
                  <a:pt x="672" y="188"/>
                </a:lnTo>
                <a:lnTo>
                  <a:pt x="723" y="178"/>
                </a:lnTo>
                <a:lnTo>
                  <a:pt x="769" y="158"/>
                </a:lnTo>
                <a:lnTo>
                  <a:pt x="797" y="137"/>
                </a:lnTo>
                <a:lnTo>
                  <a:pt x="811" y="125"/>
                </a:lnTo>
                <a:lnTo>
                  <a:pt x="1210" y="125"/>
                </a:lnTo>
                <a:lnTo>
                  <a:pt x="1224" y="124"/>
                </a:lnTo>
                <a:lnTo>
                  <a:pt x="1234" y="121"/>
                </a:lnTo>
                <a:lnTo>
                  <a:pt x="1243" y="114"/>
                </a:lnTo>
                <a:lnTo>
                  <a:pt x="1247" y="106"/>
                </a:lnTo>
                <a:lnTo>
                  <a:pt x="1249" y="96"/>
                </a:lnTo>
                <a:lnTo>
                  <a:pt x="1249" y="14"/>
                </a:lnTo>
                <a:lnTo>
                  <a:pt x="1238" y="0"/>
                </a:lnTo>
                <a:lnTo>
                  <a:pt x="1232" y="4"/>
                </a:lnTo>
                <a:lnTo>
                  <a:pt x="1227" y="18"/>
                </a:lnTo>
                <a:lnTo>
                  <a:pt x="1223" y="34"/>
                </a:lnTo>
                <a:lnTo>
                  <a:pt x="1218" y="33"/>
                </a:lnTo>
                <a:lnTo>
                  <a:pt x="1211" y="32"/>
                </a:lnTo>
                <a:lnTo>
                  <a:pt x="1196" y="24"/>
                </a:lnTo>
                <a:lnTo>
                  <a:pt x="1186" y="17"/>
                </a:lnTo>
                <a:lnTo>
                  <a:pt x="1170" y="14"/>
                </a:lnTo>
                <a:lnTo>
                  <a:pt x="1153" y="21"/>
                </a:lnTo>
                <a:lnTo>
                  <a:pt x="1138" y="33"/>
                </a:lnTo>
                <a:lnTo>
                  <a:pt x="1126" y="25"/>
                </a:lnTo>
                <a:lnTo>
                  <a:pt x="1117" y="24"/>
                </a:lnTo>
                <a:lnTo>
                  <a:pt x="1103" y="17"/>
                </a:lnTo>
                <a:lnTo>
                  <a:pt x="1089" y="19"/>
                </a:lnTo>
                <a:lnTo>
                  <a:pt x="1079" y="27"/>
                </a:lnTo>
                <a:lnTo>
                  <a:pt x="1074" y="38"/>
                </a:lnTo>
                <a:lnTo>
                  <a:pt x="1063" y="33"/>
                </a:lnTo>
                <a:lnTo>
                  <a:pt x="1046" y="33"/>
                </a:lnTo>
                <a:lnTo>
                  <a:pt x="1025" y="28"/>
                </a:lnTo>
                <a:lnTo>
                  <a:pt x="1007" y="38"/>
                </a:lnTo>
                <a:lnTo>
                  <a:pt x="990" y="24"/>
                </a:lnTo>
                <a:lnTo>
                  <a:pt x="969" y="33"/>
                </a:lnTo>
                <a:lnTo>
                  <a:pt x="949" y="55"/>
                </a:lnTo>
                <a:lnTo>
                  <a:pt x="932" y="47"/>
                </a:lnTo>
                <a:lnTo>
                  <a:pt x="917" y="39"/>
                </a:lnTo>
                <a:lnTo>
                  <a:pt x="901" y="34"/>
                </a:lnTo>
                <a:lnTo>
                  <a:pt x="880" y="38"/>
                </a:lnTo>
                <a:lnTo>
                  <a:pt x="847" y="44"/>
                </a:lnTo>
                <a:lnTo>
                  <a:pt x="818" y="37"/>
                </a:lnTo>
                <a:lnTo>
                  <a:pt x="807" y="43"/>
                </a:lnTo>
                <a:lnTo>
                  <a:pt x="794" y="57"/>
                </a:lnTo>
                <a:lnTo>
                  <a:pt x="783" y="81"/>
                </a:lnTo>
                <a:lnTo>
                  <a:pt x="771" y="93"/>
                </a:lnTo>
                <a:lnTo>
                  <a:pt x="765" y="111"/>
                </a:lnTo>
                <a:lnTo>
                  <a:pt x="752" y="118"/>
                </a:lnTo>
                <a:lnTo>
                  <a:pt x="729" y="122"/>
                </a:lnTo>
                <a:lnTo>
                  <a:pt x="703" y="124"/>
                </a:lnTo>
                <a:lnTo>
                  <a:pt x="697" y="132"/>
                </a:lnTo>
                <a:lnTo>
                  <a:pt x="663" y="130"/>
                </a:lnTo>
                <a:lnTo>
                  <a:pt x="634" y="137"/>
                </a:lnTo>
                <a:lnTo>
                  <a:pt x="605" y="136"/>
                </a:lnTo>
                <a:lnTo>
                  <a:pt x="556" y="145"/>
                </a:lnTo>
                <a:lnTo>
                  <a:pt x="529" y="122"/>
                </a:lnTo>
                <a:lnTo>
                  <a:pt x="499" y="116"/>
                </a:lnTo>
                <a:lnTo>
                  <a:pt x="468" y="76"/>
                </a:lnTo>
                <a:lnTo>
                  <a:pt x="454" y="57"/>
                </a:lnTo>
                <a:lnTo>
                  <a:pt x="439" y="52"/>
                </a:lnTo>
                <a:lnTo>
                  <a:pt x="399" y="47"/>
                </a:lnTo>
                <a:lnTo>
                  <a:pt x="367" y="42"/>
                </a:lnTo>
                <a:lnTo>
                  <a:pt x="332" y="33"/>
                </a:lnTo>
                <a:lnTo>
                  <a:pt x="299" y="42"/>
                </a:lnTo>
                <a:lnTo>
                  <a:pt x="262" y="24"/>
                </a:lnTo>
                <a:lnTo>
                  <a:pt x="233" y="24"/>
                </a:lnTo>
                <a:lnTo>
                  <a:pt x="214" y="35"/>
                </a:lnTo>
                <a:lnTo>
                  <a:pt x="202" y="26"/>
                </a:lnTo>
                <a:lnTo>
                  <a:pt x="186" y="32"/>
                </a:lnTo>
                <a:lnTo>
                  <a:pt x="165" y="33"/>
                </a:lnTo>
                <a:lnTo>
                  <a:pt x="145" y="37"/>
                </a:lnTo>
                <a:lnTo>
                  <a:pt x="122" y="44"/>
                </a:lnTo>
                <a:lnTo>
                  <a:pt x="102" y="35"/>
                </a:lnTo>
                <a:lnTo>
                  <a:pt x="82" y="40"/>
                </a:lnTo>
                <a:lnTo>
                  <a:pt x="57" y="43"/>
                </a:lnTo>
                <a:lnTo>
                  <a:pt x="41" y="40"/>
                </a:lnTo>
                <a:lnTo>
                  <a:pt x="11" y="38"/>
                </a:lnTo>
                <a:lnTo>
                  <a:pt x="0" y="47"/>
                </a:lnTo>
                <a:lnTo>
                  <a:pt x="1" y="74"/>
                </a:lnTo>
                <a:lnTo>
                  <a:pt x="3" y="98"/>
                </a:lnTo>
                <a:lnTo>
                  <a:pt x="9" y="118"/>
                </a:lnTo>
                <a:lnTo>
                  <a:pt x="16" y="122"/>
                </a:lnTo>
              </a:path>
            </a:pathLst>
          </a:custGeom>
          <a:gradFill rotWithShape="0">
            <a:gsLst>
              <a:gs pos="0">
                <a:srgbClr val="CC6600"/>
              </a:gs>
              <a:gs pos="100000">
                <a:srgbClr val="000000"/>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28" name="Freeform 8"/>
          <p:cNvSpPr>
            <a:spLocks/>
          </p:cNvSpPr>
          <p:nvPr/>
        </p:nvSpPr>
        <p:spPr bwMode="auto">
          <a:xfrm>
            <a:off x="3598863" y="557213"/>
            <a:ext cx="1947862" cy="228600"/>
          </a:xfrm>
          <a:custGeom>
            <a:avLst/>
            <a:gdLst/>
            <a:ahLst/>
            <a:cxnLst>
              <a:cxn ang="0">
                <a:pos x="301" y="45"/>
              </a:cxn>
              <a:cxn ang="0">
                <a:pos x="219" y="50"/>
              </a:cxn>
              <a:cxn ang="0">
                <a:pos x="97" y="50"/>
              </a:cxn>
              <a:cxn ang="0">
                <a:pos x="40" y="49"/>
              </a:cxn>
              <a:cxn ang="0">
                <a:pos x="8" y="36"/>
              </a:cxn>
              <a:cxn ang="0">
                <a:pos x="0" y="46"/>
              </a:cxn>
              <a:cxn ang="0">
                <a:pos x="46" y="64"/>
              </a:cxn>
              <a:cxn ang="0">
                <a:pos x="103" y="63"/>
              </a:cxn>
              <a:cxn ang="0">
                <a:pos x="134" y="65"/>
              </a:cxn>
              <a:cxn ang="0">
                <a:pos x="204" y="68"/>
              </a:cxn>
              <a:cxn ang="0">
                <a:pos x="341" y="63"/>
              </a:cxn>
              <a:cxn ang="0">
                <a:pos x="440" y="64"/>
              </a:cxn>
              <a:cxn ang="0">
                <a:pos x="485" y="105"/>
              </a:cxn>
              <a:cxn ang="0">
                <a:pos x="558" y="136"/>
              </a:cxn>
              <a:cxn ang="0">
                <a:pos x="642" y="143"/>
              </a:cxn>
              <a:cxn ang="0">
                <a:pos x="728" y="121"/>
              </a:cxn>
              <a:cxn ang="0">
                <a:pos x="786" y="82"/>
              </a:cxn>
              <a:cxn ang="0">
                <a:pos x="827" y="67"/>
              </a:cxn>
              <a:cxn ang="0">
                <a:pos x="937" y="68"/>
              </a:cxn>
              <a:cxn ang="0">
                <a:pos x="1021" y="67"/>
              </a:cxn>
              <a:cxn ang="0">
                <a:pos x="1118" y="67"/>
              </a:cxn>
              <a:cxn ang="0">
                <a:pos x="1211" y="69"/>
              </a:cxn>
              <a:cxn ang="0">
                <a:pos x="1226" y="34"/>
              </a:cxn>
              <a:cxn ang="0">
                <a:pos x="1211" y="37"/>
              </a:cxn>
              <a:cxn ang="0">
                <a:pos x="1171" y="59"/>
              </a:cxn>
              <a:cxn ang="0">
                <a:pos x="1064" y="56"/>
              </a:cxn>
              <a:cxn ang="0">
                <a:pos x="941" y="58"/>
              </a:cxn>
              <a:cxn ang="0">
                <a:pos x="851" y="62"/>
              </a:cxn>
              <a:cxn ang="0">
                <a:pos x="815" y="53"/>
              </a:cxn>
              <a:cxn ang="0">
                <a:pos x="809" y="32"/>
              </a:cxn>
              <a:cxn ang="0">
                <a:pos x="798" y="22"/>
              </a:cxn>
              <a:cxn ang="0">
                <a:pos x="760" y="72"/>
              </a:cxn>
              <a:cxn ang="0">
                <a:pos x="718" y="101"/>
              </a:cxn>
              <a:cxn ang="0">
                <a:pos x="671" y="112"/>
              </a:cxn>
              <a:cxn ang="0">
                <a:pos x="618" y="124"/>
              </a:cxn>
              <a:cxn ang="0">
                <a:pos x="557" y="110"/>
              </a:cxn>
              <a:cxn ang="0">
                <a:pos x="520" y="93"/>
              </a:cxn>
              <a:cxn ang="0">
                <a:pos x="486" y="86"/>
              </a:cxn>
              <a:cxn ang="0">
                <a:pos x="461" y="62"/>
              </a:cxn>
              <a:cxn ang="0">
                <a:pos x="432" y="24"/>
              </a:cxn>
              <a:cxn ang="0">
                <a:pos x="413" y="43"/>
              </a:cxn>
              <a:cxn ang="0">
                <a:pos x="339" y="48"/>
              </a:cxn>
            </a:cxnLst>
            <a:rect l="0" t="0" r="r" b="b"/>
            <a:pathLst>
              <a:path w="1227" h="144">
                <a:moveTo>
                  <a:pt x="339" y="48"/>
                </a:moveTo>
                <a:lnTo>
                  <a:pt x="301" y="45"/>
                </a:lnTo>
                <a:lnTo>
                  <a:pt x="263" y="50"/>
                </a:lnTo>
                <a:lnTo>
                  <a:pt x="219" y="50"/>
                </a:lnTo>
                <a:lnTo>
                  <a:pt x="161" y="48"/>
                </a:lnTo>
                <a:lnTo>
                  <a:pt x="97" y="50"/>
                </a:lnTo>
                <a:lnTo>
                  <a:pt x="65" y="51"/>
                </a:lnTo>
                <a:lnTo>
                  <a:pt x="40" y="49"/>
                </a:lnTo>
                <a:lnTo>
                  <a:pt x="16" y="51"/>
                </a:lnTo>
                <a:lnTo>
                  <a:pt x="8" y="36"/>
                </a:lnTo>
                <a:lnTo>
                  <a:pt x="1" y="24"/>
                </a:lnTo>
                <a:lnTo>
                  <a:pt x="0" y="46"/>
                </a:lnTo>
                <a:lnTo>
                  <a:pt x="8" y="67"/>
                </a:lnTo>
                <a:lnTo>
                  <a:pt x="46" y="64"/>
                </a:lnTo>
                <a:lnTo>
                  <a:pt x="81" y="62"/>
                </a:lnTo>
                <a:lnTo>
                  <a:pt x="103" y="63"/>
                </a:lnTo>
                <a:lnTo>
                  <a:pt x="122" y="64"/>
                </a:lnTo>
                <a:lnTo>
                  <a:pt x="134" y="65"/>
                </a:lnTo>
                <a:lnTo>
                  <a:pt x="170" y="64"/>
                </a:lnTo>
                <a:lnTo>
                  <a:pt x="204" y="68"/>
                </a:lnTo>
                <a:lnTo>
                  <a:pt x="284" y="64"/>
                </a:lnTo>
                <a:lnTo>
                  <a:pt x="341" y="63"/>
                </a:lnTo>
                <a:lnTo>
                  <a:pt x="389" y="64"/>
                </a:lnTo>
                <a:lnTo>
                  <a:pt x="440" y="64"/>
                </a:lnTo>
                <a:lnTo>
                  <a:pt x="465" y="92"/>
                </a:lnTo>
                <a:lnTo>
                  <a:pt x="485" y="105"/>
                </a:lnTo>
                <a:lnTo>
                  <a:pt x="527" y="131"/>
                </a:lnTo>
                <a:lnTo>
                  <a:pt x="558" y="136"/>
                </a:lnTo>
                <a:lnTo>
                  <a:pt x="596" y="143"/>
                </a:lnTo>
                <a:lnTo>
                  <a:pt x="642" y="143"/>
                </a:lnTo>
                <a:lnTo>
                  <a:pt x="684" y="137"/>
                </a:lnTo>
                <a:lnTo>
                  <a:pt x="728" y="121"/>
                </a:lnTo>
                <a:lnTo>
                  <a:pt x="760" y="106"/>
                </a:lnTo>
                <a:lnTo>
                  <a:pt x="786" y="82"/>
                </a:lnTo>
                <a:lnTo>
                  <a:pt x="806" y="72"/>
                </a:lnTo>
                <a:lnTo>
                  <a:pt x="827" y="67"/>
                </a:lnTo>
                <a:lnTo>
                  <a:pt x="877" y="74"/>
                </a:lnTo>
                <a:lnTo>
                  <a:pt x="937" y="68"/>
                </a:lnTo>
                <a:lnTo>
                  <a:pt x="995" y="69"/>
                </a:lnTo>
                <a:lnTo>
                  <a:pt x="1021" y="67"/>
                </a:lnTo>
                <a:lnTo>
                  <a:pt x="1071" y="70"/>
                </a:lnTo>
                <a:lnTo>
                  <a:pt x="1118" y="67"/>
                </a:lnTo>
                <a:lnTo>
                  <a:pt x="1160" y="72"/>
                </a:lnTo>
                <a:lnTo>
                  <a:pt x="1211" y="69"/>
                </a:lnTo>
                <a:lnTo>
                  <a:pt x="1223" y="56"/>
                </a:lnTo>
                <a:lnTo>
                  <a:pt x="1226" y="34"/>
                </a:lnTo>
                <a:lnTo>
                  <a:pt x="1224" y="0"/>
                </a:lnTo>
                <a:lnTo>
                  <a:pt x="1211" y="37"/>
                </a:lnTo>
                <a:lnTo>
                  <a:pt x="1204" y="55"/>
                </a:lnTo>
                <a:lnTo>
                  <a:pt x="1171" y="59"/>
                </a:lnTo>
                <a:lnTo>
                  <a:pt x="1112" y="58"/>
                </a:lnTo>
                <a:lnTo>
                  <a:pt x="1064" y="56"/>
                </a:lnTo>
                <a:lnTo>
                  <a:pt x="983" y="54"/>
                </a:lnTo>
                <a:lnTo>
                  <a:pt x="941" y="58"/>
                </a:lnTo>
                <a:lnTo>
                  <a:pt x="885" y="56"/>
                </a:lnTo>
                <a:lnTo>
                  <a:pt x="851" y="62"/>
                </a:lnTo>
                <a:lnTo>
                  <a:pt x="828" y="55"/>
                </a:lnTo>
                <a:lnTo>
                  <a:pt x="815" y="53"/>
                </a:lnTo>
                <a:lnTo>
                  <a:pt x="804" y="46"/>
                </a:lnTo>
                <a:lnTo>
                  <a:pt x="809" y="32"/>
                </a:lnTo>
                <a:lnTo>
                  <a:pt x="809" y="17"/>
                </a:lnTo>
                <a:lnTo>
                  <a:pt x="798" y="22"/>
                </a:lnTo>
                <a:lnTo>
                  <a:pt x="786" y="49"/>
                </a:lnTo>
                <a:lnTo>
                  <a:pt x="760" y="72"/>
                </a:lnTo>
                <a:lnTo>
                  <a:pt x="745" y="87"/>
                </a:lnTo>
                <a:lnTo>
                  <a:pt x="718" y="101"/>
                </a:lnTo>
                <a:lnTo>
                  <a:pt x="701" y="98"/>
                </a:lnTo>
                <a:lnTo>
                  <a:pt x="671" y="112"/>
                </a:lnTo>
                <a:lnTo>
                  <a:pt x="644" y="118"/>
                </a:lnTo>
                <a:lnTo>
                  <a:pt x="618" y="124"/>
                </a:lnTo>
                <a:lnTo>
                  <a:pt x="585" y="108"/>
                </a:lnTo>
                <a:lnTo>
                  <a:pt x="557" y="110"/>
                </a:lnTo>
                <a:lnTo>
                  <a:pt x="546" y="92"/>
                </a:lnTo>
                <a:lnTo>
                  <a:pt x="520" y="93"/>
                </a:lnTo>
                <a:lnTo>
                  <a:pt x="507" y="98"/>
                </a:lnTo>
                <a:lnTo>
                  <a:pt x="486" y="86"/>
                </a:lnTo>
                <a:lnTo>
                  <a:pt x="469" y="77"/>
                </a:lnTo>
                <a:lnTo>
                  <a:pt x="461" y="62"/>
                </a:lnTo>
                <a:lnTo>
                  <a:pt x="446" y="29"/>
                </a:lnTo>
                <a:lnTo>
                  <a:pt x="432" y="24"/>
                </a:lnTo>
                <a:lnTo>
                  <a:pt x="425" y="44"/>
                </a:lnTo>
                <a:lnTo>
                  <a:pt x="413" y="43"/>
                </a:lnTo>
                <a:lnTo>
                  <a:pt x="372" y="55"/>
                </a:lnTo>
                <a:lnTo>
                  <a:pt x="339" y="48"/>
                </a:lnTo>
              </a:path>
            </a:pathLst>
          </a:custGeom>
          <a:solidFill>
            <a:schemeClr val="bg1"/>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29" name="Freeform 9"/>
          <p:cNvSpPr>
            <a:spLocks/>
          </p:cNvSpPr>
          <p:nvPr/>
        </p:nvSpPr>
        <p:spPr bwMode="auto">
          <a:xfrm>
            <a:off x="4868863" y="249238"/>
            <a:ext cx="122237" cy="406400"/>
          </a:xfrm>
          <a:custGeom>
            <a:avLst/>
            <a:gdLst/>
            <a:ahLst/>
            <a:cxnLst>
              <a:cxn ang="0">
                <a:pos x="51" y="6"/>
              </a:cxn>
              <a:cxn ang="0">
                <a:pos x="47" y="25"/>
              </a:cxn>
              <a:cxn ang="0">
                <a:pos x="76" y="27"/>
              </a:cxn>
              <a:cxn ang="0">
                <a:pos x="65" y="61"/>
              </a:cxn>
              <a:cxn ang="0">
                <a:pos x="66" y="87"/>
              </a:cxn>
              <a:cxn ang="0">
                <a:pos x="73" y="110"/>
              </a:cxn>
              <a:cxn ang="0">
                <a:pos x="61" y="133"/>
              </a:cxn>
              <a:cxn ang="0">
                <a:pos x="57" y="157"/>
              </a:cxn>
              <a:cxn ang="0">
                <a:pos x="51" y="181"/>
              </a:cxn>
              <a:cxn ang="0">
                <a:pos x="42" y="197"/>
              </a:cxn>
              <a:cxn ang="0">
                <a:pos x="32" y="213"/>
              </a:cxn>
              <a:cxn ang="0">
                <a:pos x="20" y="230"/>
              </a:cxn>
              <a:cxn ang="0">
                <a:pos x="13" y="241"/>
              </a:cxn>
              <a:cxn ang="0">
                <a:pos x="0" y="255"/>
              </a:cxn>
              <a:cxn ang="0">
                <a:pos x="8" y="230"/>
              </a:cxn>
              <a:cxn ang="0">
                <a:pos x="24" y="212"/>
              </a:cxn>
              <a:cxn ang="0">
                <a:pos x="21" y="192"/>
              </a:cxn>
              <a:cxn ang="0">
                <a:pos x="36" y="167"/>
              </a:cxn>
              <a:cxn ang="0">
                <a:pos x="44" y="137"/>
              </a:cxn>
              <a:cxn ang="0">
                <a:pos x="40" y="108"/>
              </a:cxn>
              <a:cxn ang="0">
                <a:pos x="43" y="85"/>
              </a:cxn>
              <a:cxn ang="0">
                <a:pos x="40" y="68"/>
              </a:cxn>
              <a:cxn ang="0">
                <a:pos x="19" y="36"/>
              </a:cxn>
              <a:cxn ang="0">
                <a:pos x="6" y="3"/>
              </a:cxn>
              <a:cxn ang="0">
                <a:pos x="50" y="0"/>
              </a:cxn>
              <a:cxn ang="0">
                <a:pos x="51" y="6"/>
              </a:cxn>
            </a:cxnLst>
            <a:rect l="0" t="0" r="r" b="b"/>
            <a:pathLst>
              <a:path w="77" h="256">
                <a:moveTo>
                  <a:pt x="51" y="6"/>
                </a:moveTo>
                <a:lnTo>
                  <a:pt x="47" y="25"/>
                </a:lnTo>
                <a:lnTo>
                  <a:pt x="76" y="27"/>
                </a:lnTo>
                <a:lnTo>
                  <a:pt x="65" y="61"/>
                </a:lnTo>
                <a:lnTo>
                  <a:pt x="66" y="87"/>
                </a:lnTo>
                <a:lnTo>
                  <a:pt x="73" y="110"/>
                </a:lnTo>
                <a:lnTo>
                  <a:pt x="61" y="133"/>
                </a:lnTo>
                <a:lnTo>
                  <a:pt x="57" y="157"/>
                </a:lnTo>
                <a:lnTo>
                  <a:pt x="51" y="181"/>
                </a:lnTo>
                <a:lnTo>
                  <a:pt x="42" y="197"/>
                </a:lnTo>
                <a:lnTo>
                  <a:pt x="32" y="213"/>
                </a:lnTo>
                <a:lnTo>
                  <a:pt x="20" y="230"/>
                </a:lnTo>
                <a:lnTo>
                  <a:pt x="13" y="241"/>
                </a:lnTo>
                <a:lnTo>
                  <a:pt x="0" y="255"/>
                </a:lnTo>
                <a:lnTo>
                  <a:pt x="8" y="230"/>
                </a:lnTo>
                <a:lnTo>
                  <a:pt x="24" y="212"/>
                </a:lnTo>
                <a:lnTo>
                  <a:pt x="21" y="192"/>
                </a:lnTo>
                <a:lnTo>
                  <a:pt x="36" y="167"/>
                </a:lnTo>
                <a:lnTo>
                  <a:pt x="44" y="137"/>
                </a:lnTo>
                <a:lnTo>
                  <a:pt x="40" y="108"/>
                </a:lnTo>
                <a:lnTo>
                  <a:pt x="43" y="85"/>
                </a:lnTo>
                <a:lnTo>
                  <a:pt x="40" y="68"/>
                </a:lnTo>
                <a:lnTo>
                  <a:pt x="19" y="36"/>
                </a:lnTo>
                <a:lnTo>
                  <a:pt x="6" y="3"/>
                </a:lnTo>
                <a:lnTo>
                  <a:pt x="50" y="0"/>
                </a:lnTo>
                <a:lnTo>
                  <a:pt x="51" y="6"/>
                </a:lnTo>
              </a:path>
            </a:pathLst>
          </a:custGeom>
          <a:gradFill rotWithShape="0">
            <a:gsLst>
              <a:gs pos="0">
                <a:srgbClr val="FFFFFF"/>
              </a:gs>
              <a:gs pos="50000">
                <a:srgbClr val="00CCFF"/>
              </a:gs>
              <a:gs pos="100000">
                <a:srgbClr val="FFFFFF"/>
              </a:gs>
            </a:gsLst>
            <a:lin ang="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30" name="Freeform 10"/>
          <p:cNvSpPr>
            <a:spLocks/>
          </p:cNvSpPr>
          <p:nvPr/>
        </p:nvSpPr>
        <p:spPr bwMode="auto">
          <a:xfrm>
            <a:off x="3605213" y="19050"/>
            <a:ext cx="1951037" cy="411163"/>
          </a:xfrm>
          <a:custGeom>
            <a:avLst/>
            <a:gdLst/>
            <a:ahLst/>
            <a:cxnLst>
              <a:cxn ang="0">
                <a:pos x="0" y="259"/>
              </a:cxn>
              <a:cxn ang="0">
                <a:pos x="5" y="154"/>
              </a:cxn>
              <a:cxn ang="0">
                <a:pos x="23" y="130"/>
              </a:cxn>
              <a:cxn ang="0">
                <a:pos x="56" y="146"/>
              </a:cxn>
              <a:cxn ang="0">
                <a:pos x="85" y="128"/>
              </a:cxn>
              <a:cxn ang="0">
                <a:pos x="117" y="144"/>
              </a:cxn>
              <a:cxn ang="0">
                <a:pos x="152" y="144"/>
              </a:cxn>
              <a:cxn ang="0">
                <a:pos x="208" y="138"/>
              </a:cxn>
              <a:cxn ang="0">
                <a:pos x="249" y="122"/>
              </a:cxn>
              <a:cxn ang="0">
                <a:pos x="289" y="138"/>
              </a:cxn>
              <a:cxn ang="0">
                <a:pos x="312" y="143"/>
              </a:cxn>
              <a:cxn ang="0">
                <a:pos x="362" y="137"/>
              </a:cxn>
              <a:cxn ang="0">
                <a:pos x="449" y="121"/>
              </a:cxn>
              <a:cxn ang="0">
                <a:pos x="499" y="83"/>
              </a:cxn>
              <a:cxn ang="0">
                <a:pos x="489" y="119"/>
              </a:cxn>
              <a:cxn ang="0">
                <a:pos x="531" y="132"/>
              </a:cxn>
              <a:cxn ang="0">
                <a:pos x="559" y="158"/>
              </a:cxn>
              <a:cxn ang="0">
                <a:pos x="586" y="178"/>
              </a:cxn>
              <a:cxn ang="0">
                <a:pos x="602" y="178"/>
              </a:cxn>
              <a:cxn ang="0">
                <a:pos x="581" y="145"/>
              </a:cxn>
              <a:cxn ang="0">
                <a:pos x="561" y="103"/>
              </a:cxn>
              <a:cxn ang="0">
                <a:pos x="547" y="82"/>
              </a:cxn>
              <a:cxn ang="0">
                <a:pos x="574" y="62"/>
              </a:cxn>
              <a:cxn ang="0">
                <a:pos x="535" y="56"/>
              </a:cxn>
              <a:cxn ang="0">
                <a:pos x="600" y="42"/>
              </a:cxn>
              <a:cxn ang="0">
                <a:pos x="676" y="55"/>
              </a:cxn>
              <a:cxn ang="0">
                <a:pos x="721" y="60"/>
              </a:cxn>
              <a:cxn ang="0">
                <a:pos x="773" y="108"/>
              </a:cxn>
              <a:cxn ang="0">
                <a:pos x="828" y="139"/>
              </a:cxn>
              <a:cxn ang="0">
                <a:pos x="879" y="141"/>
              </a:cxn>
              <a:cxn ang="0">
                <a:pos x="928" y="128"/>
              </a:cxn>
              <a:cxn ang="0">
                <a:pos x="957" y="139"/>
              </a:cxn>
              <a:cxn ang="0">
                <a:pos x="981" y="130"/>
              </a:cxn>
              <a:cxn ang="0">
                <a:pos x="1015" y="146"/>
              </a:cxn>
              <a:cxn ang="0">
                <a:pos x="1041" y="144"/>
              </a:cxn>
              <a:cxn ang="0">
                <a:pos x="1063" y="130"/>
              </a:cxn>
              <a:cxn ang="0">
                <a:pos x="1099" y="146"/>
              </a:cxn>
              <a:cxn ang="0">
                <a:pos x="1128" y="139"/>
              </a:cxn>
              <a:cxn ang="0">
                <a:pos x="1154" y="149"/>
              </a:cxn>
              <a:cxn ang="0">
                <a:pos x="1197" y="138"/>
              </a:cxn>
              <a:cxn ang="0">
                <a:pos x="1221" y="165"/>
              </a:cxn>
              <a:cxn ang="0">
                <a:pos x="1229" y="154"/>
              </a:cxn>
              <a:cxn ang="0">
                <a:pos x="1224" y="112"/>
              </a:cxn>
              <a:cxn ang="0">
                <a:pos x="1187" y="93"/>
              </a:cxn>
              <a:cxn ang="0">
                <a:pos x="1140" y="101"/>
              </a:cxn>
              <a:cxn ang="0">
                <a:pos x="1099" y="93"/>
              </a:cxn>
              <a:cxn ang="0">
                <a:pos x="1040" y="95"/>
              </a:cxn>
              <a:cxn ang="0">
                <a:pos x="996" y="93"/>
              </a:cxn>
              <a:cxn ang="0">
                <a:pos x="955" y="96"/>
              </a:cxn>
              <a:cxn ang="0">
                <a:pos x="909" y="96"/>
              </a:cxn>
              <a:cxn ang="0">
                <a:pos x="861" y="97"/>
              </a:cxn>
              <a:cxn ang="0">
                <a:pos x="826" y="96"/>
              </a:cxn>
              <a:cxn ang="0">
                <a:pos x="785" y="69"/>
              </a:cxn>
              <a:cxn ang="0">
                <a:pos x="727" y="30"/>
              </a:cxn>
              <a:cxn ang="0">
                <a:pos x="644" y="2"/>
              </a:cxn>
              <a:cxn ang="0">
                <a:pos x="560" y="8"/>
              </a:cxn>
              <a:cxn ang="0">
                <a:pos x="474" y="45"/>
              </a:cxn>
              <a:cxn ang="0">
                <a:pos x="399" y="95"/>
              </a:cxn>
              <a:cxn ang="0">
                <a:pos x="328" y="97"/>
              </a:cxn>
              <a:cxn ang="0">
                <a:pos x="231" y="96"/>
              </a:cxn>
              <a:cxn ang="0">
                <a:pos x="109" y="93"/>
              </a:cxn>
              <a:cxn ang="0">
                <a:pos x="19" y="96"/>
              </a:cxn>
              <a:cxn ang="0">
                <a:pos x="0" y="132"/>
              </a:cxn>
            </a:cxnLst>
            <a:rect l="0" t="0" r="r" b="b"/>
            <a:pathLst>
              <a:path w="1229" h="259">
                <a:moveTo>
                  <a:pt x="0" y="175"/>
                </a:moveTo>
                <a:lnTo>
                  <a:pt x="0" y="219"/>
                </a:lnTo>
                <a:lnTo>
                  <a:pt x="0" y="259"/>
                </a:lnTo>
                <a:lnTo>
                  <a:pt x="3" y="226"/>
                </a:lnTo>
                <a:lnTo>
                  <a:pt x="4" y="201"/>
                </a:lnTo>
                <a:lnTo>
                  <a:pt x="5" y="154"/>
                </a:lnTo>
                <a:lnTo>
                  <a:pt x="8" y="132"/>
                </a:lnTo>
                <a:lnTo>
                  <a:pt x="16" y="124"/>
                </a:lnTo>
                <a:lnTo>
                  <a:pt x="23" y="130"/>
                </a:lnTo>
                <a:lnTo>
                  <a:pt x="33" y="131"/>
                </a:lnTo>
                <a:lnTo>
                  <a:pt x="47" y="138"/>
                </a:lnTo>
                <a:lnTo>
                  <a:pt x="56" y="146"/>
                </a:lnTo>
                <a:lnTo>
                  <a:pt x="66" y="146"/>
                </a:lnTo>
                <a:lnTo>
                  <a:pt x="75" y="141"/>
                </a:lnTo>
                <a:lnTo>
                  <a:pt x="85" y="128"/>
                </a:lnTo>
                <a:lnTo>
                  <a:pt x="93" y="129"/>
                </a:lnTo>
                <a:lnTo>
                  <a:pt x="108" y="139"/>
                </a:lnTo>
                <a:lnTo>
                  <a:pt x="117" y="144"/>
                </a:lnTo>
                <a:lnTo>
                  <a:pt x="126" y="149"/>
                </a:lnTo>
                <a:lnTo>
                  <a:pt x="136" y="151"/>
                </a:lnTo>
                <a:lnTo>
                  <a:pt x="152" y="144"/>
                </a:lnTo>
                <a:lnTo>
                  <a:pt x="171" y="158"/>
                </a:lnTo>
                <a:lnTo>
                  <a:pt x="185" y="151"/>
                </a:lnTo>
                <a:lnTo>
                  <a:pt x="208" y="138"/>
                </a:lnTo>
                <a:lnTo>
                  <a:pt x="222" y="138"/>
                </a:lnTo>
                <a:lnTo>
                  <a:pt x="238" y="127"/>
                </a:lnTo>
                <a:lnTo>
                  <a:pt x="249" y="122"/>
                </a:lnTo>
                <a:lnTo>
                  <a:pt x="265" y="136"/>
                </a:lnTo>
                <a:lnTo>
                  <a:pt x="278" y="132"/>
                </a:lnTo>
                <a:lnTo>
                  <a:pt x="289" y="138"/>
                </a:lnTo>
                <a:lnTo>
                  <a:pt x="296" y="138"/>
                </a:lnTo>
                <a:lnTo>
                  <a:pt x="305" y="138"/>
                </a:lnTo>
                <a:lnTo>
                  <a:pt x="312" y="143"/>
                </a:lnTo>
                <a:lnTo>
                  <a:pt x="323" y="138"/>
                </a:lnTo>
                <a:lnTo>
                  <a:pt x="331" y="124"/>
                </a:lnTo>
                <a:lnTo>
                  <a:pt x="362" y="137"/>
                </a:lnTo>
                <a:lnTo>
                  <a:pt x="376" y="152"/>
                </a:lnTo>
                <a:lnTo>
                  <a:pt x="382" y="176"/>
                </a:lnTo>
                <a:lnTo>
                  <a:pt x="449" y="121"/>
                </a:lnTo>
                <a:lnTo>
                  <a:pt x="465" y="101"/>
                </a:lnTo>
                <a:lnTo>
                  <a:pt x="481" y="91"/>
                </a:lnTo>
                <a:lnTo>
                  <a:pt x="499" y="83"/>
                </a:lnTo>
                <a:lnTo>
                  <a:pt x="496" y="98"/>
                </a:lnTo>
                <a:lnTo>
                  <a:pt x="476" y="123"/>
                </a:lnTo>
                <a:lnTo>
                  <a:pt x="489" y="119"/>
                </a:lnTo>
                <a:lnTo>
                  <a:pt x="508" y="110"/>
                </a:lnTo>
                <a:lnTo>
                  <a:pt x="522" y="116"/>
                </a:lnTo>
                <a:lnTo>
                  <a:pt x="531" y="132"/>
                </a:lnTo>
                <a:lnTo>
                  <a:pt x="526" y="146"/>
                </a:lnTo>
                <a:lnTo>
                  <a:pt x="544" y="148"/>
                </a:lnTo>
                <a:lnTo>
                  <a:pt x="559" y="158"/>
                </a:lnTo>
                <a:lnTo>
                  <a:pt x="565" y="170"/>
                </a:lnTo>
                <a:lnTo>
                  <a:pt x="578" y="167"/>
                </a:lnTo>
                <a:lnTo>
                  <a:pt x="586" y="178"/>
                </a:lnTo>
                <a:lnTo>
                  <a:pt x="598" y="196"/>
                </a:lnTo>
                <a:lnTo>
                  <a:pt x="608" y="193"/>
                </a:lnTo>
                <a:lnTo>
                  <a:pt x="602" y="178"/>
                </a:lnTo>
                <a:lnTo>
                  <a:pt x="598" y="162"/>
                </a:lnTo>
                <a:lnTo>
                  <a:pt x="590" y="156"/>
                </a:lnTo>
                <a:lnTo>
                  <a:pt x="581" y="145"/>
                </a:lnTo>
                <a:lnTo>
                  <a:pt x="586" y="122"/>
                </a:lnTo>
                <a:lnTo>
                  <a:pt x="579" y="106"/>
                </a:lnTo>
                <a:lnTo>
                  <a:pt x="561" y="103"/>
                </a:lnTo>
                <a:lnTo>
                  <a:pt x="566" y="91"/>
                </a:lnTo>
                <a:lnTo>
                  <a:pt x="578" y="81"/>
                </a:lnTo>
                <a:lnTo>
                  <a:pt x="547" y="82"/>
                </a:lnTo>
                <a:lnTo>
                  <a:pt x="561" y="75"/>
                </a:lnTo>
                <a:lnTo>
                  <a:pt x="587" y="64"/>
                </a:lnTo>
                <a:lnTo>
                  <a:pt x="574" y="62"/>
                </a:lnTo>
                <a:lnTo>
                  <a:pt x="540" y="71"/>
                </a:lnTo>
                <a:lnTo>
                  <a:pt x="524" y="65"/>
                </a:lnTo>
                <a:lnTo>
                  <a:pt x="535" y="56"/>
                </a:lnTo>
                <a:lnTo>
                  <a:pt x="559" y="53"/>
                </a:lnTo>
                <a:lnTo>
                  <a:pt x="579" y="50"/>
                </a:lnTo>
                <a:lnTo>
                  <a:pt x="600" y="42"/>
                </a:lnTo>
                <a:lnTo>
                  <a:pt x="635" y="37"/>
                </a:lnTo>
                <a:lnTo>
                  <a:pt x="660" y="41"/>
                </a:lnTo>
                <a:lnTo>
                  <a:pt x="676" y="55"/>
                </a:lnTo>
                <a:lnTo>
                  <a:pt x="692" y="63"/>
                </a:lnTo>
                <a:lnTo>
                  <a:pt x="704" y="57"/>
                </a:lnTo>
                <a:lnTo>
                  <a:pt x="721" y="60"/>
                </a:lnTo>
                <a:lnTo>
                  <a:pt x="741" y="72"/>
                </a:lnTo>
                <a:lnTo>
                  <a:pt x="758" y="88"/>
                </a:lnTo>
                <a:lnTo>
                  <a:pt x="773" y="108"/>
                </a:lnTo>
                <a:lnTo>
                  <a:pt x="797" y="115"/>
                </a:lnTo>
                <a:lnTo>
                  <a:pt x="816" y="128"/>
                </a:lnTo>
                <a:lnTo>
                  <a:pt x="828" y="139"/>
                </a:lnTo>
                <a:lnTo>
                  <a:pt x="846" y="151"/>
                </a:lnTo>
                <a:lnTo>
                  <a:pt x="866" y="147"/>
                </a:lnTo>
                <a:lnTo>
                  <a:pt x="879" y="141"/>
                </a:lnTo>
                <a:lnTo>
                  <a:pt x="904" y="141"/>
                </a:lnTo>
                <a:lnTo>
                  <a:pt x="917" y="126"/>
                </a:lnTo>
                <a:lnTo>
                  <a:pt x="928" y="128"/>
                </a:lnTo>
                <a:lnTo>
                  <a:pt x="936" y="128"/>
                </a:lnTo>
                <a:lnTo>
                  <a:pt x="946" y="134"/>
                </a:lnTo>
                <a:lnTo>
                  <a:pt x="957" y="139"/>
                </a:lnTo>
                <a:lnTo>
                  <a:pt x="965" y="129"/>
                </a:lnTo>
                <a:lnTo>
                  <a:pt x="974" y="126"/>
                </a:lnTo>
                <a:lnTo>
                  <a:pt x="981" y="130"/>
                </a:lnTo>
                <a:lnTo>
                  <a:pt x="989" y="124"/>
                </a:lnTo>
                <a:lnTo>
                  <a:pt x="1005" y="132"/>
                </a:lnTo>
                <a:lnTo>
                  <a:pt x="1015" y="146"/>
                </a:lnTo>
                <a:lnTo>
                  <a:pt x="1025" y="147"/>
                </a:lnTo>
                <a:lnTo>
                  <a:pt x="1032" y="149"/>
                </a:lnTo>
                <a:lnTo>
                  <a:pt x="1041" y="144"/>
                </a:lnTo>
                <a:lnTo>
                  <a:pt x="1048" y="138"/>
                </a:lnTo>
                <a:lnTo>
                  <a:pt x="1054" y="136"/>
                </a:lnTo>
                <a:lnTo>
                  <a:pt x="1063" y="130"/>
                </a:lnTo>
                <a:lnTo>
                  <a:pt x="1074" y="130"/>
                </a:lnTo>
                <a:lnTo>
                  <a:pt x="1084" y="139"/>
                </a:lnTo>
                <a:lnTo>
                  <a:pt x="1099" y="146"/>
                </a:lnTo>
                <a:lnTo>
                  <a:pt x="1112" y="139"/>
                </a:lnTo>
                <a:lnTo>
                  <a:pt x="1119" y="136"/>
                </a:lnTo>
                <a:lnTo>
                  <a:pt x="1128" y="139"/>
                </a:lnTo>
                <a:lnTo>
                  <a:pt x="1135" y="141"/>
                </a:lnTo>
                <a:lnTo>
                  <a:pt x="1144" y="149"/>
                </a:lnTo>
                <a:lnTo>
                  <a:pt x="1154" y="149"/>
                </a:lnTo>
                <a:lnTo>
                  <a:pt x="1166" y="146"/>
                </a:lnTo>
                <a:lnTo>
                  <a:pt x="1180" y="143"/>
                </a:lnTo>
                <a:lnTo>
                  <a:pt x="1197" y="138"/>
                </a:lnTo>
                <a:lnTo>
                  <a:pt x="1209" y="143"/>
                </a:lnTo>
                <a:lnTo>
                  <a:pt x="1216" y="150"/>
                </a:lnTo>
                <a:lnTo>
                  <a:pt x="1221" y="165"/>
                </a:lnTo>
                <a:lnTo>
                  <a:pt x="1225" y="189"/>
                </a:lnTo>
                <a:lnTo>
                  <a:pt x="1229" y="222"/>
                </a:lnTo>
                <a:lnTo>
                  <a:pt x="1229" y="154"/>
                </a:lnTo>
                <a:lnTo>
                  <a:pt x="1229" y="137"/>
                </a:lnTo>
                <a:lnTo>
                  <a:pt x="1227" y="126"/>
                </a:lnTo>
                <a:lnTo>
                  <a:pt x="1224" y="112"/>
                </a:lnTo>
                <a:lnTo>
                  <a:pt x="1218" y="100"/>
                </a:lnTo>
                <a:lnTo>
                  <a:pt x="1205" y="95"/>
                </a:lnTo>
                <a:lnTo>
                  <a:pt x="1187" y="93"/>
                </a:lnTo>
                <a:lnTo>
                  <a:pt x="1172" y="95"/>
                </a:lnTo>
                <a:lnTo>
                  <a:pt x="1156" y="91"/>
                </a:lnTo>
                <a:lnTo>
                  <a:pt x="1140" y="101"/>
                </a:lnTo>
                <a:lnTo>
                  <a:pt x="1124" y="96"/>
                </a:lnTo>
                <a:lnTo>
                  <a:pt x="1110" y="93"/>
                </a:lnTo>
                <a:lnTo>
                  <a:pt x="1099" y="93"/>
                </a:lnTo>
                <a:lnTo>
                  <a:pt x="1071" y="96"/>
                </a:lnTo>
                <a:lnTo>
                  <a:pt x="1056" y="98"/>
                </a:lnTo>
                <a:lnTo>
                  <a:pt x="1040" y="95"/>
                </a:lnTo>
                <a:lnTo>
                  <a:pt x="1024" y="99"/>
                </a:lnTo>
                <a:lnTo>
                  <a:pt x="1004" y="95"/>
                </a:lnTo>
                <a:lnTo>
                  <a:pt x="996" y="93"/>
                </a:lnTo>
                <a:lnTo>
                  <a:pt x="981" y="93"/>
                </a:lnTo>
                <a:lnTo>
                  <a:pt x="966" y="91"/>
                </a:lnTo>
                <a:lnTo>
                  <a:pt x="955" y="96"/>
                </a:lnTo>
                <a:lnTo>
                  <a:pt x="946" y="95"/>
                </a:lnTo>
                <a:lnTo>
                  <a:pt x="926" y="93"/>
                </a:lnTo>
                <a:lnTo>
                  <a:pt x="909" y="96"/>
                </a:lnTo>
                <a:lnTo>
                  <a:pt x="894" y="96"/>
                </a:lnTo>
                <a:lnTo>
                  <a:pt x="876" y="91"/>
                </a:lnTo>
                <a:lnTo>
                  <a:pt x="861" y="97"/>
                </a:lnTo>
                <a:lnTo>
                  <a:pt x="849" y="93"/>
                </a:lnTo>
                <a:lnTo>
                  <a:pt x="838" y="99"/>
                </a:lnTo>
                <a:lnTo>
                  <a:pt x="826" y="96"/>
                </a:lnTo>
                <a:lnTo>
                  <a:pt x="812" y="93"/>
                </a:lnTo>
                <a:lnTo>
                  <a:pt x="804" y="88"/>
                </a:lnTo>
                <a:lnTo>
                  <a:pt x="785" y="69"/>
                </a:lnTo>
                <a:lnTo>
                  <a:pt x="764" y="52"/>
                </a:lnTo>
                <a:lnTo>
                  <a:pt x="745" y="40"/>
                </a:lnTo>
                <a:lnTo>
                  <a:pt x="727" y="30"/>
                </a:lnTo>
                <a:lnTo>
                  <a:pt x="700" y="17"/>
                </a:lnTo>
                <a:lnTo>
                  <a:pt x="672" y="8"/>
                </a:lnTo>
                <a:lnTo>
                  <a:pt x="644" y="2"/>
                </a:lnTo>
                <a:lnTo>
                  <a:pt x="617" y="0"/>
                </a:lnTo>
                <a:lnTo>
                  <a:pt x="591" y="2"/>
                </a:lnTo>
                <a:lnTo>
                  <a:pt x="560" y="8"/>
                </a:lnTo>
                <a:lnTo>
                  <a:pt x="528" y="17"/>
                </a:lnTo>
                <a:lnTo>
                  <a:pt x="500" y="29"/>
                </a:lnTo>
                <a:lnTo>
                  <a:pt x="474" y="45"/>
                </a:lnTo>
                <a:lnTo>
                  <a:pt x="452" y="63"/>
                </a:lnTo>
                <a:lnTo>
                  <a:pt x="426" y="87"/>
                </a:lnTo>
                <a:lnTo>
                  <a:pt x="399" y="95"/>
                </a:lnTo>
                <a:lnTo>
                  <a:pt x="376" y="99"/>
                </a:lnTo>
                <a:lnTo>
                  <a:pt x="352" y="101"/>
                </a:lnTo>
                <a:lnTo>
                  <a:pt x="328" y="97"/>
                </a:lnTo>
                <a:lnTo>
                  <a:pt x="309" y="97"/>
                </a:lnTo>
                <a:lnTo>
                  <a:pt x="249" y="97"/>
                </a:lnTo>
                <a:lnTo>
                  <a:pt x="231" y="96"/>
                </a:lnTo>
                <a:lnTo>
                  <a:pt x="180" y="99"/>
                </a:lnTo>
                <a:lnTo>
                  <a:pt x="148" y="97"/>
                </a:lnTo>
                <a:lnTo>
                  <a:pt x="109" y="93"/>
                </a:lnTo>
                <a:lnTo>
                  <a:pt x="61" y="95"/>
                </a:lnTo>
                <a:lnTo>
                  <a:pt x="32" y="95"/>
                </a:lnTo>
                <a:lnTo>
                  <a:pt x="19" y="96"/>
                </a:lnTo>
                <a:lnTo>
                  <a:pt x="10" y="101"/>
                </a:lnTo>
                <a:lnTo>
                  <a:pt x="2" y="113"/>
                </a:lnTo>
                <a:lnTo>
                  <a:pt x="0" y="132"/>
                </a:lnTo>
                <a:lnTo>
                  <a:pt x="0" y="152"/>
                </a:lnTo>
                <a:lnTo>
                  <a:pt x="0" y="175"/>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31" name="Freeform 11"/>
          <p:cNvSpPr>
            <a:spLocks/>
          </p:cNvSpPr>
          <p:nvPr/>
        </p:nvSpPr>
        <p:spPr bwMode="auto">
          <a:xfrm>
            <a:off x="4191000" y="234950"/>
            <a:ext cx="90488" cy="400050"/>
          </a:xfrm>
          <a:custGeom>
            <a:avLst/>
            <a:gdLst/>
            <a:ahLst/>
            <a:cxnLst>
              <a:cxn ang="0">
                <a:pos x="13" y="6"/>
              </a:cxn>
              <a:cxn ang="0">
                <a:pos x="17" y="25"/>
              </a:cxn>
              <a:cxn ang="0">
                <a:pos x="13" y="34"/>
              </a:cxn>
              <a:cxn ang="0">
                <a:pos x="6" y="62"/>
              </a:cxn>
              <a:cxn ang="0">
                <a:pos x="1" y="86"/>
              </a:cxn>
              <a:cxn ang="0">
                <a:pos x="0" y="108"/>
              </a:cxn>
              <a:cxn ang="0">
                <a:pos x="5" y="135"/>
              </a:cxn>
              <a:cxn ang="0">
                <a:pos x="8" y="160"/>
              </a:cxn>
              <a:cxn ang="0">
                <a:pos x="13" y="184"/>
              </a:cxn>
              <a:cxn ang="0">
                <a:pos x="27" y="200"/>
              </a:cxn>
              <a:cxn ang="0">
                <a:pos x="32" y="217"/>
              </a:cxn>
              <a:cxn ang="0">
                <a:pos x="45" y="234"/>
              </a:cxn>
              <a:cxn ang="0">
                <a:pos x="56" y="251"/>
              </a:cxn>
              <a:cxn ang="0">
                <a:pos x="51" y="235"/>
              </a:cxn>
              <a:cxn ang="0">
                <a:pos x="40" y="216"/>
              </a:cxn>
              <a:cxn ang="0">
                <a:pos x="43" y="196"/>
              </a:cxn>
              <a:cxn ang="0">
                <a:pos x="28" y="170"/>
              </a:cxn>
              <a:cxn ang="0">
                <a:pos x="15" y="140"/>
              </a:cxn>
              <a:cxn ang="0">
                <a:pos x="12" y="94"/>
              </a:cxn>
              <a:cxn ang="0">
                <a:pos x="17" y="64"/>
              </a:cxn>
              <a:cxn ang="0">
                <a:pos x="25" y="34"/>
              </a:cxn>
              <a:cxn ang="0">
                <a:pos x="27" y="12"/>
              </a:cxn>
              <a:cxn ang="0">
                <a:pos x="15" y="0"/>
              </a:cxn>
              <a:cxn ang="0">
                <a:pos x="13" y="6"/>
              </a:cxn>
            </a:cxnLst>
            <a:rect l="0" t="0" r="r" b="b"/>
            <a:pathLst>
              <a:path w="57" h="252">
                <a:moveTo>
                  <a:pt x="13" y="6"/>
                </a:moveTo>
                <a:lnTo>
                  <a:pt x="17" y="25"/>
                </a:lnTo>
                <a:lnTo>
                  <a:pt x="13" y="34"/>
                </a:lnTo>
                <a:lnTo>
                  <a:pt x="6" y="62"/>
                </a:lnTo>
                <a:lnTo>
                  <a:pt x="1" y="86"/>
                </a:lnTo>
                <a:lnTo>
                  <a:pt x="0" y="108"/>
                </a:lnTo>
                <a:lnTo>
                  <a:pt x="5" y="135"/>
                </a:lnTo>
                <a:lnTo>
                  <a:pt x="8" y="160"/>
                </a:lnTo>
                <a:lnTo>
                  <a:pt x="13" y="184"/>
                </a:lnTo>
                <a:lnTo>
                  <a:pt x="27" y="200"/>
                </a:lnTo>
                <a:lnTo>
                  <a:pt x="32" y="217"/>
                </a:lnTo>
                <a:lnTo>
                  <a:pt x="45" y="234"/>
                </a:lnTo>
                <a:lnTo>
                  <a:pt x="56" y="251"/>
                </a:lnTo>
                <a:lnTo>
                  <a:pt x="51" y="235"/>
                </a:lnTo>
                <a:lnTo>
                  <a:pt x="40" y="216"/>
                </a:lnTo>
                <a:lnTo>
                  <a:pt x="43" y="196"/>
                </a:lnTo>
                <a:lnTo>
                  <a:pt x="28" y="170"/>
                </a:lnTo>
                <a:lnTo>
                  <a:pt x="15" y="140"/>
                </a:lnTo>
                <a:lnTo>
                  <a:pt x="12" y="94"/>
                </a:lnTo>
                <a:lnTo>
                  <a:pt x="17" y="64"/>
                </a:lnTo>
                <a:lnTo>
                  <a:pt x="25" y="34"/>
                </a:lnTo>
                <a:lnTo>
                  <a:pt x="27" y="12"/>
                </a:lnTo>
                <a:lnTo>
                  <a:pt x="15" y="0"/>
                </a:lnTo>
                <a:lnTo>
                  <a:pt x="13" y="6"/>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grpSp>
        <p:nvGrpSpPr>
          <p:cNvPr id="2060" name="Group 12"/>
          <p:cNvGrpSpPr>
            <a:grpSpLocks/>
          </p:cNvGrpSpPr>
          <p:nvPr/>
        </p:nvGrpSpPr>
        <p:grpSpPr bwMode="auto">
          <a:xfrm>
            <a:off x="63500" y="153988"/>
            <a:ext cx="3435350" cy="520700"/>
            <a:chOff x="40" y="97"/>
            <a:chExt cx="2164" cy="328"/>
          </a:xfrm>
        </p:grpSpPr>
        <p:sp>
          <p:nvSpPr>
            <p:cNvPr id="5133" name="Freeform 13"/>
            <p:cNvSpPr>
              <a:spLocks/>
            </p:cNvSpPr>
            <p:nvPr/>
          </p:nvSpPr>
          <p:spPr bwMode="auto">
            <a:xfrm>
              <a:off x="40" y="97"/>
              <a:ext cx="2164" cy="267"/>
            </a:xfrm>
            <a:custGeom>
              <a:avLst/>
              <a:gdLst/>
              <a:ahLst/>
              <a:cxnLst>
                <a:cxn ang="0">
                  <a:pos x="29" y="3"/>
                </a:cxn>
                <a:cxn ang="0">
                  <a:pos x="46" y="0"/>
                </a:cxn>
                <a:cxn ang="0">
                  <a:pos x="2096" y="0"/>
                </a:cxn>
                <a:cxn ang="0">
                  <a:pos x="2120" y="2"/>
                </a:cxn>
                <a:cxn ang="0">
                  <a:pos x="2137" y="9"/>
                </a:cxn>
                <a:cxn ang="0">
                  <a:pos x="2152" y="26"/>
                </a:cxn>
                <a:cxn ang="0">
                  <a:pos x="2160" y="46"/>
                </a:cxn>
                <a:cxn ang="0">
                  <a:pos x="2163" y="69"/>
                </a:cxn>
                <a:cxn ang="0">
                  <a:pos x="2163" y="266"/>
                </a:cxn>
                <a:cxn ang="0">
                  <a:pos x="81" y="266"/>
                </a:cxn>
                <a:cxn ang="0">
                  <a:pos x="0" y="266"/>
                </a:cxn>
                <a:cxn ang="0">
                  <a:pos x="0" y="82"/>
                </a:cxn>
                <a:cxn ang="0">
                  <a:pos x="1" y="55"/>
                </a:cxn>
                <a:cxn ang="0">
                  <a:pos x="9" y="29"/>
                </a:cxn>
                <a:cxn ang="0">
                  <a:pos x="16" y="15"/>
                </a:cxn>
                <a:cxn ang="0">
                  <a:pos x="29" y="3"/>
                </a:cxn>
              </a:cxnLst>
              <a:rect l="0" t="0" r="r" b="b"/>
              <a:pathLst>
                <a:path w="2164" h="267">
                  <a:moveTo>
                    <a:pt x="29" y="3"/>
                  </a:moveTo>
                  <a:lnTo>
                    <a:pt x="46" y="0"/>
                  </a:lnTo>
                  <a:lnTo>
                    <a:pt x="2096" y="0"/>
                  </a:lnTo>
                  <a:lnTo>
                    <a:pt x="2120" y="2"/>
                  </a:lnTo>
                  <a:lnTo>
                    <a:pt x="2137" y="9"/>
                  </a:lnTo>
                  <a:lnTo>
                    <a:pt x="2152" y="26"/>
                  </a:lnTo>
                  <a:lnTo>
                    <a:pt x="2160" y="46"/>
                  </a:lnTo>
                  <a:lnTo>
                    <a:pt x="2163" y="69"/>
                  </a:lnTo>
                  <a:lnTo>
                    <a:pt x="2163" y="266"/>
                  </a:lnTo>
                  <a:lnTo>
                    <a:pt x="81" y="266"/>
                  </a:lnTo>
                  <a:lnTo>
                    <a:pt x="0" y="266"/>
                  </a:lnTo>
                  <a:lnTo>
                    <a:pt x="0" y="82"/>
                  </a:lnTo>
                  <a:lnTo>
                    <a:pt x="1" y="55"/>
                  </a:lnTo>
                  <a:lnTo>
                    <a:pt x="9" y="29"/>
                  </a:lnTo>
                  <a:lnTo>
                    <a:pt x="16" y="15"/>
                  </a:lnTo>
                  <a:lnTo>
                    <a:pt x="29" y="3"/>
                  </a:lnTo>
                </a:path>
              </a:pathLst>
            </a:custGeom>
            <a:gradFill rotWithShape="0">
              <a:gsLst>
                <a:gs pos="0">
                  <a:srgbClr val="00CCFF"/>
                </a:gs>
                <a:gs pos="100000">
                  <a:srgbClr val="FFFFFF"/>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34" name="Freeform 14"/>
            <p:cNvSpPr>
              <a:spLocks/>
            </p:cNvSpPr>
            <p:nvPr/>
          </p:nvSpPr>
          <p:spPr bwMode="auto">
            <a:xfrm>
              <a:off x="40" y="268"/>
              <a:ext cx="2164" cy="115"/>
            </a:xfrm>
            <a:custGeom>
              <a:avLst/>
              <a:gdLst/>
              <a:ahLst/>
              <a:cxnLst>
                <a:cxn ang="0">
                  <a:pos x="105" y="39"/>
                </a:cxn>
                <a:cxn ang="0">
                  <a:pos x="170" y="39"/>
                </a:cxn>
                <a:cxn ang="0">
                  <a:pos x="221" y="58"/>
                </a:cxn>
                <a:cxn ang="0">
                  <a:pos x="305" y="47"/>
                </a:cxn>
                <a:cxn ang="0">
                  <a:pos x="400" y="41"/>
                </a:cxn>
                <a:cxn ang="0">
                  <a:pos x="466" y="53"/>
                </a:cxn>
                <a:cxn ang="0">
                  <a:pos x="538" y="47"/>
                </a:cxn>
                <a:cxn ang="0">
                  <a:pos x="654" y="50"/>
                </a:cxn>
                <a:cxn ang="0">
                  <a:pos x="728" y="58"/>
                </a:cxn>
                <a:cxn ang="0">
                  <a:pos x="815" y="35"/>
                </a:cxn>
                <a:cxn ang="0">
                  <a:pos x="880" y="56"/>
                </a:cxn>
                <a:cxn ang="0">
                  <a:pos x="968" y="52"/>
                </a:cxn>
                <a:cxn ang="0">
                  <a:pos x="1013" y="56"/>
                </a:cxn>
                <a:cxn ang="0">
                  <a:pos x="1053" y="35"/>
                </a:cxn>
                <a:cxn ang="0">
                  <a:pos x="1105" y="21"/>
                </a:cxn>
                <a:cxn ang="0">
                  <a:pos x="1167" y="19"/>
                </a:cxn>
                <a:cxn ang="0">
                  <a:pos x="1218" y="13"/>
                </a:cxn>
                <a:cxn ang="0">
                  <a:pos x="1265" y="29"/>
                </a:cxn>
                <a:cxn ang="0">
                  <a:pos x="1316" y="41"/>
                </a:cxn>
                <a:cxn ang="0">
                  <a:pos x="1399" y="33"/>
                </a:cxn>
                <a:cxn ang="0">
                  <a:pos x="1436" y="55"/>
                </a:cxn>
                <a:cxn ang="0">
                  <a:pos x="1493" y="58"/>
                </a:cxn>
                <a:cxn ang="0">
                  <a:pos x="1589" y="58"/>
                </a:cxn>
                <a:cxn ang="0">
                  <a:pos x="1647" y="49"/>
                </a:cxn>
                <a:cxn ang="0">
                  <a:pos x="1691" y="53"/>
                </a:cxn>
                <a:cxn ang="0">
                  <a:pos x="1743" y="35"/>
                </a:cxn>
                <a:cxn ang="0">
                  <a:pos x="1817" y="33"/>
                </a:cxn>
                <a:cxn ang="0">
                  <a:pos x="1878" y="13"/>
                </a:cxn>
                <a:cxn ang="0">
                  <a:pos x="1926" y="9"/>
                </a:cxn>
                <a:cxn ang="0">
                  <a:pos x="1988" y="17"/>
                </a:cxn>
                <a:cxn ang="0">
                  <a:pos x="2042" y="1"/>
                </a:cxn>
                <a:cxn ang="0">
                  <a:pos x="2093" y="29"/>
                </a:cxn>
                <a:cxn ang="0">
                  <a:pos x="2150" y="14"/>
                </a:cxn>
                <a:cxn ang="0">
                  <a:pos x="2163" y="114"/>
                </a:cxn>
                <a:cxn ang="0">
                  <a:pos x="893" y="92"/>
                </a:cxn>
                <a:cxn ang="0">
                  <a:pos x="0" y="18"/>
                </a:cxn>
                <a:cxn ang="0">
                  <a:pos x="32" y="31"/>
                </a:cxn>
                <a:cxn ang="0">
                  <a:pos x="75" y="35"/>
                </a:cxn>
              </a:cxnLst>
              <a:rect l="0" t="0" r="r" b="b"/>
              <a:pathLst>
                <a:path w="2164" h="115">
                  <a:moveTo>
                    <a:pt x="75" y="35"/>
                  </a:moveTo>
                  <a:lnTo>
                    <a:pt x="105" y="39"/>
                  </a:lnTo>
                  <a:lnTo>
                    <a:pt x="138" y="35"/>
                  </a:lnTo>
                  <a:lnTo>
                    <a:pt x="170" y="39"/>
                  </a:lnTo>
                  <a:lnTo>
                    <a:pt x="195" y="50"/>
                  </a:lnTo>
                  <a:lnTo>
                    <a:pt x="221" y="58"/>
                  </a:lnTo>
                  <a:lnTo>
                    <a:pt x="266" y="51"/>
                  </a:lnTo>
                  <a:lnTo>
                    <a:pt x="305" y="47"/>
                  </a:lnTo>
                  <a:lnTo>
                    <a:pt x="360" y="47"/>
                  </a:lnTo>
                  <a:lnTo>
                    <a:pt x="400" y="41"/>
                  </a:lnTo>
                  <a:lnTo>
                    <a:pt x="435" y="47"/>
                  </a:lnTo>
                  <a:lnTo>
                    <a:pt x="466" y="53"/>
                  </a:lnTo>
                  <a:lnTo>
                    <a:pt x="494" y="55"/>
                  </a:lnTo>
                  <a:lnTo>
                    <a:pt x="538" y="47"/>
                  </a:lnTo>
                  <a:lnTo>
                    <a:pt x="586" y="47"/>
                  </a:lnTo>
                  <a:lnTo>
                    <a:pt x="654" y="50"/>
                  </a:lnTo>
                  <a:lnTo>
                    <a:pt x="683" y="61"/>
                  </a:lnTo>
                  <a:lnTo>
                    <a:pt x="728" y="58"/>
                  </a:lnTo>
                  <a:lnTo>
                    <a:pt x="773" y="41"/>
                  </a:lnTo>
                  <a:lnTo>
                    <a:pt x="815" y="35"/>
                  </a:lnTo>
                  <a:lnTo>
                    <a:pt x="844" y="41"/>
                  </a:lnTo>
                  <a:lnTo>
                    <a:pt x="880" y="56"/>
                  </a:lnTo>
                  <a:lnTo>
                    <a:pt x="921" y="62"/>
                  </a:lnTo>
                  <a:lnTo>
                    <a:pt x="968" y="52"/>
                  </a:lnTo>
                  <a:lnTo>
                    <a:pt x="989" y="49"/>
                  </a:lnTo>
                  <a:lnTo>
                    <a:pt x="1013" y="56"/>
                  </a:lnTo>
                  <a:lnTo>
                    <a:pt x="1032" y="47"/>
                  </a:lnTo>
                  <a:lnTo>
                    <a:pt x="1053" y="35"/>
                  </a:lnTo>
                  <a:lnTo>
                    <a:pt x="1078" y="24"/>
                  </a:lnTo>
                  <a:lnTo>
                    <a:pt x="1105" y="21"/>
                  </a:lnTo>
                  <a:lnTo>
                    <a:pt x="1136" y="24"/>
                  </a:lnTo>
                  <a:lnTo>
                    <a:pt x="1167" y="19"/>
                  </a:lnTo>
                  <a:lnTo>
                    <a:pt x="1198" y="13"/>
                  </a:lnTo>
                  <a:lnTo>
                    <a:pt x="1218" y="13"/>
                  </a:lnTo>
                  <a:lnTo>
                    <a:pt x="1237" y="15"/>
                  </a:lnTo>
                  <a:lnTo>
                    <a:pt x="1265" y="29"/>
                  </a:lnTo>
                  <a:lnTo>
                    <a:pt x="1293" y="27"/>
                  </a:lnTo>
                  <a:lnTo>
                    <a:pt x="1316" y="41"/>
                  </a:lnTo>
                  <a:lnTo>
                    <a:pt x="1361" y="41"/>
                  </a:lnTo>
                  <a:lnTo>
                    <a:pt x="1399" y="33"/>
                  </a:lnTo>
                  <a:lnTo>
                    <a:pt x="1417" y="44"/>
                  </a:lnTo>
                  <a:lnTo>
                    <a:pt x="1436" y="55"/>
                  </a:lnTo>
                  <a:lnTo>
                    <a:pt x="1462" y="52"/>
                  </a:lnTo>
                  <a:lnTo>
                    <a:pt x="1493" y="58"/>
                  </a:lnTo>
                  <a:lnTo>
                    <a:pt x="1526" y="52"/>
                  </a:lnTo>
                  <a:lnTo>
                    <a:pt x="1589" y="58"/>
                  </a:lnTo>
                  <a:lnTo>
                    <a:pt x="1616" y="64"/>
                  </a:lnTo>
                  <a:lnTo>
                    <a:pt x="1647" y="49"/>
                  </a:lnTo>
                  <a:lnTo>
                    <a:pt x="1667" y="48"/>
                  </a:lnTo>
                  <a:lnTo>
                    <a:pt x="1691" y="53"/>
                  </a:lnTo>
                  <a:lnTo>
                    <a:pt x="1714" y="51"/>
                  </a:lnTo>
                  <a:lnTo>
                    <a:pt x="1743" y="35"/>
                  </a:lnTo>
                  <a:lnTo>
                    <a:pt x="1793" y="31"/>
                  </a:lnTo>
                  <a:lnTo>
                    <a:pt x="1817" y="33"/>
                  </a:lnTo>
                  <a:lnTo>
                    <a:pt x="1842" y="33"/>
                  </a:lnTo>
                  <a:lnTo>
                    <a:pt x="1878" y="13"/>
                  </a:lnTo>
                  <a:lnTo>
                    <a:pt x="1899" y="6"/>
                  </a:lnTo>
                  <a:lnTo>
                    <a:pt x="1926" y="9"/>
                  </a:lnTo>
                  <a:lnTo>
                    <a:pt x="1957" y="29"/>
                  </a:lnTo>
                  <a:lnTo>
                    <a:pt x="1988" y="17"/>
                  </a:lnTo>
                  <a:lnTo>
                    <a:pt x="2017" y="0"/>
                  </a:lnTo>
                  <a:lnTo>
                    <a:pt x="2042" y="1"/>
                  </a:lnTo>
                  <a:lnTo>
                    <a:pt x="2071" y="35"/>
                  </a:lnTo>
                  <a:lnTo>
                    <a:pt x="2093" y="29"/>
                  </a:lnTo>
                  <a:lnTo>
                    <a:pt x="2125" y="15"/>
                  </a:lnTo>
                  <a:lnTo>
                    <a:pt x="2150" y="14"/>
                  </a:lnTo>
                  <a:lnTo>
                    <a:pt x="2163" y="26"/>
                  </a:lnTo>
                  <a:lnTo>
                    <a:pt x="2163" y="114"/>
                  </a:lnTo>
                  <a:lnTo>
                    <a:pt x="909" y="89"/>
                  </a:lnTo>
                  <a:lnTo>
                    <a:pt x="893" y="92"/>
                  </a:lnTo>
                  <a:lnTo>
                    <a:pt x="0" y="82"/>
                  </a:lnTo>
                  <a:lnTo>
                    <a:pt x="0" y="18"/>
                  </a:lnTo>
                  <a:lnTo>
                    <a:pt x="13" y="27"/>
                  </a:lnTo>
                  <a:lnTo>
                    <a:pt x="32" y="31"/>
                  </a:lnTo>
                  <a:lnTo>
                    <a:pt x="56" y="32"/>
                  </a:lnTo>
                  <a:lnTo>
                    <a:pt x="75" y="35"/>
                  </a:lnTo>
                </a:path>
              </a:pathLst>
            </a:custGeom>
            <a:solidFill>
              <a:srgbClr val="003300"/>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35" name="Freeform 15"/>
            <p:cNvSpPr>
              <a:spLocks/>
            </p:cNvSpPr>
            <p:nvPr/>
          </p:nvSpPr>
          <p:spPr bwMode="auto">
            <a:xfrm>
              <a:off x="40" y="307"/>
              <a:ext cx="2164" cy="118"/>
            </a:xfrm>
            <a:custGeom>
              <a:avLst/>
              <a:gdLst/>
              <a:ahLst/>
              <a:cxnLst>
                <a:cxn ang="0">
                  <a:pos x="46" y="116"/>
                </a:cxn>
                <a:cxn ang="0">
                  <a:pos x="2096" y="117"/>
                </a:cxn>
                <a:cxn ang="0">
                  <a:pos x="2137" y="113"/>
                </a:cxn>
                <a:cxn ang="0">
                  <a:pos x="2160" y="98"/>
                </a:cxn>
                <a:cxn ang="0">
                  <a:pos x="2163" y="13"/>
                </a:cxn>
                <a:cxn ang="0">
                  <a:pos x="2134" y="4"/>
                </a:cxn>
                <a:cxn ang="0">
                  <a:pos x="2118" y="32"/>
                </a:cxn>
                <a:cxn ang="0">
                  <a:pos x="2097" y="29"/>
                </a:cxn>
                <a:cxn ang="0">
                  <a:pos x="2054" y="16"/>
                </a:cxn>
                <a:cxn ang="0">
                  <a:pos x="1998" y="20"/>
                </a:cxn>
                <a:cxn ang="0">
                  <a:pos x="1951" y="23"/>
                </a:cxn>
                <a:cxn ang="0">
                  <a:pos x="1910" y="16"/>
                </a:cxn>
                <a:cxn ang="0">
                  <a:pos x="1868" y="25"/>
                </a:cxn>
                <a:cxn ang="0">
                  <a:pos x="1841" y="31"/>
                </a:cxn>
                <a:cxn ang="0">
                  <a:pos x="1776" y="26"/>
                </a:cxn>
                <a:cxn ang="0">
                  <a:pos x="1716" y="22"/>
                </a:cxn>
                <a:cxn ang="0">
                  <a:pos x="1644" y="51"/>
                </a:cxn>
                <a:cxn ang="0">
                  <a:pos x="1589" y="36"/>
                </a:cxn>
                <a:cxn ang="0">
                  <a:pos x="1524" y="35"/>
                </a:cxn>
                <a:cxn ang="0">
                  <a:pos x="1417" y="34"/>
                </a:cxn>
                <a:cxn ang="0">
                  <a:pos x="1367" y="31"/>
                </a:cxn>
                <a:cxn ang="0">
                  <a:pos x="1327" y="22"/>
                </a:cxn>
                <a:cxn ang="0">
                  <a:pos x="1237" y="41"/>
                </a:cxn>
                <a:cxn ang="0">
                  <a:pos x="1159" y="31"/>
                </a:cxn>
                <a:cxn ang="0">
                  <a:pos x="1065" y="36"/>
                </a:cxn>
                <a:cxn ang="0">
                  <a:pos x="988" y="36"/>
                </a:cxn>
                <a:cxn ang="0">
                  <a:pos x="897" y="48"/>
                </a:cxn>
                <a:cxn ang="0">
                  <a:pos x="801" y="42"/>
                </a:cxn>
                <a:cxn ang="0">
                  <a:pos x="692" y="44"/>
                </a:cxn>
                <a:cxn ang="0">
                  <a:pos x="575" y="31"/>
                </a:cxn>
                <a:cxn ang="0">
                  <a:pos x="454" y="22"/>
                </a:cxn>
                <a:cxn ang="0">
                  <a:pos x="371" y="33"/>
                </a:cxn>
                <a:cxn ang="0">
                  <a:pos x="322" y="29"/>
                </a:cxn>
                <a:cxn ang="0">
                  <a:pos x="252" y="34"/>
                </a:cxn>
                <a:cxn ang="0">
                  <a:pos x="176" y="33"/>
                </a:cxn>
                <a:cxn ang="0">
                  <a:pos x="99" y="40"/>
                </a:cxn>
                <a:cxn ang="0">
                  <a:pos x="20" y="35"/>
                </a:cxn>
                <a:cxn ang="0">
                  <a:pos x="2" y="69"/>
                </a:cxn>
                <a:cxn ang="0">
                  <a:pos x="16" y="110"/>
                </a:cxn>
              </a:cxnLst>
              <a:rect l="0" t="0" r="r" b="b"/>
              <a:pathLst>
                <a:path w="2164" h="118">
                  <a:moveTo>
                    <a:pt x="29" y="114"/>
                  </a:moveTo>
                  <a:lnTo>
                    <a:pt x="46" y="116"/>
                  </a:lnTo>
                  <a:lnTo>
                    <a:pt x="66" y="117"/>
                  </a:lnTo>
                  <a:lnTo>
                    <a:pt x="2096" y="117"/>
                  </a:lnTo>
                  <a:lnTo>
                    <a:pt x="2120" y="115"/>
                  </a:lnTo>
                  <a:lnTo>
                    <a:pt x="2137" y="113"/>
                  </a:lnTo>
                  <a:lnTo>
                    <a:pt x="2152" y="106"/>
                  </a:lnTo>
                  <a:lnTo>
                    <a:pt x="2160" y="98"/>
                  </a:lnTo>
                  <a:lnTo>
                    <a:pt x="2163" y="90"/>
                  </a:lnTo>
                  <a:lnTo>
                    <a:pt x="2163" y="13"/>
                  </a:lnTo>
                  <a:lnTo>
                    <a:pt x="2144" y="0"/>
                  </a:lnTo>
                  <a:lnTo>
                    <a:pt x="2134" y="4"/>
                  </a:lnTo>
                  <a:lnTo>
                    <a:pt x="2125" y="17"/>
                  </a:lnTo>
                  <a:lnTo>
                    <a:pt x="2118" y="32"/>
                  </a:lnTo>
                  <a:lnTo>
                    <a:pt x="2109" y="31"/>
                  </a:lnTo>
                  <a:lnTo>
                    <a:pt x="2097" y="29"/>
                  </a:lnTo>
                  <a:lnTo>
                    <a:pt x="2071" y="22"/>
                  </a:lnTo>
                  <a:lnTo>
                    <a:pt x="2054" y="16"/>
                  </a:lnTo>
                  <a:lnTo>
                    <a:pt x="2027" y="13"/>
                  </a:lnTo>
                  <a:lnTo>
                    <a:pt x="1998" y="20"/>
                  </a:lnTo>
                  <a:lnTo>
                    <a:pt x="1970" y="31"/>
                  </a:lnTo>
                  <a:lnTo>
                    <a:pt x="1951" y="23"/>
                  </a:lnTo>
                  <a:lnTo>
                    <a:pt x="1934" y="22"/>
                  </a:lnTo>
                  <a:lnTo>
                    <a:pt x="1910" y="16"/>
                  </a:lnTo>
                  <a:lnTo>
                    <a:pt x="1885" y="18"/>
                  </a:lnTo>
                  <a:lnTo>
                    <a:pt x="1868" y="25"/>
                  </a:lnTo>
                  <a:lnTo>
                    <a:pt x="1861" y="35"/>
                  </a:lnTo>
                  <a:lnTo>
                    <a:pt x="1841" y="31"/>
                  </a:lnTo>
                  <a:lnTo>
                    <a:pt x="1813" y="31"/>
                  </a:lnTo>
                  <a:lnTo>
                    <a:pt x="1776" y="26"/>
                  </a:lnTo>
                  <a:lnTo>
                    <a:pt x="1744" y="35"/>
                  </a:lnTo>
                  <a:lnTo>
                    <a:pt x="1716" y="22"/>
                  </a:lnTo>
                  <a:lnTo>
                    <a:pt x="1679" y="31"/>
                  </a:lnTo>
                  <a:lnTo>
                    <a:pt x="1644" y="51"/>
                  </a:lnTo>
                  <a:lnTo>
                    <a:pt x="1614" y="44"/>
                  </a:lnTo>
                  <a:lnTo>
                    <a:pt x="1589" y="36"/>
                  </a:lnTo>
                  <a:lnTo>
                    <a:pt x="1560" y="32"/>
                  </a:lnTo>
                  <a:lnTo>
                    <a:pt x="1524" y="35"/>
                  </a:lnTo>
                  <a:lnTo>
                    <a:pt x="1467" y="41"/>
                  </a:lnTo>
                  <a:lnTo>
                    <a:pt x="1417" y="34"/>
                  </a:lnTo>
                  <a:lnTo>
                    <a:pt x="1395" y="38"/>
                  </a:lnTo>
                  <a:lnTo>
                    <a:pt x="1367" y="31"/>
                  </a:lnTo>
                  <a:lnTo>
                    <a:pt x="1348" y="23"/>
                  </a:lnTo>
                  <a:lnTo>
                    <a:pt x="1327" y="22"/>
                  </a:lnTo>
                  <a:lnTo>
                    <a:pt x="1287" y="26"/>
                  </a:lnTo>
                  <a:lnTo>
                    <a:pt x="1237" y="41"/>
                  </a:lnTo>
                  <a:lnTo>
                    <a:pt x="1194" y="28"/>
                  </a:lnTo>
                  <a:lnTo>
                    <a:pt x="1159" y="31"/>
                  </a:lnTo>
                  <a:lnTo>
                    <a:pt x="1125" y="48"/>
                  </a:lnTo>
                  <a:lnTo>
                    <a:pt x="1065" y="36"/>
                  </a:lnTo>
                  <a:lnTo>
                    <a:pt x="1019" y="42"/>
                  </a:lnTo>
                  <a:lnTo>
                    <a:pt x="988" y="36"/>
                  </a:lnTo>
                  <a:lnTo>
                    <a:pt x="943" y="39"/>
                  </a:lnTo>
                  <a:lnTo>
                    <a:pt x="897" y="48"/>
                  </a:lnTo>
                  <a:lnTo>
                    <a:pt x="866" y="45"/>
                  </a:lnTo>
                  <a:lnTo>
                    <a:pt x="801" y="42"/>
                  </a:lnTo>
                  <a:lnTo>
                    <a:pt x="760" y="48"/>
                  </a:lnTo>
                  <a:lnTo>
                    <a:pt x="692" y="44"/>
                  </a:lnTo>
                  <a:lnTo>
                    <a:pt x="636" y="39"/>
                  </a:lnTo>
                  <a:lnTo>
                    <a:pt x="575" y="31"/>
                  </a:lnTo>
                  <a:lnTo>
                    <a:pt x="518" y="39"/>
                  </a:lnTo>
                  <a:lnTo>
                    <a:pt x="454" y="22"/>
                  </a:lnTo>
                  <a:lnTo>
                    <a:pt x="404" y="22"/>
                  </a:lnTo>
                  <a:lnTo>
                    <a:pt x="371" y="33"/>
                  </a:lnTo>
                  <a:lnTo>
                    <a:pt x="349" y="24"/>
                  </a:lnTo>
                  <a:lnTo>
                    <a:pt x="322" y="29"/>
                  </a:lnTo>
                  <a:lnTo>
                    <a:pt x="287" y="31"/>
                  </a:lnTo>
                  <a:lnTo>
                    <a:pt x="252" y="34"/>
                  </a:lnTo>
                  <a:lnTo>
                    <a:pt x="211" y="41"/>
                  </a:lnTo>
                  <a:lnTo>
                    <a:pt x="176" y="33"/>
                  </a:lnTo>
                  <a:lnTo>
                    <a:pt x="143" y="37"/>
                  </a:lnTo>
                  <a:lnTo>
                    <a:pt x="99" y="40"/>
                  </a:lnTo>
                  <a:lnTo>
                    <a:pt x="71" y="37"/>
                  </a:lnTo>
                  <a:lnTo>
                    <a:pt x="20" y="35"/>
                  </a:lnTo>
                  <a:lnTo>
                    <a:pt x="0" y="44"/>
                  </a:lnTo>
                  <a:lnTo>
                    <a:pt x="2" y="69"/>
                  </a:lnTo>
                  <a:lnTo>
                    <a:pt x="5" y="91"/>
                  </a:lnTo>
                  <a:lnTo>
                    <a:pt x="16" y="110"/>
                  </a:lnTo>
                  <a:lnTo>
                    <a:pt x="29" y="114"/>
                  </a:lnTo>
                </a:path>
              </a:pathLst>
            </a:custGeom>
            <a:gradFill rotWithShape="0">
              <a:gsLst>
                <a:gs pos="0">
                  <a:srgbClr val="CC6600"/>
                </a:gs>
                <a:gs pos="100000">
                  <a:srgbClr val="000000"/>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36" name="Freeform 16"/>
            <p:cNvSpPr>
              <a:spLocks/>
            </p:cNvSpPr>
            <p:nvPr/>
          </p:nvSpPr>
          <p:spPr bwMode="auto">
            <a:xfrm>
              <a:off x="52" y="104"/>
              <a:ext cx="2130" cy="153"/>
            </a:xfrm>
            <a:custGeom>
              <a:avLst/>
              <a:gdLst/>
              <a:ahLst/>
              <a:cxnLst>
                <a:cxn ang="0">
                  <a:pos x="0" y="115"/>
                </a:cxn>
                <a:cxn ang="0">
                  <a:pos x="5" y="122"/>
                </a:cxn>
                <a:cxn ang="0">
                  <a:pos x="9" y="55"/>
                </a:cxn>
                <a:cxn ang="0">
                  <a:pos x="28" y="27"/>
                </a:cxn>
                <a:cxn ang="0">
                  <a:pos x="101" y="24"/>
                </a:cxn>
                <a:cxn ang="0">
                  <a:pos x="243" y="28"/>
                </a:cxn>
                <a:cxn ang="0">
                  <a:pos x="378" y="26"/>
                </a:cxn>
                <a:cxn ang="0">
                  <a:pos x="537" y="28"/>
                </a:cxn>
                <a:cxn ang="0">
                  <a:pos x="645" y="24"/>
                </a:cxn>
                <a:cxn ang="0">
                  <a:pos x="735" y="24"/>
                </a:cxn>
                <a:cxn ang="0">
                  <a:pos x="870" y="31"/>
                </a:cxn>
                <a:cxn ang="0">
                  <a:pos x="968" y="33"/>
                </a:cxn>
                <a:cxn ang="0">
                  <a:pos x="1080" y="28"/>
                </a:cxn>
                <a:cxn ang="0">
                  <a:pos x="1212" y="38"/>
                </a:cxn>
                <a:cxn ang="0">
                  <a:pos x="1316" y="35"/>
                </a:cxn>
                <a:cxn ang="0">
                  <a:pos x="1414" y="30"/>
                </a:cxn>
                <a:cxn ang="0">
                  <a:pos x="1526" y="34"/>
                </a:cxn>
                <a:cxn ang="0">
                  <a:pos x="1621" y="30"/>
                </a:cxn>
                <a:cxn ang="0">
                  <a:pos x="1714" y="27"/>
                </a:cxn>
                <a:cxn ang="0">
                  <a:pos x="1781" y="30"/>
                </a:cxn>
                <a:cxn ang="0">
                  <a:pos x="1914" y="24"/>
                </a:cxn>
                <a:cxn ang="0">
                  <a:pos x="2046" y="31"/>
                </a:cxn>
                <a:cxn ang="0">
                  <a:pos x="2094" y="44"/>
                </a:cxn>
                <a:cxn ang="0">
                  <a:pos x="2115" y="64"/>
                </a:cxn>
                <a:cxn ang="0">
                  <a:pos x="2129" y="117"/>
                </a:cxn>
                <a:cxn ang="0">
                  <a:pos x="2129" y="39"/>
                </a:cxn>
                <a:cxn ang="0">
                  <a:pos x="2120" y="15"/>
                </a:cxn>
                <a:cxn ang="0">
                  <a:pos x="1974" y="5"/>
                </a:cxn>
                <a:cxn ang="0">
                  <a:pos x="1856" y="1"/>
                </a:cxn>
                <a:cxn ang="0">
                  <a:pos x="1774" y="3"/>
                </a:cxn>
                <a:cxn ang="0">
                  <a:pos x="1658" y="7"/>
                </a:cxn>
                <a:cxn ang="0">
                  <a:pos x="1453" y="5"/>
                </a:cxn>
                <a:cxn ang="0">
                  <a:pos x="1312" y="6"/>
                </a:cxn>
                <a:cxn ang="0">
                  <a:pos x="1212" y="5"/>
                </a:cxn>
                <a:cxn ang="0">
                  <a:pos x="1135" y="4"/>
                </a:cxn>
                <a:cxn ang="0">
                  <a:pos x="1000" y="5"/>
                </a:cxn>
                <a:cxn ang="0">
                  <a:pos x="837" y="6"/>
                </a:cxn>
                <a:cxn ang="0">
                  <a:pos x="652" y="4"/>
                </a:cxn>
                <a:cxn ang="0">
                  <a:pos x="569" y="2"/>
                </a:cxn>
                <a:cxn ang="0">
                  <a:pos x="431" y="2"/>
                </a:cxn>
                <a:cxn ang="0">
                  <a:pos x="256" y="2"/>
                </a:cxn>
                <a:cxn ang="0">
                  <a:pos x="107" y="0"/>
                </a:cxn>
                <a:cxn ang="0">
                  <a:pos x="34" y="1"/>
                </a:cxn>
                <a:cxn ang="0">
                  <a:pos x="5" y="17"/>
                </a:cxn>
                <a:cxn ang="0">
                  <a:pos x="0" y="53"/>
                </a:cxn>
              </a:cxnLst>
              <a:rect l="0" t="0" r="r" b="b"/>
              <a:pathLst>
                <a:path w="2130" h="153">
                  <a:moveTo>
                    <a:pt x="0" y="74"/>
                  </a:moveTo>
                  <a:lnTo>
                    <a:pt x="0" y="115"/>
                  </a:lnTo>
                  <a:lnTo>
                    <a:pt x="0" y="152"/>
                  </a:lnTo>
                  <a:lnTo>
                    <a:pt x="5" y="122"/>
                  </a:lnTo>
                  <a:lnTo>
                    <a:pt x="7" y="98"/>
                  </a:lnTo>
                  <a:lnTo>
                    <a:pt x="9" y="55"/>
                  </a:lnTo>
                  <a:lnTo>
                    <a:pt x="15" y="34"/>
                  </a:lnTo>
                  <a:lnTo>
                    <a:pt x="28" y="27"/>
                  </a:lnTo>
                  <a:lnTo>
                    <a:pt x="60" y="22"/>
                  </a:lnTo>
                  <a:lnTo>
                    <a:pt x="101" y="24"/>
                  </a:lnTo>
                  <a:lnTo>
                    <a:pt x="200" y="24"/>
                  </a:lnTo>
                  <a:lnTo>
                    <a:pt x="243" y="28"/>
                  </a:lnTo>
                  <a:lnTo>
                    <a:pt x="306" y="24"/>
                  </a:lnTo>
                  <a:lnTo>
                    <a:pt x="378" y="26"/>
                  </a:lnTo>
                  <a:lnTo>
                    <a:pt x="431" y="25"/>
                  </a:lnTo>
                  <a:lnTo>
                    <a:pt x="537" y="28"/>
                  </a:lnTo>
                  <a:lnTo>
                    <a:pt x="574" y="27"/>
                  </a:lnTo>
                  <a:lnTo>
                    <a:pt x="645" y="24"/>
                  </a:lnTo>
                  <a:lnTo>
                    <a:pt x="669" y="29"/>
                  </a:lnTo>
                  <a:lnTo>
                    <a:pt x="735" y="24"/>
                  </a:lnTo>
                  <a:lnTo>
                    <a:pt x="836" y="27"/>
                  </a:lnTo>
                  <a:lnTo>
                    <a:pt x="870" y="31"/>
                  </a:lnTo>
                  <a:lnTo>
                    <a:pt x="923" y="28"/>
                  </a:lnTo>
                  <a:lnTo>
                    <a:pt x="968" y="33"/>
                  </a:lnTo>
                  <a:lnTo>
                    <a:pt x="1006" y="33"/>
                  </a:lnTo>
                  <a:lnTo>
                    <a:pt x="1080" y="28"/>
                  </a:lnTo>
                  <a:lnTo>
                    <a:pt x="1150" y="31"/>
                  </a:lnTo>
                  <a:lnTo>
                    <a:pt x="1212" y="38"/>
                  </a:lnTo>
                  <a:lnTo>
                    <a:pt x="1232" y="39"/>
                  </a:lnTo>
                  <a:lnTo>
                    <a:pt x="1316" y="35"/>
                  </a:lnTo>
                  <a:lnTo>
                    <a:pt x="1395" y="32"/>
                  </a:lnTo>
                  <a:lnTo>
                    <a:pt x="1414" y="30"/>
                  </a:lnTo>
                  <a:lnTo>
                    <a:pt x="1444" y="31"/>
                  </a:lnTo>
                  <a:lnTo>
                    <a:pt x="1526" y="34"/>
                  </a:lnTo>
                  <a:lnTo>
                    <a:pt x="1589" y="29"/>
                  </a:lnTo>
                  <a:lnTo>
                    <a:pt x="1621" y="30"/>
                  </a:lnTo>
                  <a:lnTo>
                    <a:pt x="1672" y="31"/>
                  </a:lnTo>
                  <a:lnTo>
                    <a:pt x="1714" y="27"/>
                  </a:lnTo>
                  <a:lnTo>
                    <a:pt x="1743" y="24"/>
                  </a:lnTo>
                  <a:lnTo>
                    <a:pt x="1781" y="30"/>
                  </a:lnTo>
                  <a:lnTo>
                    <a:pt x="1861" y="32"/>
                  </a:lnTo>
                  <a:lnTo>
                    <a:pt x="1914" y="24"/>
                  </a:lnTo>
                  <a:lnTo>
                    <a:pt x="1991" y="31"/>
                  </a:lnTo>
                  <a:lnTo>
                    <a:pt x="2046" y="31"/>
                  </a:lnTo>
                  <a:lnTo>
                    <a:pt x="2075" y="31"/>
                  </a:lnTo>
                  <a:lnTo>
                    <a:pt x="2094" y="44"/>
                  </a:lnTo>
                  <a:lnTo>
                    <a:pt x="2106" y="51"/>
                  </a:lnTo>
                  <a:lnTo>
                    <a:pt x="2115" y="64"/>
                  </a:lnTo>
                  <a:lnTo>
                    <a:pt x="2122" y="87"/>
                  </a:lnTo>
                  <a:lnTo>
                    <a:pt x="2129" y="117"/>
                  </a:lnTo>
                  <a:lnTo>
                    <a:pt x="2129" y="55"/>
                  </a:lnTo>
                  <a:lnTo>
                    <a:pt x="2129" y="39"/>
                  </a:lnTo>
                  <a:lnTo>
                    <a:pt x="2125" y="28"/>
                  </a:lnTo>
                  <a:lnTo>
                    <a:pt x="2120" y="15"/>
                  </a:lnTo>
                  <a:lnTo>
                    <a:pt x="2090" y="7"/>
                  </a:lnTo>
                  <a:lnTo>
                    <a:pt x="1974" y="5"/>
                  </a:lnTo>
                  <a:lnTo>
                    <a:pt x="1947" y="1"/>
                  </a:lnTo>
                  <a:lnTo>
                    <a:pt x="1856" y="1"/>
                  </a:lnTo>
                  <a:lnTo>
                    <a:pt x="1829" y="3"/>
                  </a:lnTo>
                  <a:lnTo>
                    <a:pt x="1774" y="3"/>
                  </a:lnTo>
                  <a:lnTo>
                    <a:pt x="1733" y="2"/>
                  </a:lnTo>
                  <a:lnTo>
                    <a:pt x="1658" y="7"/>
                  </a:lnTo>
                  <a:lnTo>
                    <a:pt x="1502" y="3"/>
                  </a:lnTo>
                  <a:lnTo>
                    <a:pt x="1453" y="5"/>
                  </a:lnTo>
                  <a:lnTo>
                    <a:pt x="1367" y="9"/>
                  </a:lnTo>
                  <a:lnTo>
                    <a:pt x="1312" y="6"/>
                  </a:lnTo>
                  <a:lnTo>
                    <a:pt x="1257" y="5"/>
                  </a:lnTo>
                  <a:lnTo>
                    <a:pt x="1212" y="5"/>
                  </a:lnTo>
                  <a:lnTo>
                    <a:pt x="1164" y="8"/>
                  </a:lnTo>
                  <a:lnTo>
                    <a:pt x="1135" y="4"/>
                  </a:lnTo>
                  <a:lnTo>
                    <a:pt x="1031" y="5"/>
                  </a:lnTo>
                  <a:lnTo>
                    <a:pt x="1000" y="5"/>
                  </a:lnTo>
                  <a:lnTo>
                    <a:pt x="945" y="4"/>
                  </a:lnTo>
                  <a:lnTo>
                    <a:pt x="837" y="6"/>
                  </a:lnTo>
                  <a:lnTo>
                    <a:pt x="741" y="4"/>
                  </a:lnTo>
                  <a:lnTo>
                    <a:pt x="652" y="4"/>
                  </a:lnTo>
                  <a:lnTo>
                    <a:pt x="610" y="5"/>
                  </a:lnTo>
                  <a:lnTo>
                    <a:pt x="569" y="2"/>
                  </a:lnTo>
                  <a:lnTo>
                    <a:pt x="535" y="2"/>
                  </a:lnTo>
                  <a:lnTo>
                    <a:pt x="431" y="2"/>
                  </a:lnTo>
                  <a:lnTo>
                    <a:pt x="312" y="4"/>
                  </a:lnTo>
                  <a:lnTo>
                    <a:pt x="256" y="2"/>
                  </a:lnTo>
                  <a:lnTo>
                    <a:pt x="190" y="4"/>
                  </a:lnTo>
                  <a:lnTo>
                    <a:pt x="107" y="0"/>
                  </a:lnTo>
                  <a:lnTo>
                    <a:pt x="56" y="0"/>
                  </a:lnTo>
                  <a:lnTo>
                    <a:pt x="34" y="1"/>
                  </a:lnTo>
                  <a:lnTo>
                    <a:pt x="19" y="5"/>
                  </a:lnTo>
                  <a:lnTo>
                    <a:pt x="5" y="17"/>
                  </a:lnTo>
                  <a:lnTo>
                    <a:pt x="1" y="35"/>
                  </a:lnTo>
                  <a:lnTo>
                    <a:pt x="0" y="53"/>
                  </a:lnTo>
                  <a:lnTo>
                    <a:pt x="0" y="74"/>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37" name="Freeform 17"/>
            <p:cNvSpPr>
              <a:spLocks/>
            </p:cNvSpPr>
            <p:nvPr/>
          </p:nvSpPr>
          <p:spPr bwMode="auto">
            <a:xfrm>
              <a:off x="57" y="347"/>
              <a:ext cx="2128" cy="62"/>
            </a:xfrm>
            <a:custGeom>
              <a:avLst/>
              <a:gdLst/>
              <a:ahLst/>
              <a:cxnLst>
                <a:cxn ang="0">
                  <a:pos x="0" y="14"/>
                </a:cxn>
                <a:cxn ang="0">
                  <a:pos x="6" y="12"/>
                </a:cxn>
                <a:cxn ang="0">
                  <a:pos x="8" y="39"/>
                </a:cxn>
                <a:cxn ang="0">
                  <a:pos x="27" y="49"/>
                </a:cxn>
                <a:cxn ang="0">
                  <a:pos x="59" y="47"/>
                </a:cxn>
                <a:cxn ang="0">
                  <a:pos x="110" y="47"/>
                </a:cxn>
                <a:cxn ang="0">
                  <a:pos x="162" y="48"/>
                </a:cxn>
                <a:cxn ang="0">
                  <a:pos x="192" y="49"/>
                </a:cxn>
                <a:cxn ang="0">
                  <a:pos x="248" y="46"/>
                </a:cxn>
                <a:cxn ang="0">
                  <a:pos x="327" y="49"/>
                </a:cxn>
                <a:cxn ang="0">
                  <a:pos x="413" y="49"/>
                </a:cxn>
                <a:cxn ang="0">
                  <a:pos x="479" y="50"/>
                </a:cxn>
                <a:cxn ang="0">
                  <a:pos x="517" y="50"/>
                </a:cxn>
                <a:cxn ang="0">
                  <a:pos x="645" y="51"/>
                </a:cxn>
                <a:cxn ang="0">
                  <a:pos x="725" y="47"/>
                </a:cxn>
                <a:cxn ang="0">
                  <a:pos x="805" y="48"/>
                </a:cxn>
                <a:cxn ang="0">
                  <a:pos x="869" y="48"/>
                </a:cxn>
                <a:cxn ang="0">
                  <a:pos x="968" y="47"/>
                </a:cxn>
                <a:cxn ang="0">
                  <a:pos x="1044" y="44"/>
                </a:cxn>
                <a:cxn ang="0">
                  <a:pos x="1157" y="45"/>
                </a:cxn>
                <a:cxn ang="0">
                  <a:pos x="1295" y="47"/>
                </a:cxn>
                <a:cxn ang="0">
                  <a:pos x="1377" y="44"/>
                </a:cxn>
                <a:cxn ang="0">
                  <a:pos x="1412" y="48"/>
                </a:cxn>
                <a:cxn ang="0">
                  <a:pos x="1519" y="48"/>
                </a:cxn>
                <a:cxn ang="0">
                  <a:pos x="1606" y="48"/>
                </a:cxn>
                <a:cxn ang="0">
                  <a:pos x="1636" y="46"/>
                </a:cxn>
                <a:cxn ang="0">
                  <a:pos x="1686" y="49"/>
                </a:cxn>
                <a:cxn ang="0">
                  <a:pos x="1712" y="49"/>
                </a:cxn>
                <a:cxn ang="0">
                  <a:pos x="1782" y="49"/>
                </a:cxn>
                <a:cxn ang="0">
                  <a:pos x="1841" y="47"/>
                </a:cxn>
                <a:cxn ang="0">
                  <a:pos x="1937" y="45"/>
                </a:cxn>
                <a:cxn ang="0">
                  <a:pos x="2072" y="45"/>
                </a:cxn>
                <a:cxn ang="0">
                  <a:pos x="2104" y="40"/>
                </a:cxn>
                <a:cxn ang="0">
                  <a:pos x="2120" y="26"/>
                </a:cxn>
                <a:cxn ang="0">
                  <a:pos x="2127" y="39"/>
                </a:cxn>
                <a:cxn ang="0">
                  <a:pos x="2124" y="49"/>
                </a:cxn>
                <a:cxn ang="0">
                  <a:pos x="2107" y="58"/>
                </a:cxn>
                <a:cxn ang="0">
                  <a:pos x="1972" y="58"/>
                </a:cxn>
                <a:cxn ang="0">
                  <a:pos x="1854" y="60"/>
                </a:cxn>
                <a:cxn ang="0">
                  <a:pos x="1800" y="61"/>
                </a:cxn>
                <a:cxn ang="0">
                  <a:pos x="1739" y="61"/>
                </a:cxn>
                <a:cxn ang="0">
                  <a:pos x="1628" y="57"/>
                </a:cxn>
                <a:cxn ang="0">
                  <a:pos x="1493" y="56"/>
                </a:cxn>
                <a:cxn ang="0">
                  <a:pos x="1382" y="58"/>
                </a:cxn>
                <a:cxn ang="0">
                  <a:pos x="1310" y="58"/>
                </a:cxn>
                <a:cxn ang="0">
                  <a:pos x="1256" y="58"/>
                </a:cxn>
                <a:cxn ang="0">
                  <a:pos x="1212" y="59"/>
                </a:cxn>
                <a:cxn ang="0">
                  <a:pos x="1163" y="57"/>
                </a:cxn>
                <a:cxn ang="0">
                  <a:pos x="1106" y="60"/>
                </a:cxn>
                <a:cxn ang="0">
                  <a:pos x="1030" y="59"/>
                </a:cxn>
                <a:cxn ang="0">
                  <a:pos x="971" y="59"/>
                </a:cxn>
                <a:cxn ang="0">
                  <a:pos x="885" y="61"/>
                </a:cxn>
                <a:cxn ang="0">
                  <a:pos x="784" y="61"/>
                </a:cxn>
                <a:cxn ang="0">
                  <a:pos x="692" y="61"/>
                </a:cxn>
                <a:cxn ang="0">
                  <a:pos x="609" y="58"/>
                </a:cxn>
                <a:cxn ang="0">
                  <a:pos x="534" y="59"/>
                </a:cxn>
                <a:cxn ang="0">
                  <a:pos x="401" y="60"/>
                </a:cxn>
                <a:cxn ang="0">
                  <a:pos x="256" y="59"/>
                </a:cxn>
                <a:cxn ang="0">
                  <a:pos x="19" y="58"/>
                </a:cxn>
                <a:cxn ang="0">
                  <a:pos x="1" y="46"/>
                </a:cxn>
                <a:cxn ang="0">
                  <a:pos x="0" y="31"/>
                </a:cxn>
              </a:cxnLst>
              <a:rect l="0" t="0" r="r" b="b"/>
              <a:pathLst>
                <a:path w="2128" h="62">
                  <a:moveTo>
                    <a:pt x="0" y="31"/>
                  </a:moveTo>
                  <a:lnTo>
                    <a:pt x="0" y="14"/>
                  </a:lnTo>
                  <a:lnTo>
                    <a:pt x="0" y="0"/>
                  </a:lnTo>
                  <a:lnTo>
                    <a:pt x="6" y="12"/>
                  </a:lnTo>
                  <a:lnTo>
                    <a:pt x="7" y="21"/>
                  </a:lnTo>
                  <a:lnTo>
                    <a:pt x="8" y="39"/>
                  </a:lnTo>
                  <a:lnTo>
                    <a:pt x="15" y="47"/>
                  </a:lnTo>
                  <a:lnTo>
                    <a:pt x="27" y="49"/>
                  </a:lnTo>
                  <a:lnTo>
                    <a:pt x="40" y="47"/>
                  </a:lnTo>
                  <a:lnTo>
                    <a:pt x="59" y="47"/>
                  </a:lnTo>
                  <a:lnTo>
                    <a:pt x="91" y="46"/>
                  </a:lnTo>
                  <a:lnTo>
                    <a:pt x="110" y="47"/>
                  </a:lnTo>
                  <a:lnTo>
                    <a:pt x="127" y="47"/>
                  </a:lnTo>
                  <a:lnTo>
                    <a:pt x="162" y="48"/>
                  </a:lnTo>
                  <a:lnTo>
                    <a:pt x="175" y="48"/>
                  </a:lnTo>
                  <a:lnTo>
                    <a:pt x="192" y="49"/>
                  </a:lnTo>
                  <a:lnTo>
                    <a:pt x="219" y="47"/>
                  </a:lnTo>
                  <a:lnTo>
                    <a:pt x="248" y="46"/>
                  </a:lnTo>
                  <a:lnTo>
                    <a:pt x="284" y="45"/>
                  </a:lnTo>
                  <a:lnTo>
                    <a:pt x="327" y="49"/>
                  </a:lnTo>
                  <a:lnTo>
                    <a:pt x="383" y="50"/>
                  </a:lnTo>
                  <a:lnTo>
                    <a:pt x="413" y="49"/>
                  </a:lnTo>
                  <a:lnTo>
                    <a:pt x="431" y="50"/>
                  </a:lnTo>
                  <a:lnTo>
                    <a:pt x="479" y="50"/>
                  </a:lnTo>
                  <a:lnTo>
                    <a:pt x="496" y="47"/>
                  </a:lnTo>
                  <a:lnTo>
                    <a:pt x="517" y="50"/>
                  </a:lnTo>
                  <a:lnTo>
                    <a:pt x="574" y="49"/>
                  </a:lnTo>
                  <a:lnTo>
                    <a:pt x="645" y="51"/>
                  </a:lnTo>
                  <a:lnTo>
                    <a:pt x="669" y="49"/>
                  </a:lnTo>
                  <a:lnTo>
                    <a:pt x="725" y="47"/>
                  </a:lnTo>
                  <a:lnTo>
                    <a:pt x="762" y="46"/>
                  </a:lnTo>
                  <a:lnTo>
                    <a:pt x="805" y="48"/>
                  </a:lnTo>
                  <a:lnTo>
                    <a:pt x="835" y="49"/>
                  </a:lnTo>
                  <a:lnTo>
                    <a:pt x="869" y="48"/>
                  </a:lnTo>
                  <a:lnTo>
                    <a:pt x="929" y="50"/>
                  </a:lnTo>
                  <a:lnTo>
                    <a:pt x="968" y="47"/>
                  </a:lnTo>
                  <a:lnTo>
                    <a:pt x="1005" y="47"/>
                  </a:lnTo>
                  <a:lnTo>
                    <a:pt x="1044" y="44"/>
                  </a:lnTo>
                  <a:lnTo>
                    <a:pt x="1093" y="47"/>
                  </a:lnTo>
                  <a:lnTo>
                    <a:pt x="1157" y="45"/>
                  </a:lnTo>
                  <a:lnTo>
                    <a:pt x="1230" y="45"/>
                  </a:lnTo>
                  <a:lnTo>
                    <a:pt x="1295" y="47"/>
                  </a:lnTo>
                  <a:lnTo>
                    <a:pt x="1334" y="43"/>
                  </a:lnTo>
                  <a:lnTo>
                    <a:pt x="1377" y="44"/>
                  </a:lnTo>
                  <a:lnTo>
                    <a:pt x="1394" y="47"/>
                  </a:lnTo>
                  <a:lnTo>
                    <a:pt x="1412" y="48"/>
                  </a:lnTo>
                  <a:lnTo>
                    <a:pt x="1469" y="47"/>
                  </a:lnTo>
                  <a:lnTo>
                    <a:pt x="1519" y="48"/>
                  </a:lnTo>
                  <a:lnTo>
                    <a:pt x="1587" y="49"/>
                  </a:lnTo>
                  <a:lnTo>
                    <a:pt x="1606" y="48"/>
                  </a:lnTo>
                  <a:lnTo>
                    <a:pt x="1619" y="48"/>
                  </a:lnTo>
                  <a:lnTo>
                    <a:pt x="1636" y="46"/>
                  </a:lnTo>
                  <a:lnTo>
                    <a:pt x="1670" y="48"/>
                  </a:lnTo>
                  <a:lnTo>
                    <a:pt x="1686" y="49"/>
                  </a:lnTo>
                  <a:lnTo>
                    <a:pt x="1698" y="47"/>
                  </a:lnTo>
                  <a:lnTo>
                    <a:pt x="1712" y="49"/>
                  </a:lnTo>
                  <a:lnTo>
                    <a:pt x="1739" y="47"/>
                  </a:lnTo>
                  <a:lnTo>
                    <a:pt x="1782" y="49"/>
                  </a:lnTo>
                  <a:lnTo>
                    <a:pt x="1824" y="45"/>
                  </a:lnTo>
                  <a:lnTo>
                    <a:pt x="1841" y="47"/>
                  </a:lnTo>
                  <a:lnTo>
                    <a:pt x="1859" y="47"/>
                  </a:lnTo>
                  <a:lnTo>
                    <a:pt x="1937" y="45"/>
                  </a:lnTo>
                  <a:lnTo>
                    <a:pt x="2013" y="47"/>
                  </a:lnTo>
                  <a:lnTo>
                    <a:pt x="2072" y="45"/>
                  </a:lnTo>
                  <a:lnTo>
                    <a:pt x="2092" y="43"/>
                  </a:lnTo>
                  <a:lnTo>
                    <a:pt x="2104" y="40"/>
                  </a:lnTo>
                  <a:lnTo>
                    <a:pt x="2113" y="34"/>
                  </a:lnTo>
                  <a:lnTo>
                    <a:pt x="2120" y="26"/>
                  </a:lnTo>
                  <a:lnTo>
                    <a:pt x="2127" y="13"/>
                  </a:lnTo>
                  <a:lnTo>
                    <a:pt x="2127" y="39"/>
                  </a:lnTo>
                  <a:lnTo>
                    <a:pt x="2127" y="45"/>
                  </a:lnTo>
                  <a:lnTo>
                    <a:pt x="2124" y="49"/>
                  </a:lnTo>
                  <a:lnTo>
                    <a:pt x="2118" y="54"/>
                  </a:lnTo>
                  <a:lnTo>
                    <a:pt x="2107" y="58"/>
                  </a:lnTo>
                  <a:lnTo>
                    <a:pt x="2029" y="61"/>
                  </a:lnTo>
                  <a:lnTo>
                    <a:pt x="1972" y="58"/>
                  </a:lnTo>
                  <a:lnTo>
                    <a:pt x="1945" y="60"/>
                  </a:lnTo>
                  <a:lnTo>
                    <a:pt x="1854" y="60"/>
                  </a:lnTo>
                  <a:lnTo>
                    <a:pt x="1828" y="59"/>
                  </a:lnTo>
                  <a:lnTo>
                    <a:pt x="1800" y="61"/>
                  </a:lnTo>
                  <a:lnTo>
                    <a:pt x="1772" y="59"/>
                  </a:lnTo>
                  <a:lnTo>
                    <a:pt x="1739" y="61"/>
                  </a:lnTo>
                  <a:lnTo>
                    <a:pt x="1653" y="60"/>
                  </a:lnTo>
                  <a:lnTo>
                    <a:pt x="1628" y="57"/>
                  </a:lnTo>
                  <a:lnTo>
                    <a:pt x="1547" y="60"/>
                  </a:lnTo>
                  <a:lnTo>
                    <a:pt x="1493" y="56"/>
                  </a:lnTo>
                  <a:lnTo>
                    <a:pt x="1430" y="60"/>
                  </a:lnTo>
                  <a:lnTo>
                    <a:pt x="1382" y="58"/>
                  </a:lnTo>
                  <a:lnTo>
                    <a:pt x="1336" y="60"/>
                  </a:lnTo>
                  <a:lnTo>
                    <a:pt x="1310" y="58"/>
                  </a:lnTo>
                  <a:lnTo>
                    <a:pt x="1287" y="58"/>
                  </a:lnTo>
                  <a:lnTo>
                    <a:pt x="1256" y="58"/>
                  </a:lnTo>
                  <a:lnTo>
                    <a:pt x="1235" y="57"/>
                  </a:lnTo>
                  <a:lnTo>
                    <a:pt x="1212" y="59"/>
                  </a:lnTo>
                  <a:lnTo>
                    <a:pt x="1188" y="57"/>
                  </a:lnTo>
                  <a:lnTo>
                    <a:pt x="1163" y="57"/>
                  </a:lnTo>
                  <a:lnTo>
                    <a:pt x="1134" y="59"/>
                  </a:lnTo>
                  <a:lnTo>
                    <a:pt x="1106" y="60"/>
                  </a:lnTo>
                  <a:lnTo>
                    <a:pt x="1075" y="60"/>
                  </a:lnTo>
                  <a:lnTo>
                    <a:pt x="1030" y="59"/>
                  </a:lnTo>
                  <a:lnTo>
                    <a:pt x="998" y="60"/>
                  </a:lnTo>
                  <a:lnTo>
                    <a:pt x="971" y="59"/>
                  </a:lnTo>
                  <a:lnTo>
                    <a:pt x="945" y="59"/>
                  </a:lnTo>
                  <a:lnTo>
                    <a:pt x="885" y="61"/>
                  </a:lnTo>
                  <a:lnTo>
                    <a:pt x="837" y="58"/>
                  </a:lnTo>
                  <a:lnTo>
                    <a:pt x="784" y="61"/>
                  </a:lnTo>
                  <a:lnTo>
                    <a:pt x="740" y="59"/>
                  </a:lnTo>
                  <a:lnTo>
                    <a:pt x="692" y="61"/>
                  </a:lnTo>
                  <a:lnTo>
                    <a:pt x="652" y="59"/>
                  </a:lnTo>
                  <a:lnTo>
                    <a:pt x="609" y="58"/>
                  </a:lnTo>
                  <a:lnTo>
                    <a:pt x="569" y="59"/>
                  </a:lnTo>
                  <a:lnTo>
                    <a:pt x="534" y="59"/>
                  </a:lnTo>
                  <a:lnTo>
                    <a:pt x="431" y="59"/>
                  </a:lnTo>
                  <a:lnTo>
                    <a:pt x="401" y="60"/>
                  </a:lnTo>
                  <a:lnTo>
                    <a:pt x="311" y="59"/>
                  </a:lnTo>
                  <a:lnTo>
                    <a:pt x="256" y="59"/>
                  </a:lnTo>
                  <a:lnTo>
                    <a:pt x="103" y="58"/>
                  </a:lnTo>
                  <a:lnTo>
                    <a:pt x="19" y="58"/>
                  </a:lnTo>
                  <a:lnTo>
                    <a:pt x="4" y="54"/>
                  </a:lnTo>
                  <a:lnTo>
                    <a:pt x="1" y="46"/>
                  </a:lnTo>
                  <a:lnTo>
                    <a:pt x="0" y="39"/>
                  </a:lnTo>
                  <a:lnTo>
                    <a:pt x="0" y="31"/>
                  </a:lnTo>
                </a:path>
              </a:pathLst>
            </a:custGeom>
            <a:solidFill>
              <a:schemeClr val="bg1"/>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grpSp>
      <p:grpSp>
        <p:nvGrpSpPr>
          <p:cNvPr id="2061" name="Group 18"/>
          <p:cNvGrpSpPr>
            <a:grpSpLocks/>
          </p:cNvGrpSpPr>
          <p:nvPr/>
        </p:nvGrpSpPr>
        <p:grpSpPr bwMode="auto">
          <a:xfrm>
            <a:off x="5646738" y="153988"/>
            <a:ext cx="3435350" cy="552450"/>
            <a:chOff x="3557" y="97"/>
            <a:chExt cx="2164" cy="348"/>
          </a:xfrm>
        </p:grpSpPr>
        <p:sp>
          <p:nvSpPr>
            <p:cNvPr id="5139" name="Freeform 19"/>
            <p:cNvSpPr>
              <a:spLocks/>
            </p:cNvSpPr>
            <p:nvPr/>
          </p:nvSpPr>
          <p:spPr bwMode="auto">
            <a:xfrm>
              <a:off x="3557" y="97"/>
              <a:ext cx="2164" cy="284"/>
            </a:xfrm>
            <a:custGeom>
              <a:avLst/>
              <a:gdLst/>
              <a:ahLst/>
              <a:cxnLst>
                <a:cxn ang="0">
                  <a:pos x="29" y="4"/>
                </a:cxn>
                <a:cxn ang="0">
                  <a:pos x="46" y="0"/>
                </a:cxn>
                <a:cxn ang="0">
                  <a:pos x="2096" y="0"/>
                </a:cxn>
                <a:cxn ang="0">
                  <a:pos x="2120" y="3"/>
                </a:cxn>
                <a:cxn ang="0">
                  <a:pos x="2137" y="10"/>
                </a:cxn>
                <a:cxn ang="0">
                  <a:pos x="2152" y="28"/>
                </a:cxn>
                <a:cxn ang="0">
                  <a:pos x="2160" y="49"/>
                </a:cxn>
                <a:cxn ang="0">
                  <a:pos x="2163" y="73"/>
                </a:cxn>
                <a:cxn ang="0">
                  <a:pos x="2163" y="283"/>
                </a:cxn>
                <a:cxn ang="0">
                  <a:pos x="81" y="283"/>
                </a:cxn>
                <a:cxn ang="0">
                  <a:pos x="0" y="283"/>
                </a:cxn>
                <a:cxn ang="0">
                  <a:pos x="0" y="87"/>
                </a:cxn>
                <a:cxn ang="0">
                  <a:pos x="1" y="59"/>
                </a:cxn>
                <a:cxn ang="0">
                  <a:pos x="9" y="31"/>
                </a:cxn>
                <a:cxn ang="0">
                  <a:pos x="16" y="16"/>
                </a:cxn>
                <a:cxn ang="0">
                  <a:pos x="29" y="4"/>
                </a:cxn>
              </a:cxnLst>
              <a:rect l="0" t="0" r="r" b="b"/>
              <a:pathLst>
                <a:path w="2164" h="284">
                  <a:moveTo>
                    <a:pt x="29" y="4"/>
                  </a:moveTo>
                  <a:lnTo>
                    <a:pt x="46" y="0"/>
                  </a:lnTo>
                  <a:lnTo>
                    <a:pt x="2096" y="0"/>
                  </a:lnTo>
                  <a:lnTo>
                    <a:pt x="2120" y="3"/>
                  </a:lnTo>
                  <a:lnTo>
                    <a:pt x="2137" y="10"/>
                  </a:lnTo>
                  <a:lnTo>
                    <a:pt x="2152" y="28"/>
                  </a:lnTo>
                  <a:lnTo>
                    <a:pt x="2160" y="49"/>
                  </a:lnTo>
                  <a:lnTo>
                    <a:pt x="2163" y="73"/>
                  </a:lnTo>
                  <a:lnTo>
                    <a:pt x="2163" y="283"/>
                  </a:lnTo>
                  <a:lnTo>
                    <a:pt x="81" y="283"/>
                  </a:lnTo>
                  <a:lnTo>
                    <a:pt x="0" y="283"/>
                  </a:lnTo>
                  <a:lnTo>
                    <a:pt x="0" y="87"/>
                  </a:lnTo>
                  <a:lnTo>
                    <a:pt x="1" y="59"/>
                  </a:lnTo>
                  <a:lnTo>
                    <a:pt x="9" y="31"/>
                  </a:lnTo>
                  <a:lnTo>
                    <a:pt x="16" y="16"/>
                  </a:lnTo>
                  <a:lnTo>
                    <a:pt x="29" y="4"/>
                  </a:lnTo>
                </a:path>
              </a:pathLst>
            </a:custGeom>
            <a:gradFill rotWithShape="0">
              <a:gsLst>
                <a:gs pos="0">
                  <a:srgbClr val="00CCFF"/>
                </a:gs>
                <a:gs pos="100000">
                  <a:srgbClr val="FFFFFF"/>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40" name="Freeform 20"/>
            <p:cNvSpPr>
              <a:spLocks/>
            </p:cNvSpPr>
            <p:nvPr/>
          </p:nvSpPr>
          <p:spPr bwMode="auto">
            <a:xfrm>
              <a:off x="3557" y="278"/>
              <a:ext cx="2164" cy="123"/>
            </a:xfrm>
            <a:custGeom>
              <a:avLst/>
              <a:gdLst/>
              <a:ahLst/>
              <a:cxnLst>
                <a:cxn ang="0">
                  <a:pos x="105" y="42"/>
                </a:cxn>
                <a:cxn ang="0">
                  <a:pos x="170" y="42"/>
                </a:cxn>
                <a:cxn ang="0">
                  <a:pos x="221" y="63"/>
                </a:cxn>
                <a:cxn ang="0">
                  <a:pos x="305" y="50"/>
                </a:cxn>
                <a:cxn ang="0">
                  <a:pos x="400" y="44"/>
                </a:cxn>
                <a:cxn ang="0">
                  <a:pos x="466" y="57"/>
                </a:cxn>
                <a:cxn ang="0">
                  <a:pos x="538" y="50"/>
                </a:cxn>
                <a:cxn ang="0">
                  <a:pos x="654" y="54"/>
                </a:cxn>
                <a:cxn ang="0">
                  <a:pos x="728" y="63"/>
                </a:cxn>
                <a:cxn ang="0">
                  <a:pos x="815" y="38"/>
                </a:cxn>
                <a:cxn ang="0">
                  <a:pos x="880" y="60"/>
                </a:cxn>
                <a:cxn ang="0">
                  <a:pos x="968" y="56"/>
                </a:cxn>
                <a:cxn ang="0">
                  <a:pos x="1013" y="60"/>
                </a:cxn>
                <a:cxn ang="0">
                  <a:pos x="1053" y="38"/>
                </a:cxn>
                <a:cxn ang="0">
                  <a:pos x="1105" y="22"/>
                </a:cxn>
                <a:cxn ang="0">
                  <a:pos x="1167" y="21"/>
                </a:cxn>
                <a:cxn ang="0">
                  <a:pos x="1218" y="14"/>
                </a:cxn>
                <a:cxn ang="0">
                  <a:pos x="1265" y="32"/>
                </a:cxn>
                <a:cxn ang="0">
                  <a:pos x="1316" y="44"/>
                </a:cxn>
                <a:cxn ang="0">
                  <a:pos x="1399" y="35"/>
                </a:cxn>
                <a:cxn ang="0">
                  <a:pos x="1436" y="59"/>
                </a:cxn>
                <a:cxn ang="0">
                  <a:pos x="1493" y="63"/>
                </a:cxn>
                <a:cxn ang="0">
                  <a:pos x="1589" y="63"/>
                </a:cxn>
                <a:cxn ang="0">
                  <a:pos x="1647" y="52"/>
                </a:cxn>
                <a:cxn ang="0">
                  <a:pos x="1691" y="57"/>
                </a:cxn>
                <a:cxn ang="0">
                  <a:pos x="1743" y="38"/>
                </a:cxn>
                <a:cxn ang="0">
                  <a:pos x="1817" y="35"/>
                </a:cxn>
                <a:cxn ang="0">
                  <a:pos x="1878" y="14"/>
                </a:cxn>
                <a:cxn ang="0">
                  <a:pos x="1926" y="10"/>
                </a:cxn>
                <a:cxn ang="0">
                  <a:pos x="1988" y="18"/>
                </a:cxn>
                <a:cxn ang="0">
                  <a:pos x="2042" y="1"/>
                </a:cxn>
                <a:cxn ang="0">
                  <a:pos x="2093" y="32"/>
                </a:cxn>
                <a:cxn ang="0">
                  <a:pos x="2150" y="16"/>
                </a:cxn>
                <a:cxn ang="0">
                  <a:pos x="2163" y="122"/>
                </a:cxn>
                <a:cxn ang="0">
                  <a:pos x="893" y="99"/>
                </a:cxn>
                <a:cxn ang="0">
                  <a:pos x="0" y="19"/>
                </a:cxn>
                <a:cxn ang="0">
                  <a:pos x="32" y="33"/>
                </a:cxn>
                <a:cxn ang="0">
                  <a:pos x="75" y="38"/>
                </a:cxn>
              </a:cxnLst>
              <a:rect l="0" t="0" r="r" b="b"/>
              <a:pathLst>
                <a:path w="2164" h="123">
                  <a:moveTo>
                    <a:pt x="75" y="38"/>
                  </a:moveTo>
                  <a:lnTo>
                    <a:pt x="105" y="42"/>
                  </a:lnTo>
                  <a:lnTo>
                    <a:pt x="138" y="38"/>
                  </a:lnTo>
                  <a:lnTo>
                    <a:pt x="170" y="42"/>
                  </a:lnTo>
                  <a:lnTo>
                    <a:pt x="195" y="53"/>
                  </a:lnTo>
                  <a:lnTo>
                    <a:pt x="221" y="63"/>
                  </a:lnTo>
                  <a:lnTo>
                    <a:pt x="266" y="54"/>
                  </a:lnTo>
                  <a:lnTo>
                    <a:pt x="305" y="50"/>
                  </a:lnTo>
                  <a:lnTo>
                    <a:pt x="360" y="50"/>
                  </a:lnTo>
                  <a:lnTo>
                    <a:pt x="400" y="44"/>
                  </a:lnTo>
                  <a:lnTo>
                    <a:pt x="435" y="50"/>
                  </a:lnTo>
                  <a:lnTo>
                    <a:pt x="466" y="57"/>
                  </a:lnTo>
                  <a:lnTo>
                    <a:pt x="494" y="59"/>
                  </a:lnTo>
                  <a:lnTo>
                    <a:pt x="538" y="50"/>
                  </a:lnTo>
                  <a:lnTo>
                    <a:pt x="586" y="50"/>
                  </a:lnTo>
                  <a:lnTo>
                    <a:pt x="654" y="54"/>
                  </a:lnTo>
                  <a:lnTo>
                    <a:pt x="683" y="65"/>
                  </a:lnTo>
                  <a:lnTo>
                    <a:pt x="728" y="63"/>
                  </a:lnTo>
                  <a:lnTo>
                    <a:pt x="773" y="44"/>
                  </a:lnTo>
                  <a:lnTo>
                    <a:pt x="815" y="38"/>
                  </a:lnTo>
                  <a:lnTo>
                    <a:pt x="844" y="44"/>
                  </a:lnTo>
                  <a:lnTo>
                    <a:pt x="880" y="60"/>
                  </a:lnTo>
                  <a:lnTo>
                    <a:pt x="921" y="66"/>
                  </a:lnTo>
                  <a:lnTo>
                    <a:pt x="968" y="56"/>
                  </a:lnTo>
                  <a:lnTo>
                    <a:pt x="989" y="52"/>
                  </a:lnTo>
                  <a:lnTo>
                    <a:pt x="1013" y="60"/>
                  </a:lnTo>
                  <a:lnTo>
                    <a:pt x="1032" y="50"/>
                  </a:lnTo>
                  <a:lnTo>
                    <a:pt x="1053" y="38"/>
                  </a:lnTo>
                  <a:lnTo>
                    <a:pt x="1078" y="26"/>
                  </a:lnTo>
                  <a:lnTo>
                    <a:pt x="1105" y="22"/>
                  </a:lnTo>
                  <a:lnTo>
                    <a:pt x="1136" y="26"/>
                  </a:lnTo>
                  <a:lnTo>
                    <a:pt x="1167" y="21"/>
                  </a:lnTo>
                  <a:lnTo>
                    <a:pt x="1198" y="14"/>
                  </a:lnTo>
                  <a:lnTo>
                    <a:pt x="1218" y="14"/>
                  </a:lnTo>
                  <a:lnTo>
                    <a:pt x="1237" y="16"/>
                  </a:lnTo>
                  <a:lnTo>
                    <a:pt x="1265" y="32"/>
                  </a:lnTo>
                  <a:lnTo>
                    <a:pt x="1293" y="29"/>
                  </a:lnTo>
                  <a:lnTo>
                    <a:pt x="1316" y="44"/>
                  </a:lnTo>
                  <a:lnTo>
                    <a:pt x="1361" y="44"/>
                  </a:lnTo>
                  <a:lnTo>
                    <a:pt x="1399" y="35"/>
                  </a:lnTo>
                  <a:lnTo>
                    <a:pt x="1417" y="47"/>
                  </a:lnTo>
                  <a:lnTo>
                    <a:pt x="1436" y="59"/>
                  </a:lnTo>
                  <a:lnTo>
                    <a:pt x="1462" y="56"/>
                  </a:lnTo>
                  <a:lnTo>
                    <a:pt x="1493" y="63"/>
                  </a:lnTo>
                  <a:lnTo>
                    <a:pt x="1526" y="56"/>
                  </a:lnTo>
                  <a:lnTo>
                    <a:pt x="1589" y="63"/>
                  </a:lnTo>
                  <a:lnTo>
                    <a:pt x="1616" y="69"/>
                  </a:lnTo>
                  <a:lnTo>
                    <a:pt x="1647" y="52"/>
                  </a:lnTo>
                  <a:lnTo>
                    <a:pt x="1667" y="51"/>
                  </a:lnTo>
                  <a:lnTo>
                    <a:pt x="1691" y="57"/>
                  </a:lnTo>
                  <a:lnTo>
                    <a:pt x="1714" y="54"/>
                  </a:lnTo>
                  <a:lnTo>
                    <a:pt x="1743" y="38"/>
                  </a:lnTo>
                  <a:lnTo>
                    <a:pt x="1793" y="33"/>
                  </a:lnTo>
                  <a:lnTo>
                    <a:pt x="1817" y="35"/>
                  </a:lnTo>
                  <a:lnTo>
                    <a:pt x="1842" y="35"/>
                  </a:lnTo>
                  <a:lnTo>
                    <a:pt x="1878" y="14"/>
                  </a:lnTo>
                  <a:lnTo>
                    <a:pt x="1899" y="6"/>
                  </a:lnTo>
                  <a:lnTo>
                    <a:pt x="1926" y="10"/>
                  </a:lnTo>
                  <a:lnTo>
                    <a:pt x="1957" y="32"/>
                  </a:lnTo>
                  <a:lnTo>
                    <a:pt x="1988" y="18"/>
                  </a:lnTo>
                  <a:lnTo>
                    <a:pt x="2017" y="0"/>
                  </a:lnTo>
                  <a:lnTo>
                    <a:pt x="2042" y="1"/>
                  </a:lnTo>
                  <a:lnTo>
                    <a:pt x="2071" y="38"/>
                  </a:lnTo>
                  <a:lnTo>
                    <a:pt x="2093" y="32"/>
                  </a:lnTo>
                  <a:lnTo>
                    <a:pt x="2125" y="16"/>
                  </a:lnTo>
                  <a:lnTo>
                    <a:pt x="2150" y="16"/>
                  </a:lnTo>
                  <a:lnTo>
                    <a:pt x="2163" y="28"/>
                  </a:lnTo>
                  <a:lnTo>
                    <a:pt x="2163" y="122"/>
                  </a:lnTo>
                  <a:lnTo>
                    <a:pt x="909" y="95"/>
                  </a:lnTo>
                  <a:lnTo>
                    <a:pt x="893" y="99"/>
                  </a:lnTo>
                  <a:lnTo>
                    <a:pt x="0" y="88"/>
                  </a:lnTo>
                  <a:lnTo>
                    <a:pt x="0" y="19"/>
                  </a:lnTo>
                  <a:lnTo>
                    <a:pt x="13" y="29"/>
                  </a:lnTo>
                  <a:lnTo>
                    <a:pt x="32" y="33"/>
                  </a:lnTo>
                  <a:lnTo>
                    <a:pt x="56" y="34"/>
                  </a:lnTo>
                  <a:lnTo>
                    <a:pt x="75" y="38"/>
                  </a:lnTo>
                </a:path>
              </a:pathLst>
            </a:custGeom>
            <a:solidFill>
              <a:srgbClr val="003300"/>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41" name="Freeform 21"/>
            <p:cNvSpPr>
              <a:spLocks/>
            </p:cNvSpPr>
            <p:nvPr/>
          </p:nvSpPr>
          <p:spPr bwMode="auto">
            <a:xfrm>
              <a:off x="3557" y="320"/>
              <a:ext cx="2164" cy="125"/>
            </a:xfrm>
            <a:custGeom>
              <a:avLst/>
              <a:gdLst/>
              <a:ahLst/>
              <a:cxnLst>
                <a:cxn ang="0">
                  <a:pos x="46" y="123"/>
                </a:cxn>
                <a:cxn ang="0">
                  <a:pos x="2096" y="124"/>
                </a:cxn>
                <a:cxn ang="0">
                  <a:pos x="2137" y="120"/>
                </a:cxn>
                <a:cxn ang="0">
                  <a:pos x="2160" y="104"/>
                </a:cxn>
                <a:cxn ang="0">
                  <a:pos x="2163" y="14"/>
                </a:cxn>
                <a:cxn ang="0">
                  <a:pos x="2134" y="4"/>
                </a:cxn>
                <a:cxn ang="0">
                  <a:pos x="2118" y="34"/>
                </a:cxn>
                <a:cxn ang="0">
                  <a:pos x="2097" y="31"/>
                </a:cxn>
                <a:cxn ang="0">
                  <a:pos x="2054" y="17"/>
                </a:cxn>
                <a:cxn ang="0">
                  <a:pos x="1998" y="21"/>
                </a:cxn>
                <a:cxn ang="0">
                  <a:pos x="1951" y="25"/>
                </a:cxn>
                <a:cxn ang="0">
                  <a:pos x="1910" y="17"/>
                </a:cxn>
                <a:cxn ang="0">
                  <a:pos x="1868" y="27"/>
                </a:cxn>
                <a:cxn ang="0">
                  <a:pos x="1841" y="33"/>
                </a:cxn>
                <a:cxn ang="0">
                  <a:pos x="1776" y="28"/>
                </a:cxn>
                <a:cxn ang="0">
                  <a:pos x="1716" y="24"/>
                </a:cxn>
                <a:cxn ang="0">
                  <a:pos x="1644" y="54"/>
                </a:cxn>
                <a:cxn ang="0">
                  <a:pos x="1589" y="38"/>
                </a:cxn>
                <a:cxn ang="0">
                  <a:pos x="1524" y="37"/>
                </a:cxn>
                <a:cxn ang="0">
                  <a:pos x="1417" y="36"/>
                </a:cxn>
                <a:cxn ang="0">
                  <a:pos x="1367" y="33"/>
                </a:cxn>
                <a:cxn ang="0">
                  <a:pos x="1327" y="24"/>
                </a:cxn>
                <a:cxn ang="0">
                  <a:pos x="1237" y="43"/>
                </a:cxn>
                <a:cxn ang="0">
                  <a:pos x="1159" y="33"/>
                </a:cxn>
                <a:cxn ang="0">
                  <a:pos x="1065" y="38"/>
                </a:cxn>
                <a:cxn ang="0">
                  <a:pos x="988" y="38"/>
                </a:cxn>
                <a:cxn ang="0">
                  <a:pos x="897" y="51"/>
                </a:cxn>
                <a:cxn ang="0">
                  <a:pos x="801" y="45"/>
                </a:cxn>
                <a:cxn ang="0">
                  <a:pos x="692" y="46"/>
                </a:cxn>
                <a:cxn ang="0">
                  <a:pos x="575" y="33"/>
                </a:cxn>
                <a:cxn ang="0">
                  <a:pos x="454" y="23"/>
                </a:cxn>
                <a:cxn ang="0">
                  <a:pos x="371" y="35"/>
                </a:cxn>
                <a:cxn ang="0">
                  <a:pos x="322" y="31"/>
                </a:cxn>
                <a:cxn ang="0">
                  <a:pos x="252" y="36"/>
                </a:cxn>
                <a:cxn ang="0">
                  <a:pos x="176" y="35"/>
                </a:cxn>
                <a:cxn ang="0">
                  <a:pos x="99" y="43"/>
                </a:cxn>
                <a:cxn ang="0">
                  <a:pos x="20" y="37"/>
                </a:cxn>
                <a:cxn ang="0">
                  <a:pos x="2" y="73"/>
                </a:cxn>
                <a:cxn ang="0">
                  <a:pos x="16" y="116"/>
                </a:cxn>
              </a:cxnLst>
              <a:rect l="0" t="0" r="r" b="b"/>
              <a:pathLst>
                <a:path w="2164" h="125">
                  <a:moveTo>
                    <a:pt x="29" y="120"/>
                  </a:moveTo>
                  <a:lnTo>
                    <a:pt x="46" y="123"/>
                  </a:lnTo>
                  <a:lnTo>
                    <a:pt x="66" y="124"/>
                  </a:lnTo>
                  <a:lnTo>
                    <a:pt x="2096" y="124"/>
                  </a:lnTo>
                  <a:lnTo>
                    <a:pt x="2120" y="122"/>
                  </a:lnTo>
                  <a:lnTo>
                    <a:pt x="2137" y="120"/>
                  </a:lnTo>
                  <a:lnTo>
                    <a:pt x="2152" y="113"/>
                  </a:lnTo>
                  <a:lnTo>
                    <a:pt x="2160" y="104"/>
                  </a:lnTo>
                  <a:lnTo>
                    <a:pt x="2163" y="95"/>
                  </a:lnTo>
                  <a:lnTo>
                    <a:pt x="2163" y="14"/>
                  </a:lnTo>
                  <a:lnTo>
                    <a:pt x="2144" y="0"/>
                  </a:lnTo>
                  <a:lnTo>
                    <a:pt x="2134" y="4"/>
                  </a:lnTo>
                  <a:lnTo>
                    <a:pt x="2125" y="18"/>
                  </a:lnTo>
                  <a:lnTo>
                    <a:pt x="2118" y="34"/>
                  </a:lnTo>
                  <a:lnTo>
                    <a:pt x="2109" y="33"/>
                  </a:lnTo>
                  <a:lnTo>
                    <a:pt x="2097" y="31"/>
                  </a:lnTo>
                  <a:lnTo>
                    <a:pt x="2071" y="23"/>
                  </a:lnTo>
                  <a:lnTo>
                    <a:pt x="2054" y="17"/>
                  </a:lnTo>
                  <a:lnTo>
                    <a:pt x="2027" y="14"/>
                  </a:lnTo>
                  <a:lnTo>
                    <a:pt x="1998" y="21"/>
                  </a:lnTo>
                  <a:lnTo>
                    <a:pt x="1970" y="33"/>
                  </a:lnTo>
                  <a:lnTo>
                    <a:pt x="1951" y="25"/>
                  </a:lnTo>
                  <a:lnTo>
                    <a:pt x="1934" y="23"/>
                  </a:lnTo>
                  <a:lnTo>
                    <a:pt x="1910" y="17"/>
                  </a:lnTo>
                  <a:lnTo>
                    <a:pt x="1885" y="19"/>
                  </a:lnTo>
                  <a:lnTo>
                    <a:pt x="1868" y="27"/>
                  </a:lnTo>
                  <a:lnTo>
                    <a:pt x="1861" y="37"/>
                  </a:lnTo>
                  <a:lnTo>
                    <a:pt x="1841" y="33"/>
                  </a:lnTo>
                  <a:lnTo>
                    <a:pt x="1813" y="33"/>
                  </a:lnTo>
                  <a:lnTo>
                    <a:pt x="1776" y="28"/>
                  </a:lnTo>
                  <a:lnTo>
                    <a:pt x="1744" y="37"/>
                  </a:lnTo>
                  <a:lnTo>
                    <a:pt x="1716" y="24"/>
                  </a:lnTo>
                  <a:lnTo>
                    <a:pt x="1679" y="33"/>
                  </a:lnTo>
                  <a:lnTo>
                    <a:pt x="1644" y="54"/>
                  </a:lnTo>
                  <a:lnTo>
                    <a:pt x="1614" y="46"/>
                  </a:lnTo>
                  <a:lnTo>
                    <a:pt x="1589" y="38"/>
                  </a:lnTo>
                  <a:lnTo>
                    <a:pt x="1560" y="34"/>
                  </a:lnTo>
                  <a:lnTo>
                    <a:pt x="1524" y="37"/>
                  </a:lnTo>
                  <a:lnTo>
                    <a:pt x="1467" y="44"/>
                  </a:lnTo>
                  <a:lnTo>
                    <a:pt x="1417" y="36"/>
                  </a:lnTo>
                  <a:lnTo>
                    <a:pt x="1395" y="40"/>
                  </a:lnTo>
                  <a:lnTo>
                    <a:pt x="1367" y="33"/>
                  </a:lnTo>
                  <a:lnTo>
                    <a:pt x="1348" y="25"/>
                  </a:lnTo>
                  <a:lnTo>
                    <a:pt x="1327" y="24"/>
                  </a:lnTo>
                  <a:lnTo>
                    <a:pt x="1287" y="28"/>
                  </a:lnTo>
                  <a:lnTo>
                    <a:pt x="1237" y="43"/>
                  </a:lnTo>
                  <a:lnTo>
                    <a:pt x="1194" y="30"/>
                  </a:lnTo>
                  <a:lnTo>
                    <a:pt x="1159" y="33"/>
                  </a:lnTo>
                  <a:lnTo>
                    <a:pt x="1125" y="51"/>
                  </a:lnTo>
                  <a:lnTo>
                    <a:pt x="1065" y="38"/>
                  </a:lnTo>
                  <a:lnTo>
                    <a:pt x="1019" y="45"/>
                  </a:lnTo>
                  <a:lnTo>
                    <a:pt x="988" y="38"/>
                  </a:lnTo>
                  <a:lnTo>
                    <a:pt x="943" y="42"/>
                  </a:lnTo>
                  <a:lnTo>
                    <a:pt x="897" y="51"/>
                  </a:lnTo>
                  <a:lnTo>
                    <a:pt x="866" y="48"/>
                  </a:lnTo>
                  <a:lnTo>
                    <a:pt x="801" y="45"/>
                  </a:lnTo>
                  <a:lnTo>
                    <a:pt x="760" y="51"/>
                  </a:lnTo>
                  <a:lnTo>
                    <a:pt x="692" y="46"/>
                  </a:lnTo>
                  <a:lnTo>
                    <a:pt x="636" y="42"/>
                  </a:lnTo>
                  <a:lnTo>
                    <a:pt x="575" y="33"/>
                  </a:lnTo>
                  <a:lnTo>
                    <a:pt x="518" y="42"/>
                  </a:lnTo>
                  <a:lnTo>
                    <a:pt x="454" y="23"/>
                  </a:lnTo>
                  <a:lnTo>
                    <a:pt x="404" y="24"/>
                  </a:lnTo>
                  <a:lnTo>
                    <a:pt x="371" y="35"/>
                  </a:lnTo>
                  <a:lnTo>
                    <a:pt x="349" y="26"/>
                  </a:lnTo>
                  <a:lnTo>
                    <a:pt x="322" y="31"/>
                  </a:lnTo>
                  <a:lnTo>
                    <a:pt x="287" y="33"/>
                  </a:lnTo>
                  <a:lnTo>
                    <a:pt x="252" y="36"/>
                  </a:lnTo>
                  <a:lnTo>
                    <a:pt x="211" y="44"/>
                  </a:lnTo>
                  <a:lnTo>
                    <a:pt x="176" y="35"/>
                  </a:lnTo>
                  <a:lnTo>
                    <a:pt x="143" y="39"/>
                  </a:lnTo>
                  <a:lnTo>
                    <a:pt x="99" y="43"/>
                  </a:lnTo>
                  <a:lnTo>
                    <a:pt x="71" y="39"/>
                  </a:lnTo>
                  <a:lnTo>
                    <a:pt x="20" y="37"/>
                  </a:lnTo>
                  <a:lnTo>
                    <a:pt x="0" y="46"/>
                  </a:lnTo>
                  <a:lnTo>
                    <a:pt x="2" y="73"/>
                  </a:lnTo>
                  <a:lnTo>
                    <a:pt x="5" y="96"/>
                  </a:lnTo>
                  <a:lnTo>
                    <a:pt x="16" y="116"/>
                  </a:lnTo>
                  <a:lnTo>
                    <a:pt x="29" y="120"/>
                  </a:lnTo>
                </a:path>
              </a:pathLst>
            </a:custGeom>
            <a:gradFill rotWithShape="0">
              <a:gsLst>
                <a:gs pos="0">
                  <a:srgbClr val="CC6600"/>
                </a:gs>
                <a:gs pos="100000">
                  <a:srgbClr val="000000"/>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42" name="Freeform 22"/>
            <p:cNvSpPr>
              <a:spLocks/>
            </p:cNvSpPr>
            <p:nvPr/>
          </p:nvSpPr>
          <p:spPr bwMode="auto">
            <a:xfrm>
              <a:off x="3570" y="104"/>
              <a:ext cx="2129" cy="162"/>
            </a:xfrm>
            <a:custGeom>
              <a:avLst/>
              <a:gdLst/>
              <a:ahLst/>
              <a:cxnLst>
                <a:cxn ang="0">
                  <a:pos x="0" y="122"/>
                </a:cxn>
                <a:cxn ang="0">
                  <a:pos x="5" y="129"/>
                </a:cxn>
                <a:cxn ang="0">
                  <a:pos x="9" y="58"/>
                </a:cxn>
                <a:cxn ang="0">
                  <a:pos x="28" y="29"/>
                </a:cxn>
                <a:cxn ang="0">
                  <a:pos x="101" y="25"/>
                </a:cxn>
                <a:cxn ang="0">
                  <a:pos x="243" y="29"/>
                </a:cxn>
                <a:cxn ang="0">
                  <a:pos x="378" y="28"/>
                </a:cxn>
                <a:cxn ang="0">
                  <a:pos x="537" y="29"/>
                </a:cxn>
                <a:cxn ang="0">
                  <a:pos x="645" y="25"/>
                </a:cxn>
                <a:cxn ang="0">
                  <a:pos x="735" y="25"/>
                </a:cxn>
                <a:cxn ang="0">
                  <a:pos x="870" y="33"/>
                </a:cxn>
                <a:cxn ang="0">
                  <a:pos x="968" y="35"/>
                </a:cxn>
                <a:cxn ang="0">
                  <a:pos x="1079" y="29"/>
                </a:cxn>
                <a:cxn ang="0">
                  <a:pos x="1212" y="40"/>
                </a:cxn>
                <a:cxn ang="0">
                  <a:pos x="1316" y="37"/>
                </a:cxn>
                <a:cxn ang="0">
                  <a:pos x="1414" y="32"/>
                </a:cxn>
                <a:cxn ang="0">
                  <a:pos x="1525" y="36"/>
                </a:cxn>
                <a:cxn ang="0">
                  <a:pos x="1621" y="32"/>
                </a:cxn>
                <a:cxn ang="0">
                  <a:pos x="1714" y="29"/>
                </a:cxn>
                <a:cxn ang="0">
                  <a:pos x="1781" y="32"/>
                </a:cxn>
                <a:cxn ang="0">
                  <a:pos x="1913" y="25"/>
                </a:cxn>
                <a:cxn ang="0">
                  <a:pos x="2046" y="33"/>
                </a:cxn>
                <a:cxn ang="0">
                  <a:pos x="2093" y="47"/>
                </a:cxn>
                <a:cxn ang="0">
                  <a:pos x="2115" y="68"/>
                </a:cxn>
                <a:cxn ang="0">
                  <a:pos x="2128" y="124"/>
                </a:cxn>
                <a:cxn ang="0">
                  <a:pos x="2128" y="41"/>
                </a:cxn>
                <a:cxn ang="0">
                  <a:pos x="2120" y="16"/>
                </a:cxn>
                <a:cxn ang="0">
                  <a:pos x="1974" y="6"/>
                </a:cxn>
                <a:cxn ang="0">
                  <a:pos x="1855" y="1"/>
                </a:cxn>
                <a:cxn ang="0">
                  <a:pos x="1774" y="3"/>
                </a:cxn>
                <a:cxn ang="0">
                  <a:pos x="1658" y="8"/>
                </a:cxn>
                <a:cxn ang="0">
                  <a:pos x="1453" y="6"/>
                </a:cxn>
                <a:cxn ang="0">
                  <a:pos x="1311" y="6"/>
                </a:cxn>
                <a:cxn ang="0">
                  <a:pos x="1212" y="6"/>
                </a:cxn>
                <a:cxn ang="0">
                  <a:pos x="1135" y="4"/>
                </a:cxn>
                <a:cxn ang="0">
                  <a:pos x="1000" y="6"/>
                </a:cxn>
                <a:cxn ang="0">
                  <a:pos x="837" y="6"/>
                </a:cxn>
                <a:cxn ang="0">
                  <a:pos x="652" y="4"/>
                </a:cxn>
                <a:cxn ang="0">
                  <a:pos x="569" y="2"/>
                </a:cxn>
                <a:cxn ang="0">
                  <a:pos x="431" y="2"/>
                </a:cxn>
                <a:cxn ang="0">
                  <a:pos x="256" y="2"/>
                </a:cxn>
                <a:cxn ang="0">
                  <a:pos x="107" y="0"/>
                </a:cxn>
                <a:cxn ang="0">
                  <a:pos x="34" y="1"/>
                </a:cxn>
                <a:cxn ang="0">
                  <a:pos x="5" y="18"/>
                </a:cxn>
                <a:cxn ang="0">
                  <a:pos x="0" y="56"/>
                </a:cxn>
              </a:cxnLst>
              <a:rect l="0" t="0" r="r" b="b"/>
              <a:pathLst>
                <a:path w="2129" h="162">
                  <a:moveTo>
                    <a:pt x="0" y="78"/>
                  </a:moveTo>
                  <a:lnTo>
                    <a:pt x="0" y="122"/>
                  </a:lnTo>
                  <a:lnTo>
                    <a:pt x="0" y="161"/>
                  </a:lnTo>
                  <a:lnTo>
                    <a:pt x="5" y="129"/>
                  </a:lnTo>
                  <a:lnTo>
                    <a:pt x="7" y="104"/>
                  </a:lnTo>
                  <a:lnTo>
                    <a:pt x="9" y="58"/>
                  </a:lnTo>
                  <a:lnTo>
                    <a:pt x="15" y="36"/>
                  </a:lnTo>
                  <a:lnTo>
                    <a:pt x="28" y="29"/>
                  </a:lnTo>
                  <a:lnTo>
                    <a:pt x="60" y="24"/>
                  </a:lnTo>
                  <a:lnTo>
                    <a:pt x="101" y="25"/>
                  </a:lnTo>
                  <a:lnTo>
                    <a:pt x="200" y="25"/>
                  </a:lnTo>
                  <a:lnTo>
                    <a:pt x="243" y="29"/>
                  </a:lnTo>
                  <a:lnTo>
                    <a:pt x="306" y="25"/>
                  </a:lnTo>
                  <a:lnTo>
                    <a:pt x="378" y="28"/>
                  </a:lnTo>
                  <a:lnTo>
                    <a:pt x="431" y="27"/>
                  </a:lnTo>
                  <a:lnTo>
                    <a:pt x="537" y="29"/>
                  </a:lnTo>
                  <a:lnTo>
                    <a:pt x="574" y="29"/>
                  </a:lnTo>
                  <a:lnTo>
                    <a:pt x="645" y="25"/>
                  </a:lnTo>
                  <a:lnTo>
                    <a:pt x="669" y="30"/>
                  </a:lnTo>
                  <a:lnTo>
                    <a:pt x="735" y="25"/>
                  </a:lnTo>
                  <a:lnTo>
                    <a:pt x="836" y="29"/>
                  </a:lnTo>
                  <a:lnTo>
                    <a:pt x="870" y="33"/>
                  </a:lnTo>
                  <a:lnTo>
                    <a:pt x="923" y="29"/>
                  </a:lnTo>
                  <a:lnTo>
                    <a:pt x="968" y="35"/>
                  </a:lnTo>
                  <a:lnTo>
                    <a:pt x="1006" y="35"/>
                  </a:lnTo>
                  <a:lnTo>
                    <a:pt x="1079" y="29"/>
                  </a:lnTo>
                  <a:lnTo>
                    <a:pt x="1149" y="33"/>
                  </a:lnTo>
                  <a:lnTo>
                    <a:pt x="1212" y="40"/>
                  </a:lnTo>
                  <a:lnTo>
                    <a:pt x="1231" y="41"/>
                  </a:lnTo>
                  <a:lnTo>
                    <a:pt x="1316" y="37"/>
                  </a:lnTo>
                  <a:lnTo>
                    <a:pt x="1395" y="34"/>
                  </a:lnTo>
                  <a:lnTo>
                    <a:pt x="1414" y="32"/>
                  </a:lnTo>
                  <a:lnTo>
                    <a:pt x="1443" y="33"/>
                  </a:lnTo>
                  <a:lnTo>
                    <a:pt x="1525" y="36"/>
                  </a:lnTo>
                  <a:lnTo>
                    <a:pt x="1588" y="30"/>
                  </a:lnTo>
                  <a:lnTo>
                    <a:pt x="1621" y="32"/>
                  </a:lnTo>
                  <a:lnTo>
                    <a:pt x="1671" y="33"/>
                  </a:lnTo>
                  <a:lnTo>
                    <a:pt x="1714" y="29"/>
                  </a:lnTo>
                  <a:lnTo>
                    <a:pt x="1742" y="25"/>
                  </a:lnTo>
                  <a:lnTo>
                    <a:pt x="1781" y="32"/>
                  </a:lnTo>
                  <a:lnTo>
                    <a:pt x="1860" y="34"/>
                  </a:lnTo>
                  <a:lnTo>
                    <a:pt x="1913" y="25"/>
                  </a:lnTo>
                  <a:lnTo>
                    <a:pt x="1990" y="33"/>
                  </a:lnTo>
                  <a:lnTo>
                    <a:pt x="2046" y="33"/>
                  </a:lnTo>
                  <a:lnTo>
                    <a:pt x="2075" y="33"/>
                  </a:lnTo>
                  <a:lnTo>
                    <a:pt x="2093" y="47"/>
                  </a:lnTo>
                  <a:lnTo>
                    <a:pt x="2105" y="54"/>
                  </a:lnTo>
                  <a:lnTo>
                    <a:pt x="2115" y="68"/>
                  </a:lnTo>
                  <a:lnTo>
                    <a:pt x="2122" y="92"/>
                  </a:lnTo>
                  <a:lnTo>
                    <a:pt x="2128" y="124"/>
                  </a:lnTo>
                  <a:lnTo>
                    <a:pt x="2128" y="58"/>
                  </a:lnTo>
                  <a:lnTo>
                    <a:pt x="2128" y="41"/>
                  </a:lnTo>
                  <a:lnTo>
                    <a:pt x="2125" y="30"/>
                  </a:lnTo>
                  <a:lnTo>
                    <a:pt x="2120" y="16"/>
                  </a:lnTo>
                  <a:lnTo>
                    <a:pt x="2089" y="7"/>
                  </a:lnTo>
                  <a:lnTo>
                    <a:pt x="1974" y="6"/>
                  </a:lnTo>
                  <a:lnTo>
                    <a:pt x="1946" y="1"/>
                  </a:lnTo>
                  <a:lnTo>
                    <a:pt x="1855" y="1"/>
                  </a:lnTo>
                  <a:lnTo>
                    <a:pt x="1829" y="3"/>
                  </a:lnTo>
                  <a:lnTo>
                    <a:pt x="1774" y="3"/>
                  </a:lnTo>
                  <a:lnTo>
                    <a:pt x="1733" y="2"/>
                  </a:lnTo>
                  <a:lnTo>
                    <a:pt x="1658" y="8"/>
                  </a:lnTo>
                  <a:lnTo>
                    <a:pt x="1501" y="3"/>
                  </a:lnTo>
                  <a:lnTo>
                    <a:pt x="1453" y="6"/>
                  </a:lnTo>
                  <a:lnTo>
                    <a:pt x="1366" y="10"/>
                  </a:lnTo>
                  <a:lnTo>
                    <a:pt x="1311" y="6"/>
                  </a:lnTo>
                  <a:lnTo>
                    <a:pt x="1256" y="6"/>
                  </a:lnTo>
                  <a:lnTo>
                    <a:pt x="1212" y="6"/>
                  </a:lnTo>
                  <a:lnTo>
                    <a:pt x="1164" y="9"/>
                  </a:lnTo>
                  <a:lnTo>
                    <a:pt x="1135" y="4"/>
                  </a:lnTo>
                  <a:lnTo>
                    <a:pt x="1031" y="6"/>
                  </a:lnTo>
                  <a:lnTo>
                    <a:pt x="1000" y="6"/>
                  </a:lnTo>
                  <a:lnTo>
                    <a:pt x="945" y="4"/>
                  </a:lnTo>
                  <a:lnTo>
                    <a:pt x="837" y="6"/>
                  </a:lnTo>
                  <a:lnTo>
                    <a:pt x="741" y="4"/>
                  </a:lnTo>
                  <a:lnTo>
                    <a:pt x="652" y="4"/>
                  </a:lnTo>
                  <a:lnTo>
                    <a:pt x="610" y="6"/>
                  </a:lnTo>
                  <a:lnTo>
                    <a:pt x="569" y="2"/>
                  </a:lnTo>
                  <a:lnTo>
                    <a:pt x="535" y="2"/>
                  </a:lnTo>
                  <a:lnTo>
                    <a:pt x="431" y="2"/>
                  </a:lnTo>
                  <a:lnTo>
                    <a:pt x="312" y="4"/>
                  </a:lnTo>
                  <a:lnTo>
                    <a:pt x="256" y="2"/>
                  </a:lnTo>
                  <a:lnTo>
                    <a:pt x="190" y="4"/>
                  </a:lnTo>
                  <a:lnTo>
                    <a:pt x="107" y="0"/>
                  </a:lnTo>
                  <a:lnTo>
                    <a:pt x="56" y="0"/>
                  </a:lnTo>
                  <a:lnTo>
                    <a:pt x="34" y="1"/>
                  </a:lnTo>
                  <a:lnTo>
                    <a:pt x="19" y="6"/>
                  </a:lnTo>
                  <a:lnTo>
                    <a:pt x="5" y="18"/>
                  </a:lnTo>
                  <a:lnTo>
                    <a:pt x="1" y="37"/>
                  </a:lnTo>
                  <a:lnTo>
                    <a:pt x="0" y="56"/>
                  </a:lnTo>
                  <a:lnTo>
                    <a:pt x="0" y="78"/>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5143" name="Freeform 23"/>
            <p:cNvSpPr>
              <a:spLocks/>
            </p:cNvSpPr>
            <p:nvPr/>
          </p:nvSpPr>
          <p:spPr bwMode="auto">
            <a:xfrm>
              <a:off x="3574" y="363"/>
              <a:ext cx="2128" cy="65"/>
            </a:xfrm>
            <a:custGeom>
              <a:avLst/>
              <a:gdLst/>
              <a:ahLst/>
              <a:cxnLst>
                <a:cxn ang="0">
                  <a:pos x="0" y="15"/>
                </a:cxn>
                <a:cxn ang="0">
                  <a:pos x="6" y="12"/>
                </a:cxn>
                <a:cxn ang="0">
                  <a:pos x="8" y="40"/>
                </a:cxn>
                <a:cxn ang="0">
                  <a:pos x="27" y="52"/>
                </a:cxn>
                <a:cxn ang="0">
                  <a:pos x="59" y="49"/>
                </a:cxn>
                <a:cxn ang="0">
                  <a:pos x="110" y="49"/>
                </a:cxn>
                <a:cxn ang="0">
                  <a:pos x="162" y="50"/>
                </a:cxn>
                <a:cxn ang="0">
                  <a:pos x="192" y="51"/>
                </a:cxn>
                <a:cxn ang="0">
                  <a:pos x="248" y="48"/>
                </a:cxn>
                <a:cxn ang="0">
                  <a:pos x="327" y="51"/>
                </a:cxn>
                <a:cxn ang="0">
                  <a:pos x="413" y="51"/>
                </a:cxn>
                <a:cxn ang="0">
                  <a:pos x="479" y="53"/>
                </a:cxn>
                <a:cxn ang="0">
                  <a:pos x="517" y="52"/>
                </a:cxn>
                <a:cxn ang="0">
                  <a:pos x="645" y="53"/>
                </a:cxn>
                <a:cxn ang="0">
                  <a:pos x="725" y="49"/>
                </a:cxn>
                <a:cxn ang="0">
                  <a:pos x="805" y="50"/>
                </a:cxn>
                <a:cxn ang="0">
                  <a:pos x="869" y="50"/>
                </a:cxn>
                <a:cxn ang="0">
                  <a:pos x="968" y="49"/>
                </a:cxn>
                <a:cxn ang="0">
                  <a:pos x="1044" y="46"/>
                </a:cxn>
                <a:cxn ang="0">
                  <a:pos x="1157" y="47"/>
                </a:cxn>
                <a:cxn ang="0">
                  <a:pos x="1295" y="49"/>
                </a:cxn>
                <a:cxn ang="0">
                  <a:pos x="1377" y="46"/>
                </a:cxn>
                <a:cxn ang="0">
                  <a:pos x="1412" y="51"/>
                </a:cxn>
                <a:cxn ang="0">
                  <a:pos x="1519" y="51"/>
                </a:cxn>
                <a:cxn ang="0">
                  <a:pos x="1606" y="51"/>
                </a:cxn>
                <a:cxn ang="0">
                  <a:pos x="1636" y="48"/>
                </a:cxn>
                <a:cxn ang="0">
                  <a:pos x="1686" y="51"/>
                </a:cxn>
                <a:cxn ang="0">
                  <a:pos x="1712" y="52"/>
                </a:cxn>
                <a:cxn ang="0">
                  <a:pos x="1782" y="51"/>
                </a:cxn>
                <a:cxn ang="0">
                  <a:pos x="1841" y="50"/>
                </a:cxn>
                <a:cxn ang="0">
                  <a:pos x="1937" y="48"/>
                </a:cxn>
                <a:cxn ang="0">
                  <a:pos x="2072" y="47"/>
                </a:cxn>
                <a:cxn ang="0">
                  <a:pos x="2104" y="42"/>
                </a:cxn>
                <a:cxn ang="0">
                  <a:pos x="2120" y="27"/>
                </a:cxn>
                <a:cxn ang="0">
                  <a:pos x="2127" y="40"/>
                </a:cxn>
                <a:cxn ang="0">
                  <a:pos x="2124" y="51"/>
                </a:cxn>
                <a:cxn ang="0">
                  <a:pos x="2107" y="61"/>
                </a:cxn>
                <a:cxn ang="0">
                  <a:pos x="1972" y="61"/>
                </a:cxn>
                <a:cxn ang="0">
                  <a:pos x="1854" y="63"/>
                </a:cxn>
                <a:cxn ang="0">
                  <a:pos x="1800" y="64"/>
                </a:cxn>
                <a:cxn ang="0">
                  <a:pos x="1739" y="64"/>
                </a:cxn>
                <a:cxn ang="0">
                  <a:pos x="1628" y="60"/>
                </a:cxn>
                <a:cxn ang="0">
                  <a:pos x="1493" y="59"/>
                </a:cxn>
                <a:cxn ang="0">
                  <a:pos x="1382" y="61"/>
                </a:cxn>
                <a:cxn ang="0">
                  <a:pos x="1310" y="61"/>
                </a:cxn>
                <a:cxn ang="0">
                  <a:pos x="1256" y="61"/>
                </a:cxn>
                <a:cxn ang="0">
                  <a:pos x="1212" y="62"/>
                </a:cxn>
                <a:cxn ang="0">
                  <a:pos x="1163" y="60"/>
                </a:cxn>
                <a:cxn ang="0">
                  <a:pos x="1106" y="63"/>
                </a:cxn>
                <a:cxn ang="0">
                  <a:pos x="1030" y="62"/>
                </a:cxn>
                <a:cxn ang="0">
                  <a:pos x="971" y="62"/>
                </a:cxn>
                <a:cxn ang="0">
                  <a:pos x="885" y="64"/>
                </a:cxn>
                <a:cxn ang="0">
                  <a:pos x="784" y="64"/>
                </a:cxn>
                <a:cxn ang="0">
                  <a:pos x="692" y="64"/>
                </a:cxn>
                <a:cxn ang="0">
                  <a:pos x="609" y="61"/>
                </a:cxn>
                <a:cxn ang="0">
                  <a:pos x="534" y="62"/>
                </a:cxn>
                <a:cxn ang="0">
                  <a:pos x="401" y="63"/>
                </a:cxn>
                <a:cxn ang="0">
                  <a:pos x="256" y="62"/>
                </a:cxn>
                <a:cxn ang="0">
                  <a:pos x="19" y="61"/>
                </a:cxn>
                <a:cxn ang="0">
                  <a:pos x="1" y="49"/>
                </a:cxn>
                <a:cxn ang="0">
                  <a:pos x="0" y="32"/>
                </a:cxn>
              </a:cxnLst>
              <a:rect l="0" t="0" r="r" b="b"/>
              <a:pathLst>
                <a:path w="2128" h="65">
                  <a:moveTo>
                    <a:pt x="0" y="32"/>
                  </a:moveTo>
                  <a:lnTo>
                    <a:pt x="0" y="15"/>
                  </a:lnTo>
                  <a:lnTo>
                    <a:pt x="0" y="0"/>
                  </a:lnTo>
                  <a:lnTo>
                    <a:pt x="6" y="12"/>
                  </a:lnTo>
                  <a:lnTo>
                    <a:pt x="7" y="22"/>
                  </a:lnTo>
                  <a:lnTo>
                    <a:pt x="8" y="40"/>
                  </a:lnTo>
                  <a:lnTo>
                    <a:pt x="15" y="49"/>
                  </a:lnTo>
                  <a:lnTo>
                    <a:pt x="27" y="52"/>
                  </a:lnTo>
                  <a:lnTo>
                    <a:pt x="40" y="50"/>
                  </a:lnTo>
                  <a:lnTo>
                    <a:pt x="59" y="49"/>
                  </a:lnTo>
                  <a:lnTo>
                    <a:pt x="91" y="48"/>
                  </a:lnTo>
                  <a:lnTo>
                    <a:pt x="110" y="49"/>
                  </a:lnTo>
                  <a:lnTo>
                    <a:pt x="127" y="49"/>
                  </a:lnTo>
                  <a:lnTo>
                    <a:pt x="162" y="50"/>
                  </a:lnTo>
                  <a:lnTo>
                    <a:pt x="175" y="51"/>
                  </a:lnTo>
                  <a:lnTo>
                    <a:pt x="192" y="51"/>
                  </a:lnTo>
                  <a:lnTo>
                    <a:pt x="219" y="49"/>
                  </a:lnTo>
                  <a:lnTo>
                    <a:pt x="248" y="48"/>
                  </a:lnTo>
                  <a:lnTo>
                    <a:pt x="284" y="48"/>
                  </a:lnTo>
                  <a:lnTo>
                    <a:pt x="327" y="51"/>
                  </a:lnTo>
                  <a:lnTo>
                    <a:pt x="383" y="53"/>
                  </a:lnTo>
                  <a:lnTo>
                    <a:pt x="413" y="51"/>
                  </a:lnTo>
                  <a:lnTo>
                    <a:pt x="431" y="53"/>
                  </a:lnTo>
                  <a:lnTo>
                    <a:pt x="479" y="53"/>
                  </a:lnTo>
                  <a:lnTo>
                    <a:pt x="496" y="50"/>
                  </a:lnTo>
                  <a:lnTo>
                    <a:pt x="517" y="52"/>
                  </a:lnTo>
                  <a:lnTo>
                    <a:pt x="574" y="52"/>
                  </a:lnTo>
                  <a:lnTo>
                    <a:pt x="645" y="53"/>
                  </a:lnTo>
                  <a:lnTo>
                    <a:pt x="669" y="51"/>
                  </a:lnTo>
                  <a:lnTo>
                    <a:pt x="725" y="49"/>
                  </a:lnTo>
                  <a:lnTo>
                    <a:pt x="762" y="48"/>
                  </a:lnTo>
                  <a:lnTo>
                    <a:pt x="805" y="50"/>
                  </a:lnTo>
                  <a:lnTo>
                    <a:pt x="835" y="52"/>
                  </a:lnTo>
                  <a:lnTo>
                    <a:pt x="869" y="50"/>
                  </a:lnTo>
                  <a:lnTo>
                    <a:pt x="929" y="52"/>
                  </a:lnTo>
                  <a:lnTo>
                    <a:pt x="968" y="49"/>
                  </a:lnTo>
                  <a:lnTo>
                    <a:pt x="1005" y="49"/>
                  </a:lnTo>
                  <a:lnTo>
                    <a:pt x="1044" y="46"/>
                  </a:lnTo>
                  <a:lnTo>
                    <a:pt x="1093" y="50"/>
                  </a:lnTo>
                  <a:lnTo>
                    <a:pt x="1157" y="47"/>
                  </a:lnTo>
                  <a:lnTo>
                    <a:pt x="1230" y="47"/>
                  </a:lnTo>
                  <a:lnTo>
                    <a:pt x="1295" y="49"/>
                  </a:lnTo>
                  <a:lnTo>
                    <a:pt x="1334" y="46"/>
                  </a:lnTo>
                  <a:lnTo>
                    <a:pt x="1377" y="46"/>
                  </a:lnTo>
                  <a:lnTo>
                    <a:pt x="1394" y="50"/>
                  </a:lnTo>
                  <a:lnTo>
                    <a:pt x="1412" y="51"/>
                  </a:lnTo>
                  <a:lnTo>
                    <a:pt x="1469" y="49"/>
                  </a:lnTo>
                  <a:lnTo>
                    <a:pt x="1519" y="51"/>
                  </a:lnTo>
                  <a:lnTo>
                    <a:pt x="1587" y="51"/>
                  </a:lnTo>
                  <a:lnTo>
                    <a:pt x="1606" y="51"/>
                  </a:lnTo>
                  <a:lnTo>
                    <a:pt x="1619" y="51"/>
                  </a:lnTo>
                  <a:lnTo>
                    <a:pt x="1636" y="48"/>
                  </a:lnTo>
                  <a:lnTo>
                    <a:pt x="1670" y="50"/>
                  </a:lnTo>
                  <a:lnTo>
                    <a:pt x="1686" y="51"/>
                  </a:lnTo>
                  <a:lnTo>
                    <a:pt x="1698" y="50"/>
                  </a:lnTo>
                  <a:lnTo>
                    <a:pt x="1712" y="52"/>
                  </a:lnTo>
                  <a:lnTo>
                    <a:pt x="1739" y="49"/>
                  </a:lnTo>
                  <a:lnTo>
                    <a:pt x="1782" y="51"/>
                  </a:lnTo>
                  <a:lnTo>
                    <a:pt x="1824" y="48"/>
                  </a:lnTo>
                  <a:lnTo>
                    <a:pt x="1841" y="50"/>
                  </a:lnTo>
                  <a:lnTo>
                    <a:pt x="1859" y="50"/>
                  </a:lnTo>
                  <a:lnTo>
                    <a:pt x="1937" y="48"/>
                  </a:lnTo>
                  <a:lnTo>
                    <a:pt x="2013" y="50"/>
                  </a:lnTo>
                  <a:lnTo>
                    <a:pt x="2072" y="47"/>
                  </a:lnTo>
                  <a:lnTo>
                    <a:pt x="2092" y="45"/>
                  </a:lnTo>
                  <a:lnTo>
                    <a:pt x="2104" y="42"/>
                  </a:lnTo>
                  <a:lnTo>
                    <a:pt x="2113" y="36"/>
                  </a:lnTo>
                  <a:lnTo>
                    <a:pt x="2120" y="27"/>
                  </a:lnTo>
                  <a:lnTo>
                    <a:pt x="2127" y="14"/>
                  </a:lnTo>
                  <a:lnTo>
                    <a:pt x="2127" y="40"/>
                  </a:lnTo>
                  <a:lnTo>
                    <a:pt x="2127" y="47"/>
                  </a:lnTo>
                  <a:lnTo>
                    <a:pt x="2124" y="51"/>
                  </a:lnTo>
                  <a:lnTo>
                    <a:pt x="2118" y="57"/>
                  </a:lnTo>
                  <a:lnTo>
                    <a:pt x="2107" y="61"/>
                  </a:lnTo>
                  <a:lnTo>
                    <a:pt x="2029" y="64"/>
                  </a:lnTo>
                  <a:lnTo>
                    <a:pt x="1972" y="61"/>
                  </a:lnTo>
                  <a:lnTo>
                    <a:pt x="1945" y="63"/>
                  </a:lnTo>
                  <a:lnTo>
                    <a:pt x="1854" y="63"/>
                  </a:lnTo>
                  <a:lnTo>
                    <a:pt x="1828" y="62"/>
                  </a:lnTo>
                  <a:lnTo>
                    <a:pt x="1800" y="64"/>
                  </a:lnTo>
                  <a:lnTo>
                    <a:pt x="1772" y="62"/>
                  </a:lnTo>
                  <a:lnTo>
                    <a:pt x="1739" y="64"/>
                  </a:lnTo>
                  <a:lnTo>
                    <a:pt x="1653" y="63"/>
                  </a:lnTo>
                  <a:lnTo>
                    <a:pt x="1628" y="60"/>
                  </a:lnTo>
                  <a:lnTo>
                    <a:pt x="1547" y="63"/>
                  </a:lnTo>
                  <a:lnTo>
                    <a:pt x="1493" y="59"/>
                  </a:lnTo>
                  <a:lnTo>
                    <a:pt x="1430" y="63"/>
                  </a:lnTo>
                  <a:lnTo>
                    <a:pt x="1382" y="61"/>
                  </a:lnTo>
                  <a:lnTo>
                    <a:pt x="1336" y="63"/>
                  </a:lnTo>
                  <a:lnTo>
                    <a:pt x="1310" y="61"/>
                  </a:lnTo>
                  <a:lnTo>
                    <a:pt x="1287" y="61"/>
                  </a:lnTo>
                  <a:lnTo>
                    <a:pt x="1256" y="61"/>
                  </a:lnTo>
                  <a:lnTo>
                    <a:pt x="1235" y="60"/>
                  </a:lnTo>
                  <a:lnTo>
                    <a:pt x="1212" y="62"/>
                  </a:lnTo>
                  <a:lnTo>
                    <a:pt x="1188" y="60"/>
                  </a:lnTo>
                  <a:lnTo>
                    <a:pt x="1163" y="60"/>
                  </a:lnTo>
                  <a:lnTo>
                    <a:pt x="1134" y="62"/>
                  </a:lnTo>
                  <a:lnTo>
                    <a:pt x="1106" y="63"/>
                  </a:lnTo>
                  <a:lnTo>
                    <a:pt x="1075" y="63"/>
                  </a:lnTo>
                  <a:lnTo>
                    <a:pt x="1030" y="62"/>
                  </a:lnTo>
                  <a:lnTo>
                    <a:pt x="998" y="63"/>
                  </a:lnTo>
                  <a:lnTo>
                    <a:pt x="971" y="62"/>
                  </a:lnTo>
                  <a:lnTo>
                    <a:pt x="945" y="62"/>
                  </a:lnTo>
                  <a:lnTo>
                    <a:pt x="885" y="64"/>
                  </a:lnTo>
                  <a:lnTo>
                    <a:pt x="837" y="61"/>
                  </a:lnTo>
                  <a:lnTo>
                    <a:pt x="784" y="64"/>
                  </a:lnTo>
                  <a:lnTo>
                    <a:pt x="740" y="62"/>
                  </a:lnTo>
                  <a:lnTo>
                    <a:pt x="692" y="64"/>
                  </a:lnTo>
                  <a:lnTo>
                    <a:pt x="652" y="62"/>
                  </a:lnTo>
                  <a:lnTo>
                    <a:pt x="609" y="61"/>
                  </a:lnTo>
                  <a:lnTo>
                    <a:pt x="569" y="62"/>
                  </a:lnTo>
                  <a:lnTo>
                    <a:pt x="534" y="62"/>
                  </a:lnTo>
                  <a:lnTo>
                    <a:pt x="431" y="62"/>
                  </a:lnTo>
                  <a:lnTo>
                    <a:pt x="401" y="63"/>
                  </a:lnTo>
                  <a:lnTo>
                    <a:pt x="311" y="62"/>
                  </a:lnTo>
                  <a:lnTo>
                    <a:pt x="256" y="62"/>
                  </a:lnTo>
                  <a:lnTo>
                    <a:pt x="103" y="61"/>
                  </a:lnTo>
                  <a:lnTo>
                    <a:pt x="19" y="61"/>
                  </a:lnTo>
                  <a:lnTo>
                    <a:pt x="4" y="56"/>
                  </a:lnTo>
                  <a:lnTo>
                    <a:pt x="1" y="49"/>
                  </a:lnTo>
                  <a:lnTo>
                    <a:pt x="0" y="41"/>
                  </a:lnTo>
                  <a:lnTo>
                    <a:pt x="0" y="32"/>
                  </a:lnTo>
                </a:path>
              </a:pathLst>
            </a:custGeom>
            <a:solidFill>
              <a:schemeClr val="bg1"/>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grpSp>
      <p:sp>
        <p:nvSpPr>
          <p:cNvPr id="5144" name="Rectangle 24"/>
          <p:cNvSpPr>
            <a:spLocks noGrp="1" noChangeArrowheads="1"/>
          </p:cNvSpPr>
          <p:nvPr>
            <p:ph type="dt" sz="half" idx="2"/>
          </p:nvPr>
        </p:nvSpPr>
        <p:spPr bwMode="auto">
          <a:xfrm>
            <a:off x="6858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u="none">
                <a:latin typeface="Arial" charset="0"/>
              </a:defRPr>
            </a:lvl1pPr>
          </a:lstStyle>
          <a:p>
            <a:pPr>
              <a:defRPr/>
            </a:pPr>
            <a:endParaRPr lang="ru-RU"/>
          </a:p>
        </p:txBody>
      </p:sp>
      <p:sp>
        <p:nvSpPr>
          <p:cNvPr id="5145" name="Rectangle 25"/>
          <p:cNvSpPr>
            <a:spLocks noGrp="1" noChangeArrowheads="1"/>
          </p:cNvSpPr>
          <p:nvPr>
            <p:ph type="ftr" sz="quarter" idx="3"/>
          </p:nvPr>
        </p:nvSpPr>
        <p:spPr bwMode="auto">
          <a:xfrm>
            <a:off x="3124200" y="62484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u="none">
                <a:latin typeface="Arial" charset="0"/>
              </a:defRPr>
            </a:lvl1pPr>
          </a:lstStyle>
          <a:p>
            <a:pPr>
              <a:defRPr/>
            </a:pPr>
            <a:endParaRPr lang="ru-RU"/>
          </a:p>
        </p:txBody>
      </p:sp>
      <p:sp>
        <p:nvSpPr>
          <p:cNvPr id="5146" name="Rectangle 26"/>
          <p:cNvSpPr>
            <a:spLocks noGrp="1" noChangeArrowheads="1"/>
          </p:cNvSpPr>
          <p:nvPr>
            <p:ph type="sldNum" sz="quarter" idx="4"/>
          </p:nvPr>
        </p:nvSpPr>
        <p:spPr bwMode="auto">
          <a:xfrm>
            <a:off x="65532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u="none">
                <a:latin typeface="Arial" charset="0"/>
              </a:defRPr>
            </a:lvl1pPr>
          </a:lstStyle>
          <a:p>
            <a:pPr>
              <a:defRPr/>
            </a:pPr>
            <a:fld id="{D392FACD-F0F6-42DD-A798-7E7B8119EE42}"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200"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 id="2147483980" r:id="rId12"/>
    <p:sldLayoutId id="214748398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eaLnBrk="1" fontAlgn="base" hangingPunct="1">
        <a:spcBef>
          <a:spcPct val="0"/>
        </a:spcBef>
        <a:spcAft>
          <a:spcPct val="0"/>
        </a:spcAft>
        <a:defRPr sz="4400">
          <a:solidFill>
            <a:schemeClr val="tx2"/>
          </a:solidFill>
          <a:latin typeface="Times New Roman" charset="0"/>
        </a:defRPr>
      </a:lvl6pPr>
      <a:lvl7pPr marL="914400" algn="ctr" rtl="0" eaLnBrk="1" fontAlgn="base" hangingPunct="1">
        <a:spcBef>
          <a:spcPct val="0"/>
        </a:spcBef>
        <a:spcAft>
          <a:spcPct val="0"/>
        </a:spcAft>
        <a:defRPr sz="4400">
          <a:solidFill>
            <a:schemeClr val="tx2"/>
          </a:solidFill>
          <a:latin typeface="Times New Roman" charset="0"/>
        </a:defRPr>
      </a:lvl7pPr>
      <a:lvl8pPr marL="1371600" algn="ctr" rtl="0" eaLnBrk="1" fontAlgn="base" hangingPunct="1">
        <a:spcBef>
          <a:spcPct val="0"/>
        </a:spcBef>
        <a:spcAft>
          <a:spcPct val="0"/>
        </a:spcAft>
        <a:defRPr sz="4400">
          <a:solidFill>
            <a:schemeClr val="tx2"/>
          </a:solidFill>
          <a:latin typeface="Times New Roman" charset="0"/>
        </a:defRPr>
      </a:lvl8pPr>
      <a:lvl9pPr marL="1828800" algn="ctr" rtl="0" eaLnBrk="1" fontAlgn="base" hangingPunct="1">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SzPct val="75000"/>
        <a:buFont typeface="Wingdings" pitchFamily="2" charset="2"/>
        <a:buChar char="v"/>
        <a:defRPr sz="3200">
          <a:solidFill>
            <a:schemeClr val="tx1"/>
          </a:solidFill>
          <a:latin typeface="+mn-lt"/>
          <a:ea typeface="+mn-ea"/>
          <a:cs typeface="+mn-cs"/>
        </a:defRPr>
      </a:lvl1pPr>
      <a:lvl2pPr marL="742950" indent="-285750" algn="l" rtl="0" fontAlgn="base">
        <a:spcBef>
          <a:spcPct val="20000"/>
        </a:spcBef>
        <a:spcAft>
          <a:spcPct val="0"/>
        </a:spcAft>
        <a:buSzPct val="75000"/>
        <a:buFont typeface="Wingdings" pitchFamily="2" charset="2"/>
        <a:buChar char="v"/>
        <a:defRPr sz="2800">
          <a:solidFill>
            <a:schemeClr val="tx1"/>
          </a:solidFill>
          <a:latin typeface="+mn-lt"/>
        </a:defRPr>
      </a:lvl2pPr>
      <a:lvl3pPr marL="1143000" indent="-228600" algn="l" rtl="0" fontAlgn="base">
        <a:spcBef>
          <a:spcPct val="20000"/>
        </a:spcBef>
        <a:spcAft>
          <a:spcPct val="0"/>
        </a:spcAft>
        <a:buSzPct val="75000"/>
        <a:buFont typeface="Wingdings" pitchFamily="2" charset="2"/>
        <a:buChar char="v"/>
        <a:defRPr sz="2400">
          <a:solidFill>
            <a:schemeClr val="tx1"/>
          </a:solidFill>
          <a:latin typeface="+mn-lt"/>
        </a:defRPr>
      </a:lvl3pPr>
      <a:lvl4pPr marL="1600200" indent="-228600" algn="l" rtl="0" fontAlgn="base">
        <a:spcBef>
          <a:spcPct val="20000"/>
        </a:spcBef>
        <a:spcAft>
          <a:spcPct val="0"/>
        </a:spcAft>
        <a:buSzPct val="75000"/>
        <a:buFont typeface="Wingdings" pitchFamily="2" charset="2"/>
        <a:buChar char="v"/>
        <a:defRPr sz="2000">
          <a:solidFill>
            <a:schemeClr val="tx1"/>
          </a:solidFill>
          <a:latin typeface="+mn-lt"/>
        </a:defRPr>
      </a:lvl4pPr>
      <a:lvl5pPr marL="2057400" indent="-228600" algn="l" rtl="0" fontAlgn="base">
        <a:spcBef>
          <a:spcPct val="20000"/>
        </a:spcBef>
        <a:spcAft>
          <a:spcPct val="0"/>
        </a:spcAft>
        <a:buSzPct val="75000"/>
        <a:buFont typeface="Wingdings" pitchFamily="2" charset="2"/>
        <a:buChar char="v"/>
        <a:defRPr sz="2000">
          <a:solidFill>
            <a:schemeClr val="tx1"/>
          </a:solidFill>
          <a:latin typeface="+mn-lt"/>
        </a:defRPr>
      </a:lvl5pPr>
      <a:lvl6pPr marL="2514600" indent="-228600" algn="l" rtl="0" eaLnBrk="1" fontAlgn="base" hangingPunct="1">
        <a:spcBef>
          <a:spcPct val="20000"/>
        </a:spcBef>
        <a:spcAft>
          <a:spcPct val="0"/>
        </a:spcAft>
        <a:buSzPct val="75000"/>
        <a:buFont typeface="Wingdings" pitchFamily="2" charset="2"/>
        <a:buChar char="v"/>
        <a:defRPr sz="2000">
          <a:solidFill>
            <a:schemeClr val="tx1"/>
          </a:solidFill>
          <a:latin typeface="+mn-lt"/>
        </a:defRPr>
      </a:lvl6pPr>
      <a:lvl7pPr marL="2971800" indent="-228600" algn="l" rtl="0" eaLnBrk="1" fontAlgn="base" hangingPunct="1">
        <a:spcBef>
          <a:spcPct val="20000"/>
        </a:spcBef>
        <a:spcAft>
          <a:spcPct val="0"/>
        </a:spcAft>
        <a:buSzPct val="75000"/>
        <a:buFont typeface="Wingdings" pitchFamily="2" charset="2"/>
        <a:buChar char="v"/>
        <a:defRPr sz="2000">
          <a:solidFill>
            <a:schemeClr val="tx1"/>
          </a:solidFill>
          <a:latin typeface="+mn-lt"/>
        </a:defRPr>
      </a:lvl7pPr>
      <a:lvl8pPr marL="3429000" indent="-228600" algn="l" rtl="0" eaLnBrk="1" fontAlgn="base" hangingPunct="1">
        <a:spcBef>
          <a:spcPct val="20000"/>
        </a:spcBef>
        <a:spcAft>
          <a:spcPct val="0"/>
        </a:spcAft>
        <a:buSzPct val="75000"/>
        <a:buFont typeface="Wingdings" pitchFamily="2" charset="2"/>
        <a:buChar char="v"/>
        <a:defRPr sz="2000">
          <a:solidFill>
            <a:schemeClr val="tx1"/>
          </a:solidFill>
          <a:latin typeface="+mn-lt"/>
        </a:defRPr>
      </a:lvl8pPr>
      <a:lvl9pPr marL="3886200" indent="-228600" algn="l" rtl="0" eaLnBrk="1" fontAlgn="base" hangingPunct="1">
        <a:spcBef>
          <a:spcPct val="20000"/>
        </a:spcBef>
        <a:spcAft>
          <a:spcPct val="0"/>
        </a:spcAft>
        <a:buSzPct val="75000"/>
        <a:buFont typeface="Wingdings" pitchFamily="2" charset="2"/>
        <a:buChar char="v"/>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3074" name="Rectangle 12"/>
          <p:cNvSpPr>
            <a:spLocks noGrp="1" noChangeArrowheads="1"/>
          </p:cNvSpPr>
          <p:nvPr>
            <p:ph type="title"/>
          </p:nvPr>
        </p:nvSpPr>
        <p:spPr bwMode="auto">
          <a:xfrm>
            <a:off x="1066800" y="274638"/>
            <a:ext cx="7848600"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ru-RU" smtClean="0"/>
              <a:t>Образец заголовка</a:t>
            </a:r>
          </a:p>
        </p:txBody>
      </p:sp>
      <p:sp>
        <p:nvSpPr>
          <p:cNvPr id="3075" name="Rectangle 13"/>
          <p:cNvSpPr>
            <a:spLocks noGrp="1" noChangeArrowheads="1"/>
          </p:cNvSpPr>
          <p:nvPr>
            <p:ph type="body" idx="1"/>
          </p:nvPr>
        </p:nvSpPr>
        <p:spPr bwMode="auto">
          <a:xfrm>
            <a:off x="1066800" y="1600200"/>
            <a:ext cx="73152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41" name="Rectangle 17"/>
          <p:cNvSpPr>
            <a:spLocks noGrp="1" noChangeArrowheads="1"/>
          </p:cNvSpPr>
          <p:nvPr>
            <p:ph type="dt" sz="quarter" idx="2"/>
          </p:nvPr>
        </p:nvSpPr>
        <p:spPr bwMode="auto">
          <a:xfrm>
            <a:off x="228600" y="6400800"/>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kumimoji="1" sz="1200" b="0">
                <a:solidFill>
                  <a:srgbClr val="000000"/>
                </a:solidFill>
                <a:latin typeface="+mn-lt"/>
              </a:defRPr>
            </a:lvl1pPr>
          </a:lstStyle>
          <a:p>
            <a:pPr>
              <a:defRPr/>
            </a:pPr>
            <a:endParaRPr lang="ru-RU"/>
          </a:p>
        </p:txBody>
      </p:sp>
      <p:sp>
        <p:nvSpPr>
          <p:cNvPr id="1042" name="Rectangle 18"/>
          <p:cNvSpPr>
            <a:spLocks noGrp="1" noChangeArrowheads="1"/>
          </p:cNvSpPr>
          <p:nvPr>
            <p:ph type="ftr" sz="quarter" idx="3"/>
          </p:nvPr>
        </p:nvSpPr>
        <p:spPr bwMode="auto">
          <a:xfrm>
            <a:off x="2590800" y="6400800"/>
            <a:ext cx="48768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kumimoji="1" sz="1200" b="0">
                <a:solidFill>
                  <a:srgbClr val="000000"/>
                </a:solidFill>
                <a:latin typeface="+mn-lt"/>
              </a:defRPr>
            </a:lvl1pPr>
          </a:lstStyle>
          <a:p>
            <a:pPr>
              <a:defRPr/>
            </a:pPr>
            <a:endParaRPr lang="ru-RU"/>
          </a:p>
        </p:txBody>
      </p:sp>
      <p:sp>
        <p:nvSpPr>
          <p:cNvPr id="1043" name="Rectangle 19"/>
          <p:cNvSpPr>
            <a:spLocks noGrp="1" noChangeArrowheads="1"/>
          </p:cNvSpPr>
          <p:nvPr>
            <p:ph type="sldNum" sz="quarter" idx="4"/>
          </p:nvPr>
        </p:nvSpPr>
        <p:spPr bwMode="auto">
          <a:xfrm>
            <a:off x="7696200" y="6400800"/>
            <a:ext cx="12954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kumimoji="1" sz="1200" b="0">
                <a:solidFill>
                  <a:srgbClr val="000000"/>
                </a:solidFill>
                <a:latin typeface="+mn-lt"/>
              </a:defRPr>
            </a:lvl1pPr>
          </a:lstStyle>
          <a:p>
            <a:pPr>
              <a:defRPr/>
            </a:pPr>
            <a:fld id="{95974B3B-CAAE-4E0A-BC99-E47C4AE0602D}"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20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 id="2147483992" r:id="rId12"/>
    <p:sldLayoutId id="2147483993" r:id="rId13"/>
    <p:sldLayoutId id="2147483994" r:id="rId14"/>
  </p:sldLayoutIdLst>
  <p:transition spd="med">
    <p:fade/>
  </p:transition>
  <p:txStyles>
    <p:titleStyle>
      <a:lvl1pPr algn="l" rtl="0" fontAlgn="base">
        <a:lnSpc>
          <a:spcPct val="80000"/>
        </a:lnSpc>
        <a:spcBef>
          <a:spcPct val="0"/>
        </a:spcBef>
        <a:spcAft>
          <a:spcPct val="0"/>
        </a:spcAft>
        <a:defRPr sz="4000">
          <a:solidFill>
            <a:srgbClr val="000000"/>
          </a:solidFill>
          <a:latin typeface="+mj-lt"/>
          <a:ea typeface="+mj-ea"/>
          <a:cs typeface="+mj-cs"/>
        </a:defRPr>
      </a:lvl1pPr>
      <a:lvl2pPr algn="l" rtl="0" fontAlgn="base">
        <a:lnSpc>
          <a:spcPct val="80000"/>
        </a:lnSpc>
        <a:spcBef>
          <a:spcPct val="0"/>
        </a:spcBef>
        <a:spcAft>
          <a:spcPct val="0"/>
        </a:spcAft>
        <a:defRPr sz="4000">
          <a:solidFill>
            <a:srgbClr val="000000"/>
          </a:solidFill>
          <a:latin typeface="Garamond" pitchFamily="18" charset="0"/>
        </a:defRPr>
      </a:lvl2pPr>
      <a:lvl3pPr algn="l" rtl="0" fontAlgn="base">
        <a:lnSpc>
          <a:spcPct val="80000"/>
        </a:lnSpc>
        <a:spcBef>
          <a:spcPct val="0"/>
        </a:spcBef>
        <a:spcAft>
          <a:spcPct val="0"/>
        </a:spcAft>
        <a:defRPr sz="4000">
          <a:solidFill>
            <a:srgbClr val="000000"/>
          </a:solidFill>
          <a:latin typeface="Garamond" pitchFamily="18" charset="0"/>
        </a:defRPr>
      </a:lvl3pPr>
      <a:lvl4pPr algn="l" rtl="0" fontAlgn="base">
        <a:lnSpc>
          <a:spcPct val="80000"/>
        </a:lnSpc>
        <a:spcBef>
          <a:spcPct val="0"/>
        </a:spcBef>
        <a:spcAft>
          <a:spcPct val="0"/>
        </a:spcAft>
        <a:defRPr sz="4000">
          <a:solidFill>
            <a:srgbClr val="000000"/>
          </a:solidFill>
          <a:latin typeface="Garamond" pitchFamily="18" charset="0"/>
        </a:defRPr>
      </a:lvl4pPr>
      <a:lvl5pPr algn="l" rtl="0" fontAlgn="base">
        <a:lnSpc>
          <a:spcPct val="80000"/>
        </a:lnSpc>
        <a:spcBef>
          <a:spcPct val="0"/>
        </a:spcBef>
        <a:spcAft>
          <a:spcPct val="0"/>
        </a:spcAft>
        <a:defRPr sz="4000">
          <a:solidFill>
            <a:srgbClr val="000000"/>
          </a:solidFill>
          <a:latin typeface="Garamond" pitchFamily="18" charset="0"/>
        </a:defRPr>
      </a:lvl5pPr>
      <a:lvl6pPr marL="457200" algn="l" rtl="0" eaLnBrk="1" fontAlgn="base" hangingPunct="1">
        <a:lnSpc>
          <a:spcPct val="80000"/>
        </a:lnSpc>
        <a:spcBef>
          <a:spcPct val="0"/>
        </a:spcBef>
        <a:spcAft>
          <a:spcPct val="0"/>
        </a:spcAft>
        <a:defRPr sz="4000">
          <a:solidFill>
            <a:srgbClr val="000000"/>
          </a:solidFill>
          <a:latin typeface="Garamond" pitchFamily="18" charset="0"/>
        </a:defRPr>
      </a:lvl6pPr>
      <a:lvl7pPr marL="914400" algn="l" rtl="0" eaLnBrk="1" fontAlgn="base" hangingPunct="1">
        <a:lnSpc>
          <a:spcPct val="80000"/>
        </a:lnSpc>
        <a:spcBef>
          <a:spcPct val="0"/>
        </a:spcBef>
        <a:spcAft>
          <a:spcPct val="0"/>
        </a:spcAft>
        <a:defRPr sz="4000">
          <a:solidFill>
            <a:srgbClr val="000000"/>
          </a:solidFill>
          <a:latin typeface="Garamond" pitchFamily="18" charset="0"/>
        </a:defRPr>
      </a:lvl7pPr>
      <a:lvl8pPr marL="1371600" algn="l" rtl="0" eaLnBrk="1" fontAlgn="base" hangingPunct="1">
        <a:lnSpc>
          <a:spcPct val="80000"/>
        </a:lnSpc>
        <a:spcBef>
          <a:spcPct val="0"/>
        </a:spcBef>
        <a:spcAft>
          <a:spcPct val="0"/>
        </a:spcAft>
        <a:defRPr sz="4000">
          <a:solidFill>
            <a:srgbClr val="000000"/>
          </a:solidFill>
          <a:latin typeface="Garamond" pitchFamily="18" charset="0"/>
        </a:defRPr>
      </a:lvl8pPr>
      <a:lvl9pPr marL="1828800" algn="l" rtl="0" eaLnBrk="1" fontAlgn="base" hangingPunct="1">
        <a:lnSpc>
          <a:spcPct val="80000"/>
        </a:lnSpc>
        <a:spcBef>
          <a:spcPct val="0"/>
        </a:spcBef>
        <a:spcAft>
          <a:spcPct val="0"/>
        </a:spcAft>
        <a:defRPr sz="4000">
          <a:solidFill>
            <a:srgbClr val="000000"/>
          </a:solidFill>
          <a:latin typeface="Garamond" pitchFamily="18" charset="0"/>
        </a:defRPr>
      </a:lvl9pPr>
    </p:titleStyle>
    <p:bodyStyle>
      <a:lvl1pPr marL="342900" indent="-342900" algn="l" rtl="0" fontAlgn="base">
        <a:spcBef>
          <a:spcPct val="60000"/>
        </a:spcBef>
        <a:spcAft>
          <a:spcPct val="0"/>
        </a:spcAft>
        <a:buClr>
          <a:srgbClr val="000000"/>
        </a:buClr>
        <a:buChar char="•"/>
        <a:defRPr sz="2800">
          <a:solidFill>
            <a:srgbClr val="000000"/>
          </a:solidFill>
          <a:latin typeface="+mn-lt"/>
          <a:ea typeface="+mn-ea"/>
          <a:cs typeface="+mn-cs"/>
        </a:defRPr>
      </a:lvl1pPr>
      <a:lvl2pPr marL="742950" indent="-285750" algn="l" rtl="0" fontAlgn="base">
        <a:spcBef>
          <a:spcPct val="20000"/>
        </a:spcBef>
        <a:spcAft>
          <a:spcPct val="0"/>
        </a:spcAft>
        <a:buClr>
          <a:srgbClr val="000000"/>
        </a:buClr>
        <a:buFont typeface="Garamond" pitchFamily="18" charset="0"/>
        <a:buChar char="−"/>
        <a:defRPr sz="2400">
          <a:solidFill>
            <a:srgbClr val="000000"/>
          </a:solidFill>
          <a:latin typeface="+mn-lt"/>
        </a:defRPr>
      </a:lvl2pPr>
      <a:lvl3pPr marL="1143000" indent="-228600" algn="l" rtl="0" fontAlgn="base">
        <a:spcBef>
          <a:spcPct val="20000"/>
        </a:spcBef>
        <a:spcAft>
          <a:spcPct val="0"/>
        </a:spcAft>
        <a:buClr>
          <a:srgbClr val="000000"/>
        </a:buClr>
        <a:buChar char="•"/>
        <a:defRPr sz="2000">
          <a:solidFill>
            <a:srgbClr val="000000"/>
          </a:solidFill>
          <a:latin typeface="+mn-lt"/>
        </a:defRPr>
      </a:lvl3pPr>
      <a:lvl4pPr marL="1600200" indent="-228600" algn="l" rtl="0" fontAlgn="base">
        <a:spcBef>
          <a:spcPct val="20000"/>
        </a:spcBef>
        <a:spcAft>
          <a:spcPct val="0"/>
        </a:spcAft>
        <a:buClr>
          <a:srgbClr val="000000"/>
        </a:buClr>
        <a:buFont typeface="Garamond" pitchFamily="18" charset="0"/>
        <a:buChar char="−"/>
        <a:defRPr sz="1600">
          <a:solidFill>
            <a:srgbClr val="000000"/>
          </a:solidFill>
          <a:latin typeface="+mn-lt"/>
        </a:defRPr>
      </a:lvl4pPr>
      <a:lvl5pPr marL="2057400" indent="-228600" algn="l" rtl="0" fontAlgn="base">
        <a:spcBef>
          <a:spcPct val="20000"/>
        </a:spcBef>
        <a:spcAft>
          <a:spcPct val="0"/>
        </a:spcAft>
        <a:buClr>
          <a:srgbClr val="000000"/>
        </a:buClr>
        <a:buChar char="•"/>
        <a:defRPr sz="1600">
          <a:solidFill>
            <a:srgbClr val="000000"/>
          </a:solidFill>
          <a:latin typeface="+mn-lt"/>
        </a:defRPr>
      </a:lvl5pPr>
      <a:lvl6pPr marL="2514600" indent="-228600" algn="l" rtl="0" eaLnBrk="1" fontAlgn="base" hangingPunct="1">
        <a:spcBef>
          <a:spcPct val="20000"/>
        </a:spcBef>
        <a:spcAft>
          <a:spcPct val="0"/>
        </a:spcAft>
        <a:buClr>
          <a:srgbClr val="000000"/>
        </a:buClr>
        <a:buChar char="•"/>
        <a:defRPr sz="1600">
          <a:solidFill>
            <a:srgbClr val="000000"/>
          </a:solidFill>
          <a:latin typeface="+mn-lt"/>
        </a:defRPr>
      </a:lvl6pPr>
      <a:lvl7pPr marL="2971800" indent="-228600" algn="l" rtl="0" eaLnBrk="1" fontAlgn="base" hangingPunct="1">
        <a:spcBef>
          <a:spcPct val="20000"/>
        </a:spcBef>
        <a:spcAft>
          <a:spcPct val="0"/>
        </a:spcAft>
        <a:buClr>
          <a:srgbClr val="000000"/>
        </a:buClr>
        <a:buChar char="•"/>
        <a:defRPr sz="1600">
          <a:solidFill>
            <a:srgbClr val="000000"/>
          </a:solidFill>
          <a:latin typeface="+mn-lt"/>
        </a:defRPr>
      </a:lvl7pPr>
      <a:lvl8pPr marL="3429000" indent="-228600" algn="l" rtl="0" eaLnBrk="1" fontAlgn="base" hangingPunct="1">
        <a:spcBef>
          <a:spcPct val="20000"/>
        </a:spcBef>
        <a:spcAft>
          <a:spcPct val="0"/>
        </a:spcAft>
        <a:buClr>
          <a:srgbClr val="000000"/>
        </a:buClr>
        <a:buChar char="•"/>
        <a:defRPr sz="1600">
          <a:solidFill>
            <a:srgbClr val="000000"/>
          </a:solidFill>
          <a:latin typeface="+mn-lt"/>
        </a:defRPr>
      </a:lvl8pPr>
      <a:lvl9pPr marL="3886200" indent="-228600" algn="l" rtl="0" eaLnBrk="1" fontAlgn="base" hangingPunct="1">
        <a:spcBef>
          <a:spcPct val="20000"/>
        </a:spcBef>
        <a:spcAft>
          <a:spcPct val="0"/>
        </a:spcAft>
        <a:buClr>
          <a:srgbClr val="000000"/>
        </a:buClr>
        <a:buChar char="•"/>
        <a:defRPr sz="1600">
          <a:solidFill>
            <a:srgbClr val="000000"/>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latin typeface="Arial" charset="0"/>
              </a:defRPr>
            </a:lvl1pPr>
          </a:lstStyle>
          <a:p>
            <a:pPr>
              <a:defRPr/>
            </a:pPr>
            <a:fld id="{26E32648-43CE-4275-A628-4D374E853C61}"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5122" name="Group 2"/>
          <p:cNvGrpSpPr>
            <a:grpSpLocks/>
          </p:cNvGrpSpPr>
          <p:nvPr/>
        </p:nvGrpSpPr>
        <p:grpSpPr bwMode="auto">
          <a:xfrm>
            <a:off x="0" y="0"/>
            <a:ext cx="1754188" cy="6858000"/>
            <a:chOff x="0" y="0"/>
            <a:chExt cx="1105" cy="4320"/>
          </a:xfrm>
        </p:grpSpPr>
        <p:sp>
          <p:nvSpPr>
            <p:cNvPr id="61443" name="Freeform 3"/>
            <p:cNvSpPr>
              <a:spLocks/>
            </p:cNvSpPr>
            <p:nvPr/>
          </p:nvSpPr>
          <p:spPr bwMode="auto">
            <a:xfrm>
              <a:off x="78" y="139"/>
              <a:ext cx="1027" cy="4181"/>
            </a:xfrm>
            <a:custGeom>
              <a:avLst/>
              <a:gdLst/>
              <a:ahLst/>
              <a:cxnLst>
                <a:cxn ang="0">
                  <a:pos x="726" y="0"/>
                </a:cxn>
                <a:cxn ang="0">
                  <a:pos x="787" y="22"/>
                </a:cxn>
                <a:cxn ang="0">
                  <a:pos x="826" y="64"/>
                </a:cxn>
                <a:cxn ang="0">
                  <a:pos x="853" y="169"/>
                </a:cxn>
                <a:cxn ang="0">
                  <a:pos x="886" y="338"/>
                </a:cxn>
                <a:cxn ang="0">
                  <a:pos x="959" y="464"/>
                </a:cxn>
                <a:cxn ang="0">
                  <a:pos x="1026" y="517"/>
                </a:cxn>
                <a:cxn ang="0">
                  <a:pos x="1026" y="643"/>
                </a:cxn>
                <a:cxn ang="0">
                  <a:pos x="1026" y="748"/>
                </a:cxn>
                <a:cxn ang="0">
                  <a:pos x="1012" y="896"/>
                </a:cxn>
                <a:cxn ang="0">
                  <a:pos x="999" y="1011"/>
                </a:cxn>
                <a:cxn ang="0">
                  <a:pos x="972" y="1054"/>
                </a:cxn>
                <a:cxn ang="0">
                  <a:pos x="919" y="1106"/>
                </a:cxn>
                <a:cxn ang="0">
                  <a:pos x="886" y="1159"/>
                </a:cxn>
                <a:cxn ang="0">
                  <a:pos x="806" y="1190"/>
                </a:cxn>
                <a:cxn ang="0">
                  <a:pos x="793" y="1338"/>
                </a:cxn>
                <a:cxn ang="0">
                  <a:pos x="793" y="1412"/>
                </a:cxn>
                <a:cxn ang="0">
                  <a:pos x="793" y="1548"/>
                </a:cxn>
                <a:cxn ang="0">
                  <a:pos x="793" y="1654"/>
                </a:cxn>
                <a:cxn ang="0">
                  <a:pos x="847" y="1843"/>
                </a:cxn>
                <a:cxn ang="0">
                  <a:pos x="860" y="1938"/>
                </a:cxn>
                <a:cxn ang="0">
                  <a:pos x="840" y="2022"/>
                </a:cxn>
                <a:cxn ang="0">
                  <a:pos x="813" y="2117"/>
                </a:cxn>
                <a:cxn ang="0">
                  <a:pos x="793" y="2243"/>
                </a:cxn>
                <a:cxn ang="0">
                  <a:pos x="773" y="2370"/>
                </a:cxn>
                <a:cxn ang="0">
                  <a:pos x="760" y="2464"/>
                </a:cxn>
                <a:cxn ang="0">
                  <a:pos x="661" y="2517"/>
                </a:cxn>
                <a:cxn ang="0">
                  <a:pos x="568" y="2633"/>
                </a:cxn>
                <a:cxn ang="0">
                  <a:pos x="508" y="2728"/>
                </a:cxn>
                <a:cxn ang="0">
                  <a:pos x="495" y="2833"/>
                </a:cxn>
                <a:cxn ang="0">
                  <a:pos x="495" y="2980"/>
                </a:cxn>
                <a:cxn ang="0">
                  <a:pos x="495" y="3128"/>
                </a:cxn>
                <a:cxn ang="0">
                  <a:pos x="514" y="3191"/>
                </a:cxn>
                <a:cxn ang="0">
                  <a:pos x="608" y="3233"/>
                </a:cxn>
                <a:cxn ang="0">
                  <a:pos x="634" y="3296"/>
                </a:cxn>
                <a:cxn ang="0">
                  <a:pos x="634" y="3422"/>
                </a:cxn>
                <a:cxn ang="0">
                  <a:pos x="661" y="3559"/>
                </a:cxn>
                <a:cxn ang="0">
                  <a:pos x="740" y="3643"/>
                </a:cxn>
                <a:cxn ang="0">
                  <a:pos x="747" y="3717"/>
                </a:cxn>
                <a:cxn ang="0">
                  <a:pos x="747" y="3791"/>
                </a:cxn>
                <a:cxn ang="0">
                  <a:pos x="747" y="3991"/>
                </a:cxn>
                <a:cxn ang="0">
                  <a:pos x="747" y="4054"/>
                </a:cxn>
                <a:cxn ang="0">
                  <a:pos x="753" y="4117"/>
                </a:cxn>
                <a:cxn ang="0">
                  <a:pos x="13" y="4180"/>
                </a:cxn>
              </a:cxnLst>
              <a:rect l="0" t="0" r="r" b="b"/>
              <a:pathLst>
                <a:path w="1027" h="4181">
                  <a:moveTo>
                    <a:pt x="0" y="0"/>
                  </a:moveTo>
                  <a:lnTo>
                    <a:pt x="726" y="0"/>
                  </a:lnTo>
                  <a:lnTo>
                    <a:pt x="740" y="0"/>
                  </a:lnTo>
                  <a:lnTo>
                    <a:pt x="787" y="22"/>
                  </a:lnTo>
                  <a:lnTo>
                    <a:pt x="806" y="53"/>
                  </a:lnTo>
                  <a:lnTo>
                    <a:pt x="826" y="64"/>
                  </a:lnTo>
                  <a:lnTo>
                    <a:pt x="840" y="127"/>
                  </a:lnTo>
                  <a:lnTo>
                    <a:pt x="853" y="169"/>
                  </a:lnTo>
                  <a:lnTo>
                    <a:pt x="873" y="253"/>
                  </a:lnTo>
                  <a:lnTo>
                    <a:pt x="886" y="338"/>
                  </a:lnTo>
                  <a:lnTo>
                    <a:pt x="906" y="422"/>
                  </a:lnTo>
                  <a:lnTo>
                    <a:pt x="959" y="464"/>
                  </a:lnTo>
                  <a:lnTo>
                    <a:pt x="1012" y="485"/>
                  </a:lnTo>
                  <a:lnTo>
                    <a:pt x="1026" y="517"/>
                  </a:lnTo>
                  <a:lnTo>
                    <a:pt x="1026" y="580"/>
                  </a:lnTo>
                  <a:lnTo>
                    <a:pt x="1026" y="643"/>
                  </a:lnTo>
                  <a:lnTo>
                    <a:pt x="1026" y="706"/>
                  </a:lnTo>
                  <a:lnTo>
                    <a:pt x="1026" y="748"/>
                  </a:lnTo>
                  <a:lnTo>
                    <a:pt x="1019" y="832"/>
                  </a:lnTo>
                  <a:lnTo>
                    <a:pt x="1012" y="896"/>
                  </a:lnTo>
                  <a:lnTo>
                    <a:pt x="1005" y="980"/>
                  </a:lnTo>
                  <a:lnTo>
                    <a:pt x="999" y="1011"/>
                  </a:lnTo>
                  <a:lnTo>
                    <a:pt x="986" y="1033"/>
                  </a:lnTo>
                  <a:lnTo>
                    <a:pt x="972" y="1054"/>
                  </a:lnTo>
                  <a:lnTo>
                    <a:pt x="959" y="1085"/>
                  </a:lnTo>
                  <a:lnTo>
                    <a:pt x="919" y="1106"/>
                  </a:lnTo>
                  <a:lnTo>
                    <a:pt x="899" y="1127"/>
                  </a:lnTo>
                  <a:lnTo>
                    <a:pt x="886" y="1159"/>
                  </a:lnTo>
                  <a:lnTo>
                    <a:pt x="847" y="1169"/>
                  </a:lnTo>
                  <a:lnTo>
                    <a:pt x="806" y="1190"/>
                  </a:lnTo>
                  <a:lnTo>
                    <a:pt x="800" y="1254"/>
                  </a:lnTo>
                  <a:lnTo>
                    <a:pt x="793" y="1338"/>
                  </a:lnTo>
                  <a:lnTo>
                    <a:pt x="793" y="1369"/>
                  </a:lnTo>
                  <a:lnTo>
                    <a:pt x="793" y="1412"/>
                  </a:lnTo>
                  <a:lnTo>
                    <a:pt x="793" y="1517"/>
                  </a:lnTo>
                  <a:lnTo>
                    <a:pt x="793" y="1548"/>
                  </a:lnTo>
                  <a:lnTo>
                    <a:pt x="793" y="1612"/>
                  </a:lnTo>
                  <a:lnTo>
                    <a:pt x="793" y="1654"/>
                  </a:lnTo>
                  <a:lnTo>
                    <a:pt x="806" y="1759"/>
                  </a:lnTo>
                  <a:lnTo>
                    <a:pt x="847" y="1843"/>
                  </a:lnTo>
                  <a:lnTo>
                    <a:pt x="860" y="1875"/>
                  </a:lnTo>
                  <a:lnTo>
                    <a:pt x="860" y="1938"/>
                  </a:lnTo>
                  <a:lnTo>
                    <a:pt x="853" y="1980"/>
                  </a:lnTo>
                  <a:lnTo>
                    <a:pt x="840" y="2022"/>
                  </a:lnTo>
                  <a:lnTo>
                    <a:pt x="826" y="2085"/>
                  </a:lnTo>
                  <a:lnTo>
                    <a:pt x="813" y="2117"/>
                  </a:lnTo>
                  <a:lnTo>
                    <a:pt x="800" y="2148"/>
                  </a:lnTo>
                  <a:lnTo>
                    <a:pt x="793" y="2243"/>
                  </a:lnTo>
                  <a:lnTo>
                    <a:pt x="780" y="2306"/>
                  </a:lnTo>
                  <a:lnTo>
                    <a:pt x="773" y="2370"/>
                  </a:lnTo>
                  <a:lnTo>
                    <a:pt x="766" y="2433"/>
                  </a:lnTo>
                  <a:lnTo>
                    <a:pt x="760" y="2464"/>
                  </a:lnTo>
                  <a:lnTo>
                    <a:pt x="714" y="2496"/>
                  </a:lnTo>
                  <a:lnTo>
                    <a:pt x="661" y="2517"/>
                  </a:lnTo>
                  <a:lnTo>
                    <a:pt x="634" y="2549"/>
                  </a:lnTo>
                  <a:lnTo>
                    <a:pt x="568" y="2633"/>
                  </a:lnTo>
                  <a:lnTo>
                    <a:pt x="514" y="2696"/>
                  </a:lnTo>
                  <a:lnTo>
                    <a:pt x="508" y="2728"/>
                  </a:lnTo>
                  <a:lnTo>
                    <a:pt x="495" y="2770"/>
                  </a:lnTo>
                  <a:lnTo>
                    <a:pt x="495" y="2833"/>
                  </a:lnTo>
                  <a:lnTo>
                    <a:pt x="495" y="2917"/>
                  </a:lnTo>
                  <a:lnTo>
                    <a:pt x="495" y="2980"/>
                  </a:lnTo>
                  <a:lnTo>
                    <a:pt x="495" y="3064"/>
                  </a:lnTo>
                  <a:lnTo>
                    <a:pt x="495" y="3128"/>
                  </a:lnTo>
                  <a:lnTo>
                    <a:pt x="495" y="3159"/>
                  </a:lnTo>
                  <a:lnTo>
                    <a:pt x="514" y="3191"/>
                  </a:lnTo>
                  <a:lnTo>
                    <a:pt x="541" y="3212"/>
                  </a:lnTo>
                  <a:lnTo>
                    <a:pt x="608" y="3233"/>
                  </a:lnTo>
                  <a:lnTo>
                    <a:pt x="627" y="3264"/>
                  </a:lnTo>
                  <a:lnTo>
                    <a:pt x="634" y="3296"/>
                  </a:lnTo>
                  <a:lnTo>
                    <a:pt x="634" y="3338"/>
                  </a:lnTo>
                  <a:lnTo>
                    <a:pt x="634" y="3422"/>
                  </a:lnTo>
                  <a:lnTo>
                    <a:pt x="634" y="3454"/>
                  </a:lnTo>
                  <a:lnTo>
                    <a:pt x="661" y="3559"/>
                  </a:lnTo>
                  <a:lnTo>
                    <a:pt x="700" y="3580"/>
                  </a:lnTo>
                  <a:lnTo>
                    <a:pt x="740" y="3643"/>
                  </a:lnTo>
                  <a:lnTo>
                    <a:pt x="740" y="3675"/>
                  </a:lnTo>
                  <a:lnTo>
                    <a:pt x="747" y="3717"/>
                  </a:lnTo>
                  <a:lnTo>
                    <a:pt x="747" y="3759"/>
                  </a:lnTo>
                  <a:lnTo>
                    <a:pt x="747" y="3791"/>
                  </a:lnTo>
                  <a:lnTo>
                    <a:pt x="747" y="3875"/>
                  </a:lnTo>
                  <a:lnTo>
                    <a:pt x="747" y="3991"/>
                  </a:lnTo>
                  <a:lnTo>
                    <a:pt x="747" y="4022"/>
                  </a:lnTo>
                  <a:lnTo>
                    <a:pt x="747" y="4054"/>
                  </a:lnTo>
                  <a:lnTo>
                    <a:pt x="753" y="4086"/>
                  </a:lnTo>
                  <a:lnTo>
                    <a:pt x="753" y="4117"/>
                  </a:lnTo>
                  <a:lnTo>
                    <a:pt x="769" y="4180"/>
                  </a:lnTo>
                  <a:lnTo>
                    <a:pt x="13" y="4180"/>
                  </a:lnTo>
                  <a:lnTo>
                    <a:pt x="0" y="0"/>
                  </a:lnTo>
                </a:path>
              </a:pathLst>
            </a:custGeom>
            <a:gradFill rotWithShape="0">
              <a:gsLst>
                <a:gs pos="0">
                  <a:schemeClr val="bg2"/>
                </a:gs>
                <a:gs pos="100000">
                  <a:schemeClr val="bg1"/>
                </a:gs>
              </a:gsLst>
              <a:lin ang="0" scaled="1"/>
            </a:gra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61444" name="Freeform 4"/>
            <p:cNvSpPr>
              <a:spLocks/>
            </p:cNvSpPr>
            <p:nvPr/>
          </p:nvSpPr>
          <p:spPr bwMode="auto">
            <a:xfrm>
              <a:off x="0" y="0"/>
              <a:ext cx="1027" cy="4320"/>
            </a:xfrm>
            <a:custGeom>
              <a:avLst/>
              <a:gdLst/>
              <a:ahLst/>
              <a:cxnLst>
                <a:cxn ang="0">
                  <a:pos x="726" y="0"/>
                </a:cxn>
                <a:cxn ang="0">
                  <a:pos x="787" y="23"/>
                </a:cxn>
                <a:cxn ang="0">
                  <a:pos x="826" y="65"/>
                </a:cxn>
                <a:cxn ang="0">
                  <a:pos x="853" y="170"/>
                </a:cxn>
                <a:cxn ang="0">
                  <a:pos x="886" y="339"/>
                </a:cxn>
                <a:cxn ang="0">
                  <a:pos x="959" y="465"/>
                </a:cxn>
                <a:cxn ang="0">
                  <a:pos x="1026" y="518"/>
                </a:cxn>
                <a:cxn ang="0">
                  <a:pos x="1026" y="644"/>
                </a:cxn>
                <a:cxn ang="0">
                  <a:pos x="1026" y="749"/>
                </a:cxn>
                <a:cxn ang="0">
                  <a:pos x="1012" y="897"/>
                </a:cxn>
                <a:cxn ang="0">
                  <a:pos x="999" y="1012"/>
                </a:cxn>
                <a:cxn ang="0">
                  <a:pos x="972" y="1055"/>
                </a:cxn>
                <a:cxn ang="0">
                  <a:pos x="919" y="1107"/>
                </a:cxn>
                <a:cxn ang="0">
                  <a:pos x="886" y="1160"/>
                </a:cxn>
                <a:cxn ang="0">
                  <a:pos x="806" y="1191"/>
                </a:cxn>
                <a:cxn ang="0">
                  <a:pos x="793" y="1339"/>
                </a:cxn>
                <a:cxn ang="0">
                  <a:pos x="793" y="1413"/>
                </a:cxn>
                <a:cxn ang="0">
                  <a:pos x="793" y="1549"/>
                </a:cxn>
                <a:cxn ang="0">
                  <a:pos x="793" y="1655"/>
                </a:cxn>
                <a:cxn ang="0">
                  <a:pos x="847" y="1844"/>
                </a:cxn>
                <a:cxn ang="0">
                  <a:pos x="860" y="1939"/>
                </a:cxn>
                <a:cxn ang="0">
                  <a:pos x="840" y="2023"/>
                </a:cxn>
                <a:cxn ang="0">
                  <a:pos x="813" y="2118"/>
                </a:cxn>
                <a:cxn ang="0">
                  <a:pos x="793" y="2244"/>
                </a:cxn>
                <a:cxn ang="0">
                  <a:pos x="773" y="2371"/>
                </a:cxn>
                <a:cxn ang="0">
                  <a:pos x="760" y="2465"/>
                </a:cxn>
                <a:cxn ang="0">
                  <a:pos x="661" y="2518"/>
                </a:cxn>
                <a:cxn ang="0">
                  <a:pos x="568" y="2634"/>
                </a:cxn>
                <a:cxn ang="0">
                  <a:pos x="508" y="2729"/>
                </a:cxn>
                <a:cxn ang="0">
                  <a:pos x="495" y="2834"/>
                </a:cxn>
                <a:cxn ang="0">
                  <a:pos x="495" y="2981"/>
                </a:cxn>
                <a:cxn ang="0">
                  <a:pos x="495" y="3129"/>
                </a:cxn>
                <a:cxn ang="0">
                  <a:pos x="514" y="3192"/>
                </a:cxn>
                <a:cxn ang="0">
                  <a:pos x="608" y="3234"/>
                </a:cxn>
                <a:cxn ang="0">
                  <a:pos x="634" y="3297"/>
                </a:cxn>
                <a:cxn ang="0">
                  <a:pos x="634" y="3423"/>
                </a:cxn>
                <a:cxn ang="0">
                  <a:pos x="661" y="3560"/>
                </a:cxn>
                <a:cxn ang="0">
                  <a:pos x="740" y="3644"/>
                </a:cxn>
                <a:cxn ang="0">
                  <a:pos x="747" y="3718"/>
                </a:cxn>
                <a:cxn ang="0">
                  <a:pos x="747" y="3792"/>
                </a:cxn>
                <a:cxn ang="0">
                  <a:pos x="747" y="3992"/>
                </a:cxn>
                <a:cxn ang="0">
                  <a:pos x="747" y="4055"/>
                </a:cxn>
                <a:cxn ang="0">
                  <a:pos x="753" y="4118"/>
                </a:cxn>
                <a:cxn ang="0">
                  <a:pos x="760" y="4181"/>
                </a:cxn>
                <a:cxn ang="0">
                  <a:pos x="740" y="4297"/>
                </a:cxn>
                <a:cxn ang="0">
                  <a:pos x="0" y="4319"/>
                </a:cxn>
              </a:cxnLst>
              <a:rect l="0" t="0" r="r" b="b"/>
              <a:pathLst>
                <a:path w="1027" h="4320">
                  <a:moveTo>
                    <a:pt x="0" y="0"/>
                  </a:moveTo>
                  <a:lnTo>
                    <a:pt x="726" y="0"/>
                  </a:lnTo>
                  <a:lnTo>
                    <a:pt x="740" y="0"/>
                  </a:lnTo>
                  <a:lnTo>
                    <a:pt x="787" y="23"/>
                  </a:lnTo>
                  <a:lnTo>
                    <a:pt x="806" y="54"/>
                  </a:lnTo>
                  <a:lnTo>
                    <a:pt x="826" y="65"/>
                  </a:lnTo>
                  <a:lnTo>
                    <a:pt x="840" y="128"/>
                  </a:lnTo>
                  <a:lnTo>
                    <a:pt x="853" y="170"/>
                  </a:lnTo>
                  <a:lnTo>
                    <a:pt x="873" y="254"/>
                  </a:lnTo>
                  <a:lnTo>
                    <a:pt x="886" y="339"/>
                  </a:lnTo>
                  <a:lnTo>
                    <a:pt x="906" y="423"/>
                  </a:lnTo>
                  <a:lnTo>
                    <a:pt x="959" y="465"/>
                  </a:lnTo>
                  <a:lnTo>
                    <a:pt x="1012" y="486"/>
                  </a:lnTo>
                  <a:lnTo>
                    <a:pt x="1026" y="518"/>
                  </a:lnTo>
                  <a:lnTo>
                    <a:pt x="1026" y="581"/>
                  </a:lnTo>
                  <a:lnTo>
                    <a:pt x="1026" y="644"/>
                  </a:lnTo>
                  <a:lnTo>
                    <a:pt x="1026" y="707"/>
                  </a:lnTo>
                  <a:lnTo>
                    <a:pt x="1026" y="749"/>
                  </a:lnTo>
                  <a:lnTo>
                    <a:pt x="1019" y="833"/>
                  </a:lnTo>
                  <a:lnTo>
                    <a:pt x="1012" y="897"/>
                  </a:lnTo>
                  <a:lnTo>
                    <a:pt x="1005" y="981"/>
                  </a:lnTo>
                  <a:lnTo>
                    <a:pt x="999" y="1012"/>
                  </a:lnTo>
                  <a:lnTo>
                    <a:pt x="986" y="1034"/>
                  </a:lnTo>
                  <a:lnTo>
                    <a:pt x="972" y="1055"/>
                  </a:lnTo>
                  <a:lnTo>
                    <a:pt x="959" y="1086"/>
                  </a:lnTo>
                  <a:lnTo>
                    <a:pt x="919" y="1107"/>
                  </a:lnTo>
                  <a:lnTo>
                    <a:pt x="899" y="1128"/>
                  </a:lnTo>
                  <a:lnTo>
                    <a:pt x="886" y="1160"/>
                  </a:lnTo>
                  <a:lnTo>
                    <a:pt x="847" y="1170"/>
                  </a:lnTo>
                  <a:lnTo>
                    <a:pt x="806" y="1191"/>
                  </a:lnTo>
                  <a:lnTo>
                    <a:pt x="800" y="1255"/>
                  </a:lnTo>
                  <a:lnTo>
                    <a:pt x="793" y="1339"/>
                  </a:lnTo>
                  <a:lnTo>
                    <a:pt x="793" y="1370"/>
                  </a:lnTo>
                  <a:lnTo>
                    <a:pt x="793" y="1413"/>
                  </a:lnTo>
                  <a:lnTo>
                    <a:pt x="793" y="1518"/>
                  </a:lnTo>
                  <a:lnTo>
                    <a:pt x="793" y="1549"/>
                  </a:lnTo>
                  <a:lnTo>
                    <a:pt x="793" y="1613"/>
                  </a:lnTo>
                  <a:lnTo>
                    <a:pt x="793" y="1655"/>
                  </a:lnTo>
                  <a:lnTo>
                    <a:pt x="806" y="1760"/>
                  </a:lnTo>
                  <a:lnTo>
                    <a:pt x="847" y="1844"/>
                  </a:lnTo>
                  <a:lnTo>
                    <a:pt x="860" y="1876"/>
                  </a:lnTo>
                  <a:lnTo>
                    <a:pt x="860" y="1939"/>
                  </a:lnTo>
                  <a:lnTo>
                    <a:pt x="853" y="1981"/>
                  </a:lnTo>
                  <a:lnTo>
                    <a:pt x="840" y="2023"/>
                  </a:lnTo>
                  <a:lnTo>
                    <a:pt x="826" y="2086"/>
                  </a:lnTo>
                  <a:lnTo>
                    <a:pt x="813" y="2118"/>
                  </a:lnTo>
                  <a:lnTo>
                    <a:pt x="800" y="2149"/>
                  </a:lnTo>
                  <a:lnTo>
                    <a:pt x="793" y="2244"/>
                  </a:lnTo>
                  <a:lnTo>
                    <a:pt x="780" y="2307"/>
                  </a:lnTo>
                  <a:lnTo>
                    <a:pt x="773" y="2371"/>
                  </a:lnTo>
                  <a:lnTo>
                    <a:pt x="766" y="2434"/>
                  </a:lnTo>
                  <a:lnTo>
                    <a:pt x="760" y="2465"/>
                  </a:lnTo>
                  <a:lnTo>
                    <a:pt x="714" y="2497"/>
                  </a:lnTo>
                  <a:lnTo>
                    <a:pt x="661" y="2518"/>
                  </a:lnTo>
                  <a:lnTo>
                    <a:pt x="634" y="2550"/>
                  </a:lnTo>
                  <a:lnTo>
                    <a:pt x="568" y="2634"/>
                  </a:lnTo>
                  <a:lnTo>
                    <a:pt x="514" y="2697"/>
                  </a:lnTo>
                  <a:lnTo>
                    <a:pt x="508" y="2729"/>
                  </a:lnTo>
                  <a:lnTo>
                    <a:pt x="495" y="2771"/>
                  </a:lnTo>
                  <a:lnTo>
                    <a:pt x="495" y="2834"/>
                  </a:lnTo>
                  <a:lnTo>
                    <a:pt x="495" y="2918"/>
                  </a:lnTo>
                  <a:lnTo>
                    <a:pt x="495" y="2981"/>
                  </a:lnTo>
                  <a:lnTo>
                    <a:pt x="495" y="3065"/>
                  </a:lnTo>
                  <a:lnTo>
                    <a:pt x="495" y="3129"/>
                  </a:lnTo>
                  <a:lnTo>
                    <a:pt x="495" y="3160"/>
                  </a:lnTo>
                  <a:lnTo>
                    <a:pt x="514" y="3192"/>
                  </a:lnTo>
                  <a:lnTo>
                    <a:pt x="541" y="3213"/>
                  </a:lnTo>
                  <a:lnTo>
                    <a:pt x="608" y="3234"/>
                  </a:lnTo>
                  <a:lnTo>
                    <a:pt x="627" y="3265"/>
                  </a:lnTo>
                  <a:lnTo>
                    <a:pt x="634" y="3297"/>
                  </a:lnTo>
                  <a:lnTo>
                    <a:pt x="634" y="3339"/>
                  </a:lnTo>
                  <a:lnTo>
                    <a:pt x="634" y="3423"/>
                  </a:lnTo>
                  <a:lnTo>
                    <a:pt x="634" y="3455"/>
                  </a:lnTo>
                  <a:lnTo>
                    <a:pt x="661" y="3560"/>
                  </a:lnTo>
                  <a:lnTo>
                    <a:pt x="700" y="3581"/>
                  </a:lnTo>
                  <a:lnTo>
                    <a:pt x="740" y="3644"/>
                  </a:lnTo>
                  <a:lnTo>
                    <a:pt x="740" y="3676"/>
                  </a:lnTo>
                  <a:lnTo>
                    <a:pt x="747" y="3718"/>
                  </a:lnTo>
                  <a:lnTo>
                    <a:pt x="747" y="3760"/>
                  </a:lnTo>
                  <a:lnTo>
                    <a:pt x="747" y="3792"/>
                  </a:lnTo>
                  <a:lnTo>
                    <a:pt x="747" y="3876"/>
                  </a:lnTo>
                  <a:lnTo>
                    <a:pt x="747" y="3992"/>
                  </a:lnTo>
                  <a:lnTo>
                    <a:pt x="747" y="4023"/>
                  </a:lnTo>
                  <a:lnTo>
                    <a:pt x="747" y="4055"/>
                  </a:lnTo>
                  <a:lnTo>
                    <a:pt x="753" y="4087"/>
                  </a:lnTo>
                  <a:lnTo>
                    <a:pt x="753" y="4118"/>
                  </a:lnTo>
                  <a:lnTo>
                    <a:pt x="760" y="4150"/>
                  </a:lnTo>
                  <a:lnTo>
                    <a:pt x="760" y="4181"/>
                  </a:lnTo>
                  <a:lnTo>
                    <a:pt x="747" y="4266"/>
                  </a:lnTo>
                  <a:lnTo>
                    <a:pt x="740" y="4297"/>
                  </a:lnTo>
                  <a:lnTo>
                    <a:pt x="727" y="4319"/>
                  </a:lnTo>
                  <a:lnTo>
                    <a:pt x="0" y="4319"/>
                  </a:lnTo>
                  <a:lnTo>
                    <a:pt x="0" y="0"/>
                  </a:lnTo>
                </a:path>
              </a:pathLst>
            </a:custGeom>
            <a:blipFill dpi="0" rotWithShape="0">
              <a:blip r:embed="rId13"/>
              <a:srcRect/>
              <a:tile tx="0" ty="0" sx="100000" sy="100000" flip="none" algn="tl"/>
            </a:blip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grpSp>
      <p:grpSp>
        <p:nvGrpSpPr>
          <p:cNvPr id="5123" name="Group 5"/>
          <p:cNvGrpSpPr>
            <a:grpSpLocks/>
          </p:cNvGrpSpPr>
          <p:nvPr/>
        </p:nvGrpSpPr>
        <p:grpSpPr bwMode="auto">
          <a:xfrm>
            <a:off x="554038" y="0"/>
            <a:ext cx="1081087" cy="6859588"/>
            <a:chOff x="349" y="0"/>
            <a:chExt cx="681" cy="4321"/>
          </a:xfrm>
        </p:grpSpPr>
        <p:sp>
          <p:nvSpPr>
            <p:cNvPr id="61446" name="Freeform 6"/>
            <p:cNvSpPr>
              <a:spLocks/>
            </p:cNvSpPr>
            <p:nvPr/>
          </p:nvSpPr>
          <p:spPr bwMode="auto">
            <a:xfrm>
              <a:off x="661" y="479"/>
              <a:ext cx="369" cy="1340"/>
            </a:xfrm>
            <a:custGeom>
              <a:avLst/>
              <a:gdLst/>
              <a:ahLst/>
              <a:cxnLst>
                <a:cxn ang="0">
                  <a:pos x="306" y="73"/>
                </a:cxn>
                <a:cxn ang="0">
                  <a:pos x="299" y="136"/>
                </a:cxn>
                <a:cxn ang="0">
                  <a:pos x="299" y="200"/>
                </a:cxn>
                <a:cxn ang="0">
                  <a:pos x="285" y="263"/>
                </a:cxn>
                <a:cxn ang="0">
                  <a:pos x="285" y="326"/>
                </a:cxn>
                <a:cxn ang="0">
                  <a:pos x="279" y="379"/>
                </a:cxn>
                <a:cxn ang="0">
                  <a:pos x="266" y="442"/>
                </a:cxn>
                <a:cxn ang="0">
                  <a:pos x="219" y="463"/>
                </a:cxn>
                <a:cxn ang="0">
                  <a:pos x="179" y="463"/>
                </a:cxn>
                <a:cxn ang="0">
                  <a:pos x="139" y="526"/>
                </a:cxn>
                <a:cxn ang="0">
                  <a:pos x="99" y="536"/>
                </a:cxn>
                <a:cxn ang="0">
                  <a:pos x="60" y="579"/>
                </a:cxn>
                <a:cxn ang="0">
                  <a:pos x="39" y="642"/>
                </a:cxn>
                <a:cxn ang="0">
                  <a:pos x="53" y="705"/>
                </a:cxn>
                <a:cxn ang="0">
                  <a:pos x="26" y="758"/>
                </a:cxn>
                <a:cxn ang="0">
                  <a:pos x="0" y="842"/>
                </a:cxn>
                <a:cxn ang="0">
                  <a:pos x="39" y="884"/>
                </a:cxn>
                <a:cxn ang="0">
                  <a:pos x="53" y="937"/>
                </a:cxn>
                <a:cxn ang="0">
                  <a:pos x="39" y="1010"/>
                </a:cxn>
                <a:cxn ang="0">
                  <a:pos x="26" y="1073"/>
                </a:cxn>
                <a:cxn ang="0">
                  <a:pos x="26" y="1137"/>
                </a:cxn>
                <a:cxn ang="0">
                  <a:pos x="73" y="1189"/>
                </a:cxn>
                <a:cxn ang="0">
                  <a:pos x="86" y="1252"/>
                </a:cxn>
                <a:cxn ang="0">
                  <a:pos x="126" y="1284"/>
                </a:cxn>
                <a:cxn ang="0">
                  <a:pos x="151" y="1312"/>
                </a:cxn>
                <a:cxn ang="0">
                  <a:pos x="134" y="1228"/>
                </a:cxn>
                <a:cxn ang="0">
                  <a:pos x="130" y="1129"/>
                </a:cxn>
                <a:cxn ang="0">
                  <a:pos x="127" y="997"/>
                </a:cxn>
                <a:cxn ang="0">
                  <a:pos x="134" y="823"/>
                </a:cxn>
                <a:cxn ang="0">
                  <a:pos x="142" y="736"/>
                </a:cxn>
                <a:cxn ang="0">
                  <a:pos x="185" y="700"/>
                </a:cxn>
                <a:cxn ang="0">
                  <a:pos x="242" y="652"/>
                </a:cxn>
                <a:cxn ang="0">
                  <a:pos x="290" y="619"/>
                </a:cxn>
                <a:cxn ang="0">
                  <a:pos x="340" y="538"/>
                </a:cxn>
                <a:cxn ang="0">
                  <a:pos x="352" y="430"/>
                </a:cxn>
                <a:cxn ang="0">
                  <a:pos x="364" y="298"/>
                </a:cxn>
                <a:cxn ang="0">
                  <a:pos x="364" y="226"/>
                </a:cxn>
                <a:cxn ang="0">
                  <a:pos x="368" y="124"/>
                </a:cxn>
                <a:cxn ang="0">
                  <a:pos x="338" y="52"/>
                </a:cxn>
                <a:cxn ang="0">
                  <a:pos x="326" y="0"/>
                </a:cxn>
              </a:cxnLst>
              <a:rect l="0" t="0" r="r" b="b"/>
              <a:pathLst>
                <a:path w="369" h="1340">
                  <a:moveTo>
                    <a:pt x="361" y="58"/>
                  </a:moveTo>
                  <a:lnTo>
                    <a:pt x="306" y="73"/>
                  </a:lnTo>
                  <a:lnTo>
                    <a:pt x="306" y="105"/>
                  </a:lnTo>
                  <a:lnTo>
                    <a:pt x="299" y="136"/>
                  </a:lnTo>
                  <a:lnTo>
                    <a:pt x="299" y="168"/>
                  </a:lnTo>
                  <a:lnTo>
                    <a:pt x="299" y="200"/>
                  </a:lnTo>
                  <a:lnTo>
                    <a:pt x="292" y="231"/>
                  </a:lnTo>
                  <a:lnTo>
                    <a:pt x="285" y="263"/>
                  </a:lnTo>
                  <a:lnTo>
                    <a:pt x="285" y="294"/>
                  </a:lnTo>
                  <a:lnTo>
                    <a:pt x="285" y="326"/>
                  </a:lnTo>
                  <a:lnTo>
                    <a:pt x="285" y="357"/>
                  </a:lnTo>
                  <a:lnTo>
                    <a:pt x="279" y="379"/>
                  </a:lnTo>
                  <a:lnTo>
                    <a:pt x="272" y="410"/>
                  </a:lnTo>
                  <a:lnTo>
                    <a:pt x="266" y="442"/>
                  </a:lnTo>
                  <a:lnTo>
                    <a:pt x="239" y="463"/>
                  </a:lnTo>
                  <a:lnTo>
                    <a:pt x="219" y="463"/>
                  </a:lnTo>
                  <a:lnTo>
                    <a:pt x="199" y="463"/>
                  </a:lnTo>
                  <a:lnTo>
                    <a:pt x="179" y="463"/>
                  </a:lnTo>
                  <a:lnTo>
                    <a:pt x="159" y="505"/>
                  </a:lnTo>
                  <a:lnTo>
                    <a:pt x="139" y="526"/>
                  </a:lnTo>
                  <a:lnTo>
                    <a:pt x="119" y="526"/>
                  </a:lnTo>
                  <a:lnTo>
                    <a:pt x="99" y="536"/>
                  </a:lnTo>
                  <a:lnTo>
                    <a:pt x="79" y="558"/>
                  </a:lnTo>
                  <a:lnTo>
                    <a:pt x="60" y="579"/>
                  </a:lnTo>
                  <a:lnTo>
                    <a:pt x="46" y="610"/>
                  </a:lnTo>
                  <a:lnTo>
                    <a:pt x="39" y="642"/>
                  </a:lnTo>
                  <a:lnTo>
                    <a:pt x="39" y="673"/>
                  </a:lnTo>
                  <a:lnTo>
                    <a:pt x="53" y="705"/>
                  </a:lnTo>
                  <a:lnTo>
                    <a:pt x="39" y="736"/>
                  </a:lnTo>
                  <a:lnTo>
                    <a:pt x="26" y="758"/>
                  </a:lnTo>
                  <a:lnTo>
                    <a:pt x="6" y="800"/>
                  </a:lnTo>
                  <a:lnTo>
                    <a:pt x="0" y="842"/>
                  </a:lnTo>
                  <a:lnTo>
                    <a:pt x="19" y="873"/>
                  </a:lnTo>
                  <a:lnTo>
                    <a:pt x="39" y="884"/>
                  </a:lnTo>
                  <a:lnTo>
                    <a:pt x="46" y="915"/>
                  </a:lnTo>
                  <a:lnTo>
                    <a:pt x="53" y="937"/>
                  </a:lnTo>
                  <a:lnTo>
                    <a:pt x="53" y="968"/>
                  </a:lnTo>
                  <a:lnTo>
                    <a:pt x="39" y="1010"/>
                  </a:lnTo>
                  <a:lnTo>
                    <a:pt x="39" y="1042"/>
                  </a:lnTo>
                  <a:lnTo>
                    <a:pt x="26" y="1073"/>
                  </a:lnTo>
                  <a:lnTo>
                    <a:pt x="19" y="1105"/>
                  </a:lnTo>
                  <a:lnTo>
                    <a:pt x="26" y="1137"/>
                  </a:lnTo>
                  <a:lnTo>
                    <a:pt x="53" y="1158"/>
                  </a:lnTo>
                  <a:lnTo>
                    <a:pt x="73" y="1189"/>
                  </a:lnTo>
                  <a:lnTo>
                    <a:pt x="79" y="1221"/>
                  </a:lnTo>
                  <a:lnTo>
                    <a:pt x="86" y="1252"/>
                  </a:lnTo>
                  <a:lnTo>
                    <a:pt x="106" y="1263"/>
                  </a:lnTo>
                  <a:lnTo>
                    <a:pt x="126" y="1284"/>
                  </a:lnTo>
                  <a:lnTo>
                    <a:pt x="161" y="1339"/>
                  </a:lnTo>
                  <a:lnTo>
                    <a:pt x="151" y="1312"/>
                  </a:lnTo>
                  <a:lnTo>
                    <a:pt x="142" y="1261"/>
                  </a:lnTo>
                  <a:lnTo>
                    <a:pt x="134" y="1228"/>
                  </a:lnTo>
                  <a:lnTo>
                    <a:pt x="127" y="1165"/>
                  </a:lnTo>
                  <a:lnTo>
                    <a:pt x="130" y="1129"/>
                  </a:lnTo>
                  <a:lnTo>
                    <a:pt x="127" y="1087"/>
                  </a:lnTo>
                  <a:lnTo>
                    <a:pt x="127" y="997"/>
                  </a:lnTo>
                  <a:lnTo>
                    <a:pt x="130" y="910"/>
                  </a:lnTo>
                  <a:lnTo>
                    <a:pt x="134" y="823"/>
                  </a:lnTo>
                  <a:lnTo>
                    <a:pt x="134" y="787"/>
                  </a:lnTo>
                  <a:lnTo>
                    <a:pt x="142" y="736"/>
                  </a:lnTo>
                  <a:lnTo>
                    <a:pt x="158" y="709"/>
                  </a:lnTo>
                  <a:lnTo>
                    <a:pt x="185" y="700"/>
                  </a:lnTo>
                  <a:lnTo>
                    <a:pt x="223" y="688"/>
                  </a:lnTo>
                  <a:lnTo>
                    <a:pt x="242" y="652"/>
                  </a:lnTo>
                  <a:lnTo>
                    <a:pt x="263" y="628"/>
                  </a:lnTo>
                  <a:lnTo>
                    <a:pt x="290" y="619"/>
                  </a:lnTo>
                  <a:lnTo>
                    <a:pt x="304" y="592"/>
                  </a:lnTo>
                  <a:lnTo>
                    <a:pt x="340" y="538"/>
                  </a:lnTo>
                  <a:lnTo>
                    <a:pt x="340" y="496"/>
                  </a:lnTo>
                  <a:lnTo>
                    <a:pt x="352" y="430"/>
                  </a:lnTo>
                  <a:lnTo>
                    <a:pt x="359" y="358"/>
                  </a:lnTo>
                  <a:lnTo>
                    <a:pt x="364" y="298"/>
                  </a:lnTo>
                  <a:lnTo>
                    <a:pt x="364" y="262"/>
                  </a:lnTo>
                  <a:lnTo>
                    <a:pt x="364" y="226"/>
                  </a:lnTo>
                  <a:lnTo>
                    <a:pt x="368" y="184"/>
                  </a:lnTo>
                  <a:lnTo>
                    <a:pt x="368" y="124"/>
                  </a:lnTo>
                  <a:lnTo>
                    <a:pt x="364" y="94"/>
                  </a:lnTo>
                  <a:lnTo>
                    <a:pt x="338" y="52"/>
                  </a:lnTo>
                  <a:lnTo>
                    <a:pt x="345" y="10"/>
                  </a:lnTo>
                  <a:lnTo>
                    <a:pt x="326" y="0"/>
                  </a:lnTo>
                  <a:lnTo>
                    <a:pt x="338" y="4"/>
                  </a:lnTo>
                </a:path>
              </a:pathLst>
            </a:custGeom>
            <a:solidFill>
              <a:srgbClr val="393939">
                <a:alpha val="50000"/>
              </a:srgb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61447" name="Freeform 7"/>
            <p:cNvSpPr>
              <a:spLocks/>
            </p:cNvSpPr>
            <p:nvPr/>
          </p:nvSpPr>
          <p:spPr bwMode="auto">
            <a:xfrm>
              <a:off x="349" y="1824"/>
              <a:ext cx="513" cy="1378"/>
            </a:xfrm>
            <a:custGeom>
              <a:avLst/>
              <a:gdLst/>
              <a:ahLst/>
              <a:cxnLst>
                <a:cxn ang="0">
                  <a:pos x="477" y="61"/>
                </a:cxn>
                <a:cxn ang="0">
                  <a:pos x="451" y="114"/>
                </a:cxn>
                <a:cxn ang="0">
                  <a:pos x="444" y="167"/>
                </a:cxn>
                <a:cxn ang="0">
                  <a:pos x="444" y="230"/>
                </a:cxn>
                <a:cxn ang="0">
                  <a:pos x="424" y="282"/>
                </a:cxn>
                <a:cxn ang="0">
                  <a:pos x="385" y="303"/>
                </a:cxn>
                <a:cxn ang="0">
                  <a:pos x="358" y="346"/>
                </a:cxn>
                <a:cxn ang="0">
                  <a:pos x="358" y="409"/>
                </a:cxn>
                <a:cxn ang="0">
                  <a:pos x="318" y="440"/>
                </a:cxn>
                <a:cxn ang="0">
                  <a:pos x="265" y="493"/>
                </a:cxn>
                <a:cxn ang="0">
                  <a:pos x="186" y="567"/>
                </a:cxn>
                <a:cxn ang="0">
                  <a:pos x="179" y="672"/>
                </a:cxn>
                <a:cxn ang="0">
                  <a:pos x="133" y="682"/>
                </a:cxn>
                <a:cxn ang="0">
                  <a:pos x="73" y="725"/>
                </a:cxn>
                <a:cxn ang="0">
                  <a:pos x="33" y="809"/>
                </a:cxn>
                <a:cxn ang="0">
                  <a:pos x="13" y="935"/>
                </a:cxn>
                <a:cxn ang="0">
                  <a:pos x="0" y="1030"/>
                </a:cxn>
                <a:cxn ang="0">
                  <a:pos x="13" y="1156"/>
                </a:cxn>
                <a:cxn ang="0">
                  <a:pos x="33" y="1304"/>
                </a:cxn>
                <a:cxn ang="0">
                  <a:pos x="73" y="1377"/>
                </a:cxn>
                <a:cxn ang="0">
                  <a:pos x="133" y="1377"/>
                </a:cxn>
                <a:cxn ang="0">
                  <a:pos x="146" y="1313"/>
                </a:cxn>
                <a:cxn ang="0">
                  <a:pos x="146" y="1178"/>
                </a:cxn>
                <a:cxn ang="0">
                  <a:pos x="143" y="1049"/>
                </a:cxn>
                <a:cxn ang="0">
                  <a:pos x="155" y="923"/>
                </a:cxn>
                <a:cxn ang="0">
                  <a:pos x="196" y="842"/>
                </a:cxn>
                <a:cxn ang="0">
                  <a:pos x="238" y="779"/>
                </a:cxn>
                <a:cxn ang="0">
                  <a:pos x="286" y="728"/>
                </a:cxn>
                <a:cxn ang="0">
                  <a:pos x="341" y="689"/>
                </a:cxn>
                <a:cxn ang="0">
                  <a:pos x="380" y="665"/>
                </a:cxn>
                <a:cxn ang="0">
                  <a:pos x="416" y="620"/>
                </a:cxn>
                <a:cxn ang="0">
                  <a:pos x="421" y="548"/>
                </a:cxn>
                <a:cxn ang="0">
                  <a:pos x="443" y="419"/>
                </a:cxn>
                <a:cxn ang="0">
                  <a:pos x="455" y="320"/>
                </a:cxn>
                <a:cxn ang="0">
                  <a:pos x="481" y="266"/>
                </a:cxn>
                <a:cxn ang="0">
                  <a:pos x="491" y="206"/>
                </a:cxn>
                <a:cxn ang="0">
                  <a:pos x="512" y="128"/>
                </a:cxn>
                <a:cxn ang="0">
                  <a:pos x="498" y="0"/>
                </a:cxn>
              </a:cxnLst>
              <a:rect l="0" t="0" r="r" b="b"/>
              <a:pathLst>
                <a:path w="513" h="1378">
                  <a:moveTo>
                    <a:pt x="498" y="0"/>
                  </a:moveTo>
                  <a:lnTo>
                    <a:pt x="477" y="61"/>
                  </a:lnTo>
                  <a:lnTo>
                    <a:pt x="471" y="93"/>
                  </a:lnTo>
                  <a:lnTo>
                    <a:pt x="451" y="114"/>
                  </a:lnTo>
                  <a:lnTo>
                    <a:pt x="444" y="145"/>
                  </a:lnTo>
                  <a:lnTo>
                    <a:pt x="444" y="167"/>
                  </a:lnTo>
                  <a:lnTo>
                    <a:pt x="451" y="198"/>
                  </a:lnTo>
                  <a:lnTo>
                    <a:pt x="444" y="230"/>
                  </a:lnTo>
                  <a:lnTo>
                    <a:pt x="444" y="261"/>
                  </a:lnTo>
                  <a:lnTo>
                    <a:pt x="424" y="282"/>
                  </a:lnTo>
                  <a:lnTo>
                    <a:pt x="404" y="293"/>
                  </a:lnTo>
                  <a:lnTo>
                    <a:pt x="385" y="303"/>
                  </a:lnTo>
                  <a:lnTo>
                    <a:pt x="358" y="324"/>
                  </a:lnTo>
                  <a:lnTo>
                    <a:pt x="358" y="346"/>
                  </a:lnTo>
                  <a:lnTo>
                    <a:pt x="358" y="377"/>
                  </a:lnTo>
                  <a:lnTo>
                    <a:pt x="358" y="409"/>
                  </a:lnTo>
                  <a:lnTo>
                    <a:pt x="344" y="419"/>
                  </a:lnTo>
                  <a:lnTo>
                    <a:pt x="318" y="440"/>
                  </a:lnTo>
                  <a:lnTo>
                    <a:pt x="285" y="493"/>
                  </a:lnTo>
                  <a:lnTo>
                    <a:pt x="265" y="493"/>
                  </a:lnTo>
                  <a:lnTo>
                    <a:pt x="225" y="514"/>
                  </a:lnTo>
                  <a:lnTo>
                    <a:pt x="186" y="567"/>
                  </a:lnTo>
                  <a:lnTo>
                    <a:pt x="186" y="598"/>
                  </a:lnTo>
                  <a:lnTo>
                    <a:pt x="179" y="672"/>
                  </a:lnTo>
                  <a:lnTo>
                    <a:pt x="152" y="682"/>
                  </a:lnTo>
                  <a:lnTo>
                    <a:pt x="133" y="682"/>
                  </a:lnTo>
                  <a:lnTo>
                    <a:pt x="112" y="703"/>
                  </a:lnTo>
                  <a:lnTo>
                    <a:pt x="73" y="725"/>
                  </a:lnTo>
                  <a:lnTo>
                    <a:pt x="33" y="777"/>
                  </a:lnTo>
                  <a:lnTo>
                    <a:pt x="33" y="809"/>
                  </a:lnTo>
                  <a:lnTo>
                    <a:pt x="39" y="872"/>
                  </a:lnTo>
                  <a:lnTo>
                    <a:pt x="13" y="935"/>
                  </a:lnTo>
                  <a:lnTo>
                    <a:pt x="0" y="967"/>
                  </a:lnTo>
                  <a:lnTo>
                    <a:pt x="0" y="1030"/>
                  </a:lnTo>
                  <a:lnTo>
                    <a:pt x="6" y="1093"/>
                  </a:lnTo>
                  <a:lnTo>
                    <a:pt x="13" y="1156"/>
                  </a:lnTo>
                  <a:lnTo>
                    <a:pt x="13" y="1240"/>
                  </a:lnTo>
                  <a:lnTo>
                    <a:pt x="33" y="1304"/>
                  </a:lnTo>
                  <a:lnTo>
                    <a:pt x="33" y="1367"/>
                  </a:lnTo>
                  <a:lnTo>
                    <a:pt x="73" y="1377"/>
                  </a:lnTo>
                  <a:lnTo>
                    <a:pt x="93" y="1377"/>
                  </a:lnTo>
                  <a:lnTo>
                    <a:pt x="133" y="1377"/>
                  </a:lnTo>
                  <a:lnTo>
                    <a:pt x="143" y="1358"/>
                  </a:lnTo>
                  <a:lnTo>
                    <a:pt x="146" y="1313"/>
                  </a:lnTo>
                  <a:lnTo>
                    <a:pt x="146" y="1247"/>
                  </a:lnTo>
                  <a:lnTo>
                    <a:pt x="146" y="1178"/>
                  </a:lnTo>
                  <a:lnTo>
                    <a:pt x="146" y="1115"/>
                  </a:lnTo>
                  <a:lnTo>
                    <a:pt x="143" y="1049"/>
                  </a:lnTo>
                  <a:lnTo>
                    <a:pt x="148" y="977"/>
                  </a:lnTo>
                  <a:lnTo>
                    <a:pt x="155" y="923"/>
                  </a:lnTo>
                  <a:lnTo>
                    <a:pt x="163" y="878"/>
                  </a:lnTo>
                  <a:lnTo>
                    <a:pt x="196" y="842"/>
                  </a:lnTo>
                  <a:lnTo>
                    <a:pt x="220" y="812"/>
                  </a:lnTo>
                  <a:lnTo>
                    <a:pt x="238" y="779"/>
                  </a:lnTo>
                  <a:lnTo>
                    <a:pt x="269" y="752"/>
                  </a:lnTo>
                  <a:lnTo>
                    <a:pt x="286" y="728"/>
                  </a:lnTo>
                  <a:lnTo>
                    <a:pt x="310" y="698"/>
                  </a:lnTo>
                  <a:lnTo>
                    <a:pt x="341" y="689"/>
                  </a:lnTo>
                  <a:lnTo>
                    <a:pt x="361" y="677"/>
                  </a:lnTo>
                  <a:lnTo>
                    <a:pt x="380" y="665"/>
                  </a:lnTo>
                  <a:lnTo>
                    <a:pt x="409" y="650"/>
                  </a:lnTo>
                  <a:lnTo>
                    <a:pt x="416" y="620"/>
                  </a:lnTo>
                  <a:lnTo>
                    <a:pt x="421" y="581"/>
                  </a:lnTo>
                  <a:lnTo>
                    <a:pt x="421" y="548"/>
                  </a:lnTo>
                  <a:lnTo>
                    <a:pt x="431" y="479"/>
                  </a:lnTo>
                  <a:lnTo>
                    <a:pt x="443" y="419"/>
                  </a:lnTo>
                  <a:lnTo>
                    <a:pt x="445" y="371"/>
                  </a:lnTo>
                  <a:lnTo>
                    <a:pt x="455" y="320"/>
                  </a:lnTo>
                  <a:lnTo>
                    <a:pt x="467" y="296"/>
                  </a:lnTo>
                  <a:lnTo>
                    <a:pt x="481" y="266"/>
                  </a:lnTo>
                  <a:lnTo>
                    <a:pt x="481" y="236"/>
                  </a:lnTo>
                  <a:lnTo>
                    <a:pt x="491" y="206"/>
                  </a:lnTo>
                  <a:lnTo>
                    <a:pt x="496" y="176"/>
                  </a:lnTo>
                  <a:lnTo>
                    <a:pt x="512" y="128"/>
                  </a:lnTo>
                  <a:lnTo>
                    <a:pt x="508" y="74"/>
                  </a:lnTo>
                  <a:lnTo>
                    <a:pt x="498" y="0"/>
                  </a:lnTo>
                  <a:lnTo>
                    <a:pt x="498" y="0"/>
                  </a:lnTo>
                </a:path>
              </a:pathLst>
            </a:custGeom>
            <a:solidFill>
              <a:srgbClr val="393939">
                <a:alpha val="50000"/>
              </a:srgb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61448" name="Freeform 8"/>
            <p:cNvSpPr>
              <a:spLocks/>
            </p:cNvSpPr>
            <p:nvPr/>
          </p:nvSpPr>
          <p:spPr bwMode="auto">
            <a:xfrm>
              <a:off x="585" y="3254"/>
              <a:ext cx="178" cy="1067"/>
            </a:xfrm>
            <a:custGeom>
              <a:avLst/>
              <a:gdLst/>
              <a:ahLst/>
              <a:cxnLst>
                <a:cxn ang="0">
                  <a:pos x="0" y="26"/>
                </a:cxn>
                <a:cxn ang="0">
                  <a:pos x="20" y="0"/>
                </a:cxn>
                <a:cxn ang="0">
                  <a:pos x="47" y="38"/>
                </a:cxn>
                <a:cxn ang="0">
                  <a:pos x="50" y="77"/>
                </a:cxn>
                <a:cxn ang="0">
                  <a:pos x="45" y="133"/>
                </a:cxn>
                <a:cxn ang="0">
                  <a:pos x="45" y="208"/>
                </a:cxn>
                <a:cxn ang="0">
                  <a:pos x="60" y="256"/>
                </a:cxn>
                <a:cxn ang="0">
                  <a:pos x="69" y="279"/>
                </a:cxn>
                <a:cxn ang="0">
                  <a:pos x="80" y="302"/>
                </a:cxn>
                <a:cxn ang="0">
                  <a:pos x="119" y="336"/>
                </a:cxn>
                <a:cxn ang="0">
                  <a:pos x="158" y="396"/>
                </a:cxn>
                <a:cxn ang="0">
                  <a:pos x="161" y="434"/>
                </a:cxn>
                <a:cxn ang="0">
                  <a:pos x="165" y="476"/>
                </a:cxn>
                <a:cxn ang="0">
                  <a:pos x="161" y="538"/>
                </a:cxn>
                <a:cxn ang="0">
                  <a:pos x="167" y="583"/>
                </a:cxn>
                <a:cxn ang="0">
                  <a:pos x="158" y="649"/>
                </a:cxn>
                <a:cxn ang="0">
                  <a:pos x="161" y="681"/>
                </a:cxn>
                <a:cxn ang="0">
                  <a:pos x="161" y="714"/>
                </a:cxn>
                <a:cxn ang="0">
                  <a:pos x="165" y="744"/>
                </a:cxn>
                <a:cxn ang="0">
                  <a:pos x="160" y="784"/>
                </a:cxn>
                <a:cxn ang="0">
                  <a:pos x="166" y="825"/>
                </a:cxn>
                <a:cxn ang="0">
                  <a:pos x="166" y="856"/>
                </a:cxn>
                <a:cxn ang="0">
                  <a:pos x="173" y="888"/>
                </a:cxn>
                <a:cxn ang="0">
                  <a:pos x="177" y="923"/>
                </a:cxn>
                <a:cxn ang="0">
                  <a:pos x="173" y="950"/>
                </a:cxn>
                <a:cxn ang="0">
                  <a:pos x="173" y="982"/>
                </a:cxn>
                <a:cxn ang="0">
                  <a:pos x="166" y="1013"/>
                </a:cxn>
                <a:cxn ang="0">
                  <a:pos x="146" y="1066"/>
                </a:cxn>
                <a:cxn ang="0">
                  <a:pos x="26" y="1065"/>
                </a:cxn>
                <a:cxn ang="0">
                  <a:pos x="48" y="1034"/>
                </a:cxn>
                <a:cxn ang="0">
                  <a:pos x="61" y="1003"/>
                </a:cxn>
                <a:cxn ang="0">
                  <a:pos x="80" y="982"/>
                </a:cxn>
                <a:cxn ang="0">
                  <a:pos x="94" y="960"/>
                </a:cxn>
                <a:cxn ang="0">
                  <a:pos x="101" y="930"/>
                </a:cxn>
                <a:cxn ang="0">
                  <a:pos x="94" y="888"/>
                </a:cxn>
                <a:cxn ang="0">
                  <a:pos x="94" y="846"/>
                </a:cxn>
                <a:cxn ang="0">
                  <a:pos x="80" y="804"/>
                </a:cxn>
                <a:cxn ang="0">
                  <a:pos x="74" y="773"/>
                </a:cxn>
                <a:cxn ang="0">
                  <a:pos x="61" y="741"/>
                </a:cxn>
                <a:cxn ang="0">
                  <a:pos x="74" y="710"/>
                </a:cxn>
                <a:cxn ang="0">
                  <a:pos x="80" y="637"/>
                </a:cxn>
                <a:cxn ang="0">
                  <a:pos x="87" y="606"/>
                </a:cxn>
                <a:cxn ang="0">
                  <a:pos x="87" y="584"/>
                </a:cxn>
                <a:cxn ang="0">
                  <a:pos x="87" y="542"/>
                </a:cxn>
                <a:cxn ang="0">
                  <a:pos x="80" y="512"/>
                </a:cxn>
                <a:cxn ang="0">
                  <a:pos x="80" y="438"/>
                </a:cxn>
                <a:cxn ang="0">
                  <a:pos x="67" y="407"/>
                </a:cxn>
                <a:cxn ang="0">
                  <a:pos x="61" y="386"/>
                </a:cxn>
                <a:cxn ang="0">
                  <a:pos x="54" y="302"/>
                </a:cxn>
                <a:cxn ang="0">
                  <a:pos x="45" y="300"/>
                </a:cxn>
                <a:cxn ang="0">
                  <a:pos x="24" y="250"/>
                </a:cxn>
                <a:cxn ang="0">
                  <a:pos x="18" y="208"/>
                </a:cxn>
                <a:cxn ang="0">
                  <a:pos x="15" y="119"/>
                </a:cxn>
              </a:cxnLst>
              <a:rect l="0" t="0" r="r" b="b"/>
              <a:pathLst>
                <a:path w="178" h="1067">
                  <a:moveTo>
                    <a:pt x="0" y="26"/>
                  </a:moveTo>
                  <a:lnTo>
                    <a:pt x="20" y="0"/>
                  </a:lnTo>
                  <a:lnTo>
                    <a:pt x="47" y="38"/>
                  </a:lnTo>
                  <a:lnTo>
                    <a:pt x="50" y="77"/>
                  </a:lnTo>
                  <a:lnTo>
                    <a:pt x="45" y="133"/>
                  </a:lnTo>
                  <a:lnTo>
                    <a:pt x="45" y="208"/>
                  </a:lnTo>
                  <a:lnTo>
                    <a:pt x="60" y="256"/>
                  </a:lnTo>
                  <a:lnTo>
                    <a:pt x="69" y="279"/>
                  </a:lnTo>
                  <a:lnTo>
                    <a:pt x="80" y="302"/>
                  </a:lnTo>
                  <a:lnTo>
                    <a:pt x="119" y="336"/>
                  </a:lnTo>
                  <a:lnTo>
                    <a:pt x="158" y="396"/>
                  </a:lnTo>
                  <a:lnTo>
                    <a:pt x="161" y="434"/>
                  </a:lnTo>
                  <a:lnTo>
                    <a:pt x="165" y="476"/>
                  </a:lnTo>
                  <a:lnTo>
                    <a:pt x="161" y="538"/>
                  </a:lnTo>
                  <a:lnTo>
                    <a:pt x="167" y="583"/>
                  </a:lnTo>
                  <a:lnTo>
                    <a:pt x="158" y="649"/>
                  </a:lnTo>
                  <a:lnTo>
                    <a:pt x="161" y="681"/>
                  </a:lnTo>
                  <a:lnTo>
                    <a:pt x="161" y="714"/>
                  </a:lnTo>
                  <a:lnTo>
                    <a:pt x="165" y="744"/>
                  </a:lnTo>
                  <a:lnTo>
                    <a:pt x="160" y="784"/>
                  </a:lnTo>
                  <a:lnTo>
                    <a:pt x="166" y="825"/>
                  </a:lnTo>
                  <a:lnTo>
                    <a:pt x="166" y="856"/>
                  </a:lnTo>
                  <a:lnTo>
                    <a:pt x="173" y="888"/>
                  </a:lnTo>
                  <a:lnTo>
                    <a:pt x="177" y="923"/>
                  </a:lnTo>
                  <a:lnTo>
                    <a:pt x="173" y="950"/>
                  </a:lnTo>
                  <a:lnTo>
                    <a:pt x="173" y="982"/>
                  </a:lnTo>
                  <a:lnTo>
                    <a:pt x="166" y="1013"/>
                  </a:lnTo>
                  <a:lnTo>
                    <a:pt x="146" y="1066"/>
                  </a:lnTo>
                  <a:lnTo>
                    <a:pt x="26" y="1065"/>
                  </a:lnTo>
                  <a:lnTo>
                    <a:pt x="48" y="1034"/>
                  </a:lnTo>
                  <a:lnTo>
                    <a:pt x="61" y="1003"/>
                  </a:lnTo>
                  <a:lnTo>
                    <a:pt x="80" y="982"/>
                  </a:lnTo>
                  <a:lnTo>
                    <a:pt x="94" y="960"/>
                  </a:lnTo>
                  <a:lnTo>
                    <a:pt x="101" y="930"/>
                  </a:lnTo>
                  <a:lnTo>
                    <a:pt x="94" y="888"/>
                  </a:lnTo>
                  <a:lnTo>
                    <a:pt x="94" y="846"/>
                  </a:lnTo>
                  <a:lnTo>
                    <a:pt x="80" y="804"/>
                  </a:lnTo>
                  <a:lnTo>
                    <a:pt x="74" y="773"/>
                  </a:lnTo>
                  <a:lnTo>
                    <a:pt x="61" y="741"/>
                  </a:lnTo>
                  <a:lnTo>
                    <a:pt x="74" y="710"/>
                  </a:lnTo>
                  <a:lnTo>
                    <a:pt x="80" y="637"/>
                  </a:lnTo>
                  <a:lnTo>
                    <a:pt x="87" y="606"/>
                  </a:lnTo>
                  <a:lnTo>
                    <a:pt x="87" y="584"/>
                  </a:lnTo>
                  <a:lnTo>
                    <a:pt x="87" y="542"/>
                  </a:lnTo>
                  <a:lnTo>
                    <a:pt x="80" y="512"/>
                  </a:lnTo>
                  <a:lnTo>
                    <a:pt x="80" y="438"/>
                  </a:lnTo>
                  <a:lnTo>
                    <a:pt x="67" y="407"/>
                  </a:lnTo>
                  <a:lnTo>
                    <a:pt x="61" y="386"/>
                  </a:lnTo>
                  <a:lnTo>
                    <a:pt x="54" y="302"/>
                  </a:lnTo>
                  <a:lnTo>
                    <a:pt x="45" y="300"/>
                  </a:lnTo>
                  <a:lnTo>
                    <a:pt x="24" y="250"/>
                  </a:lnTo>
                  <a:lnTo>
                    <a:pt x="18" y="208"/>
                  </a:lnTo>
                  <a:lnTo>
                    <a:pt x="15" y="119"/>
                  </a:lnTo>
                </a:path>
              </a:pathLst>
            </a:custGeom>
            <a:solidFill>
              <a:srgbClr val="393939">
                <a:alpha val="50000"/>
              </a:srgb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61449" name="Freeform 9"/>
            <p:cNvSpPr>
              <a:spLocks/>
            </p:cNvSpPr>
            <p:nvPr/>
          </p:nvSpPr>
          <p:spPr bwMode="auto">
            <a:xfrm>
              <a:off x="624" y="0"/>
              <a:ext cx="274" cy="385"/>
            </a:xfrm>
            <a:custGeom>
              <a:avLst/>
              <a:gdLst/>
              <a:ahLst/>
              <a:cxnLst>
                <a:cxn ang="0">
                  <a:pos x="0" y="0"/>
                </a:cxn>
                <a:cxn ang="0">
                  <a:pos x="111" y="0"/>
                </a:cxn>
                <a:cxn ang="0">
                  <a:pos x="147" y="18"/>
                </a:cxn>
                <a:cxn ang="0">
                  <a:pos x="171" y="39"/>
                </a:cxn>
                <a:cxn ang="0">
                  <a:pos x="201" y="72"/>
                </a:cxn>
                <a:cxn ang="0">
                  <a:pos x="219" y="132"/>
                </a:cxn>
                <a:cxn ang="0">
                  <a:pos x="234" y="165"/>
                </a:cxn>
                <a:cxn ang="0">
                  <a:pos x="239" y="222"/>
                </a:cxn>
                <a:cxn ang="0">
                  <a:pos x="255" y="288"/>
                </a:cxn>
                <a:cxn ang="0">
                  <a:pos x="273" y="384"/>
                </a:cxn>
                <a:cxn ang="0">
                  <a:pos x="217" y="370"/>
                </a:cxn>
                <a:cxn ang="0">
                  <a:pos x="203" y="339"/>
                </a:cxn>
                <a:cxn ang="0">
                  <a:pos x="183" y="307"/>
                </a:cxn>
                <a:cxn ang="0">
                  <a:pos x="170" y="275"/>
                </a:cxn>
                <a:cxn ang="0">
                  <a:pos x="156" y="202"/>
                </a:cxn>
                <a:cxn ang="0">
                  <a:pos x="143" y="170"/>
                </a:cxn>
                <a:cxn ang="0">
                  <a:pos x="130" y="139"/>
                </a:cxn>
                <a:cxn ang="0">
                  <a:pos x="76" y="97"/>
                </a:cxn>
                <a:cxn ang="0">
                  <a:pos x="63" y="75"/>
                </a:cxn>
                <a:cxn ang="0">
                  <a:pos x="43" y="65"/>
                </a:cxn>
                <a:cxn ang="0">
                  <a:pos x="27" y="21"/>
                </a:cxn>
              </a:cxnLst>
              <a:rect l="0" t="0" r="r" b="b"/>
              <a:pathLst>
                <a:path w="274" h="385">
                  <a:moveTo>
                    <a:pt x="0" y="0"/>
                  </a:moveTo>
                  <a:lnTo>
                    <a:pt x="111" y="0"/>
                  </a:lnTo>
                  <a:lnTo>
                    <a:pt x="147" y="18"/>
                  </a:lnTo>
                  <a:lnTo>
                    <a:pt x="171" y="39"/>
                  </a:lnTo>
                  <a:lnTo>
                    <a:pt x="201" y="72"/>
                  </a:lnTo>
                  <a:lnTo>
                    <a:pt x="219" y="132"/>
                  </a:lnTo>
                  <a:lnTo>
                    <a:pt x="234" y="165"/>
                  </a:lnTo>
                  <a:lnTo>
                    <a:pt x="239" y="222"/>
                  </a:lnTo>
                  <a:lnTo>
                    <a:pt x="255" y="288"/>
                  </a:lnTo>
                  <a:lnTo>
                    <a:pt x="273" y="384"/>
                  </a:lnTo>
                  <a:lnTo>
                    <a:pt x="217" y="370"/>
                  </a:lnTo>
                  <a:lnTo>
                    <a:pt x="203" y="339"/>
                  </a:lnTo>
                  <a:lnTo>
                    <a:pt x="183" y="307"/>
                  </a:lnTo>
                  <a:lnTo>
                    <a:pt x="170" y="275"/>
                  </a:lnTo>
                  <a:lnTo>
                    <a:pt x="156" y="202"/>
                  </a:lnTo>
                  <a:lnTo>
                    <a:pt x="143" y="170"/>
                  </a:lnTo>
                  <a:lnTo>
                    <a:pt x="130" y="139"/>
                  </a:lnTo>
                  <a:lnTo>
                    <a:pt x="76" y="97"/>
                  </a:lnTo>
                  <a:lnTo>
                    <a:pt x="63" y="75"/>
                  </a:lnTo>
                  <a:lnTo>
                    <a:pt x="43" y="65"/>
                  </a:lnTo>
                  <a:lnTo>
                    <a:pt x="27" y="21"/>
                  </a:lnTo>
                </a:path>
              </a:pathLst>
            </a:custGeom>
            <a:solidFill>
              <a:srgbClr val="393939">
                <a:alpha val="50000"/>
              </a:srgb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61450" name="Freeform 10"/>
            <p:cNvSpPr>
              <a:spLocks/>
            </p:cNvSpPr>
            <p:nvPr/>
          </p:nvSpPr>
          <p:spPr bwMode="auto">
            <a:xfrm>
              <a:off x="436" y="2255"/>
              <a:ext cx="230" cy="337"/>
            </a:xfrm>
            <a:custGeom>
              <a:avLst/>
              <a:gdLst/>
              <a:ahLst/>
              <a:cxnLst>
                <a:cxn ang="0">
                  <a:pos x="229" y="0"/>
                </a:cxn>
                <a:cxn ang="0">
                  <a:pos x="191" y="62"/>
                </a:cxn>
                <a:cxn ang="0">
                  <a:pos x="165" y="83"/>
                </a:cxn>
                <a:cxn ang="0">
                  <a:pos x="145" y="94"/>
                </a:cxn>
                <a:cxn ang="0">
                  <a:pos x="118" y="136"/>
                </a:cxn>
                <a:cxn ang="0">
                  <a:pos x="118" y="167"/>
                </a:cxn>
                <a:cxn ang="0">
                  <a:pos x="118" y="199"/>
                </a:cxn>
                <a:cxn ang="0">
                  <a:pos x="118" y="231"/>
                </a:cxn>
                <a:cxn ang="0">
                  <a:pos x="105" y="262"/>
                </a:cxn>
                <a:cxn ang="0">
                  <a:pos x="86" y="273"/>
                </a:cxn>
                <a:cxn ang="0">
                  <a:pos x="66" y="283"/>
                </a:cxn>
                <a:cxn ang="0">
                  <a:pos x="45" y="304"/>
                </a:cxn>
                <a:cxn ang="0">
                  <a:pos x="26" y="315"/>
                </a:cxn>
                <a:cxn ang="0">
                  <a:pos x="6" y="336"/>
                </a:cxn>
                <a:cxn ang="0">
                  <a:pos x="0" y="304"/>
                </a:cxn>
                <a:cxn ang="0">
                  <a:pos x="19" y="273"/>
                </a:cxn>
                <a:cxn ang="0">
                  <a:pos x="45" y="252"/>
                </a:cxn>
                <a:cxn ang="0">
                  <a:pos x="59" y="220"/>
                </a:cxn>
                <a:cxn ang="0">
                  <a:pos x="72" y="178"/>
                </a:cxn>
                <a:cxn ang="0">
                  <a:pos x="79" y="136"/>
                </a:cxn>
                <a:cxn ang="0">
                  <a:pos x="79" y="104"/>
                </a:cxn>
                <a:cxn ang="0">
                  <a:pos x="132" y="73"/>
                </a:cxn>
                <a:cxn ang="0">
                  <a:pos x="152" y="73"/>
                </a:cxn>
                <a:cxn ang="0">
                  <a:pos x="178" y="30"/>
                </a:cxn>
                <a:cxn ang="0">
                  <a:pos x="198" y="9"/>
                </a:cxn>
                <a:cxn ang="0">
                  <a:pos x="229" y="0"/>
                </a:cxn>
                <a:cxn ang="0">
                  <a:pos x="229" y="0"/>
                </a:cxn>
              </a:cxnLst>
              <a:rect l="0" t="0" r="r" b="b"/>
              <a:pathLst>
                <a:path w="230" h="337">
                  <a:moveTo>
                    <a:pt x="229" y="0"/>
                  </a:moveTo>
                  <a:lnTo>
                    <a:pt x="191" y="62"/>
                  </a:lnTo>
                  <a:lnTo>
                    <a:pt x="165" y="83"/>
                  </a:lnTo>
                  <a:lnTo>
                    <a:pt x="145" y="94"/>
                  </a:lnTo>
                  <a:lnTo>
                    <a:pt x="118" y="136"/>
                  </a:lnTo>
                  <a:lnTo>
                    <a:pt x="118" y="167"/>
                  </a:lnTo>
                  <a:lnTo>
                    <a:pt x="118" y="199"/>
                  </a:lnTo>
                  <a:lnTo>
                    <a:pt x="118" y="231"/>
                  </a:lnTo>
                  <a:lnTo>
                    <a:pt x="105" y="262"/>
                  </a:lnTo>
                  <a:lnTo>
                    <a:pt x="86" y="273"/>
                  </a:lnTo>
                  <a:lnTo>
                    <a:pt x="66" y="283"/>
                  </a:lnTo>
                  <a:lnTo>
                    <a:pt x="45" y="304"/>
                  </a:lnTo>
                  <a:lnTo>
                    <a:pt x="26" y="315"/>
                  </a:lnTo>
                  <a:lnTo>
                    <a:pt x="6" y="336"/>
                  </a:lnTo>
                  <a:lnTo>
                    <a:pt x="0" y="304"/>
                  </a:lnTo>
                  <a:lnTo>
                    <a:pt x="19" y="273"/>
                  </a:lnTo>
                  <a:lnTo>
                    <a:pt x="45" y="252"/>
                  </a:lnTo>
                  <a:lnTo>
                    <a:pt x="59" y="220"/>
                  </a:lnTo>
                  <a:lnTo>
                    <a:pt x="72" y="178"/>
                  </a:lnTo>
                  <a:lnTo>
                    <a:pt x="79" y="136"/>
                  </a:lnTo>
                  <a:lnTo>
                    <a:pt x="79" y="104"/>
                  </a:lnTo>
                  <a:lnTo>
                    <a:pt x="132" y="73"/>
                  </a:lnTo>
                  <a:lnTo>
                    <a:pt x="152" y="73"/>
                  </a:lnTo>
                  <a:lnTo>
                    <a:pt x="178" y="30"/>
                  </a:lnTo>
                  <a:lnTo>
                    <a:pt x="198" y="9"/>
                  </a:lnTo>
                  <a:lnTo>
                    <a:pt x="229" y="0"/>
                  </a:lnTo>
                  <a:lnTo>
                    <a:pt x="229" y="0"/>
                  </a:lnTo>
                </a:path>
              </a:pathLst>
            </a:custGeom>
            <a:solidFill>
              <a:srgbClr val="DDDDDD">
                <a:alpha val="50000"/>
              </a:srgb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sp>
          <p:nvSpPr>
            <p:cNvPr id="61451" name="Freeform 11"/>
            <p:cNvSpPr>
              <a:spLocks/>
            </p:cNvSpPr>
            <p:nvPr/>
          </p:nvSpPr>
          <p:spPr bwMode="auto">
            <a:xfrm>
              <a:off x="827" y="339"/>
              <a:ext cx="155" cy="232"/>
            </a:xfrm>
            <a:custGeom>
              <a:avLst/>
              <a:gdLst/>
              <a:ahLst/>
              <a:cxnLst>
                <a:cxn ang="0">
                  <a:pos x="20" y="10"/>
                </a:cxn>
                <a:cxn ang="0">
                  <a:pos x="20" y="52"/>
                </a:cxn>
                <a:cxn ang="0">
                  <a:pos x="20" y="84"/>
                </a:cxn>
                <a:cxn ang="0">
                  <a:pos x="6" y="94"/>
                </a:cxn>
                <a:cxn ang="0">
                  <a:pos x="0" y="126"/>
                </a:cxn>
                <a:cxn ang="0">
                  <a:pos x="6" y="158"/>
                </a:cxn>
                <a:cxn ang="0">
                  <a:pos x="20" y="158"/>
                </a:cxn>
                <a:cxn ang="0">
                  <a:pos x="39" y="168"/>
                </a:cxn>
                <a:cxn ang="0">
                  <a:pos x="59" y="189"/>
                </a:cxn>
                <a:cxn ang="0">
                  <a:pos x="79" y="221"/>
                </a:cxn>
                <a:cxn ang="0">
                  <a:pos x="99" y="231"/>
                </a:cxn>
                <a:cxn ang="0">
                  <a:pos x="118" y="231"/>
                </a:cxn>
                <a:cxn ang="0">
                  <a:pos x="154" y="228"/>
                </a:cxn>
                <a:cxn ang="0">
                  <a:pos x="154" y="189"/>
                </a:cxn>
                <a:cxn ang="0">
                  <a:pos x="150" y="138"/>
                </a:cxn>
                <a:cxn ang="0">
                  <a:pos x="132" y="126"/>
                </a:cxn>
                <a:cxn ang="0">
                  <a:pos x="118" y="117"/>
                </a:cxn>
                <a:cxn ang="0">
                  <a:pos x="96" y="105"/>
                </a:cxn>
                <a:cxn ang="0">
                  <a:pos x="72" y="75"/>
                </a:cxn>
                <a:cxn ang="0">
                  <a:pos x="64" y="33"/>
                </a:cxn>
                <a:cxn ang="0">
                  <a:pos x="52" y="0"/>
                </a:cxn>
                <a:cxn ang="0">
                  <a:pos x="20" y="10"/>
                </a:cxn>
              </a:cxnLst>
              <a:rect l="0" t="0" r="r" b="b"/>
              <a:pathLst>
                <a:path w="155" h="232">
                  <a:moveTo>
                    <a:pt x="20" y="10"/>
                  </a:moveTo>
                  <a:lnTo>
                    <a:pt x="20" y="52"/>
                  </a:lnTo>
                  <a:lnTo>
                    <a:pt x="20" y="84"/>
                  </a:lnTo>
                  <a:lnTo>
                    <a:pt x="6" y="94"/>
                  </a:lnTo>
                  <a:lnTo>
                    <a:pt x="0" y="126"/>
                  </a:lnTo>
                  <a:lnTo>
                    <a:pt x="6" y="158"/>
                  </a:lnTo>
                  <a:lnTo>
                    <a:pt x="20" y="158"/>
                  </a:lnTo>
                  <a:lnTo>
                    <a:pt x="39" y="168"/>
                  </a:lnTo>
                  <a:lnTo>
                    <a:pt x="59" y="189"/>
                  </a:lnTo>
                  <a:lnTo>
                    <a:pt x="79" y="221"/>
                  </a:lnTo>
                  <a:lnTo>
                    <a:pt x="99" y="231"/>
                  </a:lnTo>
                  <a:lnTo>
                    <a:pt x="118" y="231"/>
                  </a:lnTo>
                  <a:lnTo>
                    <a:pt x="154" y="228"/>
                  </a:lnTo>
                  <a:lnTo>
                    <a:pt x="154" y="189"/>
                  </a:lnTo>
                  <a:lnTo>
                    <a:pt x="150" y="138"/>
                  </a:lnTo>
                  <a:lnTo>
                    <a:pt x="132" y="126"/>
                  </a:lnTo>
                  <a:lnTo>
                    <a:pt x="118" y="117"/>
                  </a:lnTo>
                  <a:lnTo>
                    <a:pt x="96" y="105"/>
                  </a:lnTo>
                  <a:lnTo>
                    <a:pt x="72" y="75"/>
                  </a:lnTo>
                  <a:lnTo>
                    <a:pt x="64" y="33"/>
                  </a:lnTo>
                  <a:lnTo>
                    <a:pt x="52" y="0"/>
                  </a:lnTo>
                  <a:lnTo>
                    <a:pt x="20" y="10"/>
                  </a:lnTo>
                </a:path>
              </a:pathLst>
            </a:custGeom>
            <a:solidFill>
              <a:srgbClr val="DDDDDD">
                <a:alpha val="50000"/>
              </a:srgb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grpSp>
      <p:sp>
        <p:nvSpPr>
          <p:cNvPr id="5124" name="Rectangle 12"/>
          <p:cNvSpPr>
            <a:spLocks noGrp="1" noChangeArrowheads="1"/>
          </p:cNvSpPr>
          <p:nvPr>
            <p:ph type="title"/>
          </p:nvPr>
        </p:nvSpPr>
        <p:spPr bwMode="auto">
          <a:xfrm>
            <a:off x="1370013"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ru-RU" smtClean="0"/>
              <a:t>Образец заголовка</a:t>
            </a:r>
          </a:p>
        </p:txBody>
      </p:sp>
      <p:sp>
        <p:nvSpPr>
          <p:cNvPr id="5125" name="Rectangle 13"/>
          <p:cNvSpPr>
            <a:spLocks noGrp="1" noChangeArrowheads="1"/>
          </p:cNvSpPr>
          <p:nvPr>
            <p:ph type="body" idx="1"/>
          </p:nvPr>
        </p:nvSpPr>
        <p:spPr bwMode="auto">
          <a:xfrm>
            <a:off x="1370013"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61454" name="Rectangle 14"/>
          <p:cNvSpPr>
            <a:spLocks noGrp="1" noChangeArrowheads="1"/>
          </p:cNvSpPr>
          <p:nvPr>
            <p:ph type="dt" sz="half" idx="2"/>
          </p:nvPr>
        </p:nvSpPr>
        <p:spPr bwMode="auto">
          <a:xfrm>
            <a:off x="6858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fontAlgn="auto" hangingPunct="0">
              <a:spcBef>
                <a:spcPct val="50000"/>
              </a:spcBef>
              <a:spcAft>
                <a:spcPts val="0"/>
              </a:spcAft>
              <a:defRPr sz="1400">
                <a:latin typeface="Arial" charset="0"/>
              </a:defRPr>
            </a:lvl1pPr>
          </a:lstStyle>
          <a:p>
            <a:pPr>
              <a:defRPr/>
            </a:pPr>
            <a:endParaRPr lang="ru-RU"/>
          </a:p>
        </p:txBody>
      </p:sp>
      <p:sp>
        <p:nvSpPr>
          <p:cNvPr id="61455" name="Rectangle 15"/>
          <p:cNvSpPr>
            <a:spLocks noGrp="1" noChangeArrowheads="1"/>
          </p:cNvSpPr>
          <p:nvPr>
            <p:ph type="ftr" sz="quarter" idx="3"/>
          </p:nvPr>
        </p:nvSpPr>
        <p:spPr bwMode="auto">
          <a:xfrm>
            <a:off x="3124200" y="62484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eaLnBrk="0" fontAlgn="auto" hangingPunct="0">
              <a:spcBef>
                <a:spcPct val="50000"/>
              </a:spcBef>
              <a:spcAft>
                <a:spcPts val="0"/>
              </a:spcAft>
              <a:defRPr sz="1400">
                <a:latin typeface="Arial" charset="0"/>
              </a:defRPr>
            </a:lvl1pPr>
          </a:lstStyle>
          <a:p>
            <a:pPr>
              <a:defRPr/>
            </a:pPr>
            <a:endParaRPr lang="ru-RU"/>
          </a:p>
        </p:txBody>
      </p:sp>
      <p:sp>
        <p:nvSpPr>
          <p:cNvPr id="61456" name="Rectangle 16"/>
          <p:cNvSpPr>
            <a:spLocks noGrp="1" noChangeArrowheads="1"/>
          </p:cNvSpPr>
          <p:nvPr>
            <p:ph type="sldNum" sz="quarter" idx="4"/>
          </p:nvPr>
        </p:nvSpPr>
        <p:spPr bwMode="auto">
          <a:xfrm>
            <a:off x="65532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fontAlgn="auto" hangingPunct="0">
              <a:spcBef>
                <a:spcPct val="50000"/>
              </a:spcBef>
              <a:spcAft>
                <a:spcPts val="0"/>
              </a:spcAft>
              <a:defRPr sz="1400">
                <a:latin typeface="Arial" charset="0"/>
              </a:defRPr>
            </a:lvl1pPr>
          </a:lstStyle>
          <a:p>
            <a:pPr>
              <a:defRPr/>
            </a:pPr>
            <a:fld id="{362455B8-CF8C-4005-BEF0-ECB57A9BC27A}"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202"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charset="0"/>
        </a:defRPr>
      </a:lvl2pPr>
      <a:lvl3pPr algn="ctr" rtl="0" fontAlgn="base">
        <a:spcBef>
          <a:spcPct val="0"/>
        </a:spcBef>
        <a:spcAft>
          <a:spcPct val="0"/>
        </a:spcAft>
        <a:defRPr kumimoji="1" sz="4400">
          <a:solidFill>
            <a:schemeClr val="tx2"/>
          </a:solidFill>
          <a:latin typeface="Times New Roman" charset="0"/>
        </a:defRPr>
      </a:lvl3pPr>
      <a:lvl4pPr algn="ctr" rtl="0" fontAlgn="base">
        <a:spcBef>
          <a:spcPct val="0"/>
        </a:spcBef>
        <a:spcAft>
          <a:spcPct val="0"/>
        </a:spcAft>
        <a:defRPr kumimoji="1" sz="4400">
          <a:solidFill>
            <a:schemeClr val="tx2"/>
          </a:solidFill>
          <a:latin typeface="Times New Roman" charset="0"/>
        </a:defRPr>
      </a:lvl4pPr>
      <a:lvl5pPr algn="ctr" rtl="0" fontAlgn="base">
        <a:spcBef>
          <a:spcPct val="0"/>
        </a:spcBef>
        <a:spcAft>
          <a:spcPct val="0"/>
        </a:spcAft>
        <a:defRPr kumimoji="1" sz="4400">
          <a:solidFill>
            <a:schemeClr val="tx2"/>
          </a:solidFill>
          <a:latin typeface="Times New Roman" charset="0"/>
        </a:defRPr>
      </a:lvl5pPr>
      <a:lvl6pPr marL="457200" algn="ctr" rtl="0" eaLnBrk="1" fontAlgn="base" hangingPunct="1">
        <a:spcBef>
          <a:spcPct val="0"/>
        </a:spcBef>
        <a:spcAft>
          <a:spcPct val="0"/>
        </a:spcAft>
        <a:defRPr kumimoji="1" sz="4400">
          <a:solidFill>
            <a:schemeClr val="tx2"/>
          </a:solidFill>
          <a:latin typeface="Times New Roman" charset="0"/>
        </a:defRPr>
      </a:lvl6pPr>
      <a:lvl7pPr marL="914400" algn="ctr" rtl="0" eaLnBrk="1" fontAlgn="base" hangingPunct="1">
        <a:spcBef>
          <a:spcPct val="0"/>
        </a:spcBef>
        <a:spcAft>
          <a:spcPct val="0"/>
        </a:spcAft>
        <a:defRPr kumimoji="1" sz="4400">
          <a:solidFill>
            <a:schemeClr val="tx2"/>
          </a:solidFill>
          <a:latin typeface="Times New Roman" charset="0"/>
        </a:defRPr>
      </a:lvl7pPr>
      <a:lvl8pPr marL="1371600" algn="ctr" rtl="0" eaLnBrk="1" fontAlgn="base" hangingPunct="1">
        <a:spcBef>
          <a:spcPct val="0"/>
        </a:spcBef>
        <a:spcAft>
          <a:spcPct val="0"/>
        </a:spcAft>
        <a:defRPr kumimoji="1" sz="4400">
          <a:solidFill>
            <a:schemeClr val="tx2"/>
          </a:solidFill>
          <a:latin typeface="Times New Roman" charset="0"/>
        </a:defRPr>
      </a:lvl8pPr>
      <a:lvl9pPr marL="1828800" algn="ctr" rtl="0" eaLnBrk="1" fontAlgn="base" hangingPunct="1">
        <a:spcBef>
          <a:spcPct val="0"/>
        </a:spcBef>
        <a:spcAft>
          <a:spcPct val="0"/>
        </a:spcAft>
        <a:defRPr kumimoji="1" sz="4400">
          <a:solidFill>
            <a:schemeClr val="tx2"/>
          </a:solidFill>
          <a:latin typeface="Times New Roman" charset="0"/>
        </a:defRPr>
      </a:lvl9pPr>
    </p:titleStyle>
    <p:bodyStyle>
      <a:lvl1pPr marL="342900" indent="-342900" algn="l" rtl="0" fontAlgn="base">
        <a:spcBef>
          <a:spcPct val="20000"/>
        </a:spcBef>
        <a:spcAft>
          <a:spcPct val="0"/>
        </a:spcAft>
        <a:buClr>
          <a:schemeClr val="accent2"/>
        </a:buClr>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defRPr>
      </a:lvl2pPr>
      <a:lvl3pPr marL="1143000" indent="-228600" algn="l" rtl="0" fontAlgn="base">
        <a:spcBef>
          <a:spcPct val="20000"/>
        </a:spcBef>
        <a:spcAft>
          <a:spcPct val="0"/>
        </a:spcAft>
        <a:buClr>
          <a:schemeClr val="accent2"/>
        </a:buClr>
        <a:buChar char="•"/>
        <a:defRPr kumimoji="1" sz="2400">
          <a:solidFill>
            <a:schemeClr val="tx1"/>
          </a:solidFill>
          <a:latin typeface="+mn-lt"/>
        </a:defRPr>
      </a:lvl3pPr>
      <a:lvl4pPr marL="1600200" indent="-228600" algn="l" rtl="0" fontAlgn="base">
        <a:spcBef>
          <a:spcPct val="20000"/>
        </a:spcBef>
        <a:spcAft>
          <a:spcPct val="0"/>
        </a:spcAft>
        <a:buChar char="•"/>
        <a:defRPr kumimoji="1" sz="2000">
          <a:solidFill>
            <a:schemeClr val="tx1"/>
          </a:solidFill>
          <a:latin typeface="+mn-lt"/>
        </a:defRPr>
      </a:lvl4pPr>
      <a:lvl5pPr marL="2057400" indent="-228600" algn="l" rtl="0" fontAlgn="base">
        <a:spcBef>
          <a:spcPct val="20000"/>
        </a:spcBef>
        <a:spcAft>
          <a:spcPct val="0"/>
        </a:spcAft>
        <a:buClr>
          <a:schemeClr val="accent2"/>
        </a:buClr>
        <a:buChar char="•"/>
        <a:defRPr kumimoji="1" sz="2000">
          <a:solidFill>
            <a:schemeClr val="tx1"/>
          </a:solidFill>
          <a:latin typeface="+mn-lt"/>
        </a:defRPr>
      </a:lvl5pPr>
      <a:lvl6pPr marL="2514600" indent="-228600" algn="l" rtl="0" eaLnBrk="1" fontAlgn="base" hangingPunct="1">
        <a:spcBef>
          <a:spcPct val="20000"/>
        </a:spcBef>
        <a:spcAft>
          <a:spcPct val="0"/>
        </a:spcAft>
        <a:buClr>
          <a:schemeClr val="accent2"/>
        </a:buClr>
        <a:buChar char="•"/>
        <a:defRPr kumimoji="1" sz="2000">
          <a:solidFill>
            <a:schemeClr val="tx1"/>
          </a:solidFill>
          <a:latin typeface="+mn-lt"/>
        </a:defRPr>
      </a:lvl6pPr>
      <a:lvl7pPr marL="2971800" indent="-228600" algn="l" rtl="0" eaLnBrk="1" fontAlgn="base" hangingPunct="1">
        <a:spcBef>
          <a:spcPct val="20000"/>
        </a:spcBef>
        <a:spcAft>
          <a:spcPct val="0"/>
        </a:spcAft>
        <a:buClr>
          <a:schemeClr val="accent2"/>
        </a:buClr>
        <a:buChar char="•"/>
        <a:defRPr kumimoji="1" sz="2000">
          <a:solidFill>
            <a:schemeClr val="tx1"/>
          </a:solidFill>
          <a:latin typeface="+mn-lt"/>
        </a:defRPr>
      </a:lvl7pPr>
      <a:lvl8pPr marL="3429000" indent="-228600" algn="l" rtl="0" eaLnBrk="1" fontAlgn="base" hangingPunct="1">
        <a:spcBef>
          <a:spcPct val="20000"/>
        </a:spcBef>
        <a:spcAft>
          <a:spcPct val="0"/>
        </a:spcAft>
        <a:buClr>
          <a:schemeClr val="accent2"/>
        </a:buClr>
        <a:buChar char="•"/>
        <a:defRPr kumimoji="1" sz="2000">
          <a:solidFill>
            <a:schemeClr val="tx1"/>
          </a:solidFill>
          <a:latin typeface="+mn-lt"/>
        </a:defRPr>
      </a:lvl8pPr>
      <a:lvl9pPr marL="3886200" indent="-228600" algn="l" rtl="0" eaLnBrk="1" fontAlgn="base" hangingPunct="1">
        <a:spcBef>
          <a:spcPct val="20000"/>
        </a:spcBef>
        <a:spcAft>
          <a:spcPct val="0"/>
        </a:spcAft>
        <a:buClr>
          <a:schemeClr val="accent2"/>
        </a:buClr>
        <a:buChar char="•"/>
        <a:defRPr kumimoji="1"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614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latin typeface="Arial" charset="0"/>
              </a:defRPr>
            </a:lvl1pPr>
          </a:lstStyle>
          <a:p>
            <a:pPr>
              <a:defRPr/>
            </a:pPr>
            <a:fld id="{988087A2-85DD-4289-93CE-D9DA4ABE750E}"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2"/>
            </a:gs>
            <a:gs pos="50000">
              <a:schemeClr val="bg1"/>
            </a:gs>
            <a:gs pos="100000">
              <a:schemeClr val="bg2"/>
            </a:gs>
          </a:gsLst>
          <a:lin ang="27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246063" y="930275"/>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7171" name="Rectangle 3"/>
          <p:cNvSpPr>
            <a:spLocks noGrp="1" noChangeArrowheads="1"/>
          </p:cNvSpPr>
          <p:nvPr>
            <p:ph type="body" idx="1"/>
          </p:nvPr>
        </p:nvSpPr>
        <p:spPr bwMode="auto">
          <a:xfrm>
            <a:off x="685800" y="2147888"/>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076" name="Rectangle 4"/>
          <p:cNvSpPr>
            <a:spLocks noGrp="1" noChangeArrowheads="1"/>
          </p:cNvSpPr>
          <p:nvPr>
            <p:ph type="dt" sz="half" idx="2"/>
          </p:nvPr>
        </p:nvSpPr>
        <p:spPr bwMode="auto">
          <a:xfrm>
            <a:off x="685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fontAlgn="auto">
              <a:spcBef>
                <a:spcPts val="0"/>
              </a:spcBef>
              <a:spcAft>
                <a:spcPts val="0"/>
              </a:spcAft>
              <a:defRPr sz="1400">
                <a:latin typeface="Arial" charset="0"/>
              </a:defRPr>
            </a:lvl1pPr>
          </a:lstStyle>
          <a:p>
            <a:pPr>
              <a:defRPr/>
            </a:pPr>
            <a:endParaRPr lang="ru-RU"/>
          </a:p>
        </p:txBody>
      </p:sp>
      <p:sp>
        <p:nvSpPr>
          <p:cNvPr id="3077" name="Rectangle 5"/>
          <p:cNvSpPr>
            <a:spLocks noGrp="1" noChangeArrowheads="1"/>
          </p:cNvSpPr>
          <p:nvPr>
            <p:ph type="ftr" sz="quarter" idx="3"/>
          </p:nvPr>
        </p:nvSpPr>
        <p:spPr bwMode="auto">
          <a:xfrm>
            <a:off x="31242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fontAlgn="auto">
              <a:spcBef>
                <a:spcPts val="0"/>
              </a:spcBef>
              <a:spcAft>
                <a:spcPts val="0"/>
              </a:spcAft>
              <a:defRPr sz="1400">
                <a:latin typeface="Arial" charset="0"/>
              </a:defRPr>
            </a:lvl1pPr>
          </a:lstStyle>
          <a:p>
            <a:pPr>
              <a:defRPr/>
            </a:pPr>
            <a:endParaRPr lang="ru-RU"/>
          </a:p>
        </p:txBody>
      </p:sp>
      <p:sp>
        <p:nvSpPr>
          <p:cNvPr id="3078" name="Rectangle 6"/>
          <p:cNvSpPr>
            <a:spLocks noGrp="1" noChangeArrowheads="1"/>
          </p:cNvSpPr>
          <p:nvPr>
            <p:ph type="sldNum" sz="quarter" idx="4"/>
          </p:nvPr>
        </p:nvSpPr>
        <p:spPr bwMode="auto">
          <a:xfrm>
            <a:off x="65532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400">
                <a:latin typeface="Arial" charset="0"/>
              </a:defRPr>
            </a:lvl1pPr>
          </a:lstStyle>
          <a:p>
            <a:pPr>
              <a:defRPr/>
            </a:pPr>
            <a:fld id="{C759D948-283E-4027-BCB3-7E227FE55068}" type="slidenum">
              <a:rPr lang="ru-RU"/>
              <a:pPr>
                <a:defRPr/>
              </a:pPr>
              <a:t>‹#›</a:t>
            </a:fld>
            <a:endParaRPr lang="ru-RU"/>
          </a:p>
        </p:txBody>
      </p:sp>
      <p:grpSp>
        <p:nvGrpSpPr>
          <p:cNvPr id="7175" name="Group 7"/>
          <p:cNvGrpSpPr>
            <a:grpSpLocks/>
          </p:cNvGrpSpPr>
          <p:nvPr/>
        </p:nvGrpSpPr>
        <p:grpSpPr bwMode="auto">
          <a:xfrm>
            <a:off x="261938" y="87313"/>
            <a:ext cx="8488362" cy="831850"/>
            <a:chOff x="165" y="55"/>
            <a:chExt cx="5347" cy="524"/>
          </a:xfrm>
        </p:grpSpPr>
        <p:grpSp>
          <p:nvGrpSpPr>
            <p:cNvPr id="7176" name="Group 8"/>
            <p:cNvGrpSpPr>
              <a:grpSpLocks/>
            </p:cNvGrpSpPr>
            <p:nvPr userDrawn="1"/>
          </p:nvGrpSpPr>
          <p:grpSpPr bwMode="auto">
            <a:xfrm>
              <a:off x="664" y="104"/>
              <a:ext cx="4848" cy="432"/>
              <a:chOff x="664" y="104"/>
              <a:chExt cx="4848" cy="432"/>
            </a:xfrm>
          </p:grpSpPr>
          <p:sp>
            <p:nvSpPr>
              <p:cNvPr id="3081" name="Freeform 9"/>
              <p:cNvSpPr>
                <a:spLocks/>
              </p:cNvSpPr>
              <p:nvPr/>
            </p:nvSpPr>
            <p:spPr bwMode="ltGray">
              <a:xfrm>
                <a:off x="664" y="104"/>
                <a:ext cx="4848" cy="432"/>
              </a:xfrm>
              <a:custGeom>
                <a:avLst/>
                <a:gdLst/>
                <a:ahLst/>
                <a:cxnLst>
                  <a:cxn ang="0">
                    <a:pos x="4848" y="48"/>
                  </a:cxn>
                  <a:cxn ang="0">
                    <a:pos x="4848" y="432"/>
                  </a:cxn>
                  <a:cxn ang="0">
                    <a:pos x="0" y="432"/>
                  </a:cxn>
                  <a:cxn ang="0">
                    <a:pos x="0" y="0"/>
                  </a:cxn>
                  <a:cxn ang="0">
                    <a:pos x="4848" y="0"/>
                  </a:cxn>
                  <a:cxn ang="0">
                    <a:pos x="4848" y="48"/>
                  </a:cxn>
                </a:cxnLst>
                <a:rect l="0" t="0" r="r" b="b"/>
                <a:pathLst>
                  <a:path w="4848" h="432">
                    <a:moveTo>
                      <a:pt x="4848" y="48"/>
                    </a:moveTo>
                    <a:lnTo>
                      <a:pt x="4848" y="432"/>
                    </a:lnTo>
                    <a:cubicBezTo>
                      <a:pt x="4848" y="432"/>
                      <a:pt x="2424" y="432"/>
                      <a:pt x="0" y="432"/>
                    </a:cubicBezTo>
                    <a:cubicBezTo>
                      <a:pt x="161" y="345"/>
                      <a:pt x="169" y="61"/>
                      <a:pt x="0" y="0"/>
                    </a:cubicBezTo>
                    <a:cubicBezTo>
                      <a:pt x="2424" y="0"/>
                      <a:pt x="4848" y="0"/>
                      <a:pt x="4848" y="0"/>
                    </a:cubicBezTo>
                    <a:lnTo>
                      <a:pt x="4848" y="48"/>
                    </a:lnTo>
                    <a:close/>
                  </a:path>
                </a:pathLst>
              </a:custGeom>
              <a:solidFill>
                <a:schemeClr val="hlink"/>
              </a:solidFill>
              <a:ln w="9525">
                <a:solidFill>
                  <a:schemeClr val="bg2"/>
                </a:solidFill>
                <a:round/>
                <a:headEnd/>
                <a:tailEnd/>
              </a:ln>
              <a:effectLst/>
            </p:spPr>
            <p:txBody>
              <a:bodyPr wrap="none" anchor="ctr"/>
              <a:lstStyle/>
              <a:p>
                <a:pPr fontAlgn="auto">
                  <a:spcBef>
                    <a:spcPts val="0"/>
                  </a:spcBef>
                  <a:spcAft>
                    <a:spcPts val="0"/>
                  </a:spcAft>
                  <a:defRPr/>
                </a:pPr>
                <a:endParaRPr lang="ru-RU">
                  <a:latin typeface="+mn-lt"/>
                </a:endParaRPr>
              </a:p>
            </p:txBody>
          </p:sp>
          <p:grpSp>
            <p:nvGrpSpPr>
              <p:cNvPr id="7179" name="Group 10"/>
              <p:cNvGrpSpPr>
                <a:grpSpLocks/>
              </p:cNvGrpSpPr>
              <p:nvPr/>
            </p:nvGrpSpPr>
            <p:grpSpPr bwMode="auto">
              <a:xfrm>
                <a:off x="1195" y="104"/>
                <a:ext cx="3827" cy="429"/>
                <a:chOff x="1021" y="240"/>
                <a:chExt cx="3827" cy="429"/>
              </a:xfrm>
            </p:grpSpPr>
            <p:grpSp>
              <p:nvGrpSpPr>
                <p:cNvPr id="7228" name="Group 11"/>
                <p:cNvGrpSpPr>
                  <a:grpSpLocks/>
                </p:cNvGrpSpPr>
                <p:nvPr/>
              </p:nvGrpSpPr>
              <p:grpSpPr bwMode="auto">
                <a:xfrm>
                  <a:off x="1021" y="241"/>
                  <a:ext cx="2208" cy="427"/>
                  <a:chOff x="1021" y="241"/>
                  <a:chExt cx="2208" cy="427"/>
                </a:xfrm>
              </p:grpSpPr>
              <p:sp>
                <p:nvSpPr>
                  <p:cNvPr id="3084" name="Freeform 12"/>
                  <p:cNvSpPr>
                    <a:spLocks/>
                  </p:cNvSpPr>
                  <p:nvPr/>
                </p:nvSpPr>
                <p:spPr bwMode="ltGray">
                  <a:xfrm>
                    <a:off x="2257" y="633"/>
                    <a:ext cx="7" cy="8"/>
                  </a:xfrm>
                  <a:custGeom>
                    <a:avLst/>
                    <a:gdLst/>
                    <a:ahLst/>
                    <a:cxnLst>
                      <a:cxn ang="0">
                        <a:pos x="5" y="11"/>
                      </a:cxn>
                      <a:cxn ang="0">
                        <a:pos x="15" y="5"/>
                      </a:cxn>
                      <a:cxn ang="0">
                        <a:pos x="13" y="17"/>
                      </a:cxn>
                      <a:cxn ang="0">
                        <a:pos x="5" y="11"/>
                      </a:cxn>
                    </a:cxnLst>
                    <a:rect l="0" t="0" r="r" b="b"/>
                    <a:pathLst>
                      <a:path w="15" h="23">
                        <a:moveTo>
                          <a:pt x="5" y="11"/>
                        </a:moveTo>
                        <a:cubicBezTo>
                          <a:pt x="2" y="1"/>
                          <a:pt x="7" y="0"/>
                          <a:pt x="15" y="5"/>
                        </a:cubicBezTo>
                        <a:cubicBezTo>
                          <a:pt x="14" y="9"/>
                          <a:pt x="15" y="13"/>
                          <a:pt x="13" y="17"/>
                        </a:cubicBezTo>
                        <a:cubicBezTo>
                          <a:pt x="9" y="23"/>
                          <a:pt x="0" y="16"/>
                          <a:pt x="5" y="1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85" name="Freeform 13"/>
                  <p:cNvSpPr>
                    <a:spLocks/>
                  </p:cNvSpPr>
                  <p:nvPr/>
                </p:nvSpPr>
                <p:spPr bwMode="ltGray">
                  <a:xfrm>
                    <a:off x="2332" y="660"/>
                    <a:ext cx="9" cy="8"/>
                  </a:xfrm>
                  <a:custGeom>
                    <a:avLst/>
                    <a:gdLst/>
                    <a:ahLst/>
                    <a:cxnLst>
                      <a:cxn ang="0">
                        <a:pos x="3" y="13"/>
                      </a:cxn>
                      <a:cxn ang="0">
                        <a:pos x="11" y="3"/>
                      </a:cxn>
                      <a:cxn ang="0">
                        <a:pos x="7" y="19"/>
                      </a:cxn>
                      <a:cxn ang="0">
                        <a:pos x="3" y="13"/>
                      </a:cxn>
                    </a:cxnLst>
                    <a:rect l="0" t="0" r="r" b="b"/>
                    <a:pathLst>
                      <a:path w="20" h="23">
                        <a:moveTo>
                          <a:pt x="3" y="13"/>
                        </a:moveTo>
                        <a:cubicBezTo>
                          <a:pt x="0" y="5"/>
                          <a:pt x="2" y="0"/>
                          <a:pt x="11" y="3"/>
                        </a:cubicBezTo>
                        <a:cubicBezTo>
                          <a:pt x="16" y="10"/>
                          <a:pt x="20" y="23"/>
                          <a:pt x="7" y="19"/>
                        </a:cubicBezTo>
                        <a:cubicBezTo>
                          <a:pt x="6" y="17"/>
                          <a:pt x="3" y="13"/>
                          <a:pt x="3" y="13"/>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86" name="Freeform 14"/>
                  <p:cNvSpPr>
                    <a:spLocks/>
                  </p:cNvSpPr>
                  <p:nvPr/>
                </p:nvSpPr>
                <p:spPr bwMode="ltGray">
                  <a:xfrm>
                    <a:off x="2120" y="616"/>
                    <a:ext cx="13" cy="14"/>
                  </a:xfrm>
                  <a:custGeom>
                    <a:avLst/>
                    <a:gdLst/>
                    <a:ahLst/>
                    <a:cxnLst>
                      <a:cxn ang="0">
                        <a:pos x="16" y="33"/>
                      </a:cxn>
                      <a:cxn ang="0">
                        <a:pos x="8" y="21"/>
                      </a:cxn>
                      <a:cxn ang="0">
                        <a:pos x="0" y="9"/>
                      </a:cxn>
                      <a:cxn ang="0">
                        <a:pos x="16" y="3"/>
                      </a:cxn>
                      <a:cxn ang="0">
                        <a:pos x="30" y="23"/>
                      </a:cxn>
                      <a:cxn ang="0">
                        <a:pos x="28" y="31"/>
                      </a:cxn>
                      <a:cxn ang="0">
                        <a:pos x="16" y="33"/>
                      </a:cxn>
                    </a:cxnLst>
                    <a:rect l="0" t="0" r="r" b="b"/>
                    <a:pathLst>
                      <a:path w="30" h="42">
                        <a:moveTo>
                          <a:pt x="16" y="33"/>
                        </a:moveTo>
                        <a:cubicBezTo>
                          <a:pt x="3" y="20"/>
                          <a:pt x="15" y="34"/>
                          <a:pt x="8" y="21"/>
                        </a:cubicBezTo>
                        <a:cubicBezTo>
                          <a:pt x="6" y="17"/>
                          <a:pt x="0" y="9"/>
                          <a:pt x="0" y="9"/>
                        </a:cubicBezTo>
                        <a:cubicBezTo>
                          <a:pt x="5" y="1"/>
                          <a:pt x="7" y="0"/>
                          <a:pt x="16" y="3"/>
                        </a:cubicBezTo>
                        <a:cubicBezTo>
                          <a:pt x="25" y="16"/>
                          <a:pt x="10" y="16"/>
                          <a:pt x="30" y="23"/>
                        </a:cubicBezTo>
                        <a:cubicBezTo>
                          <a:pt x="29" y="26"/>
                          <a:pt x="30" y="29"/>
                          <a:pt x="28" y="31"/>
                        </a:cubicBezTo>
                        <a:cubicBezTo>
                          <a:pt x="15" y="42"/>
                          <a:pt x="16" y="38"/>
                          <a:pt x="16" y="33"/>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87" name="Freeform 15"/>
                  <p:cNvSpPr>
                    <a:spLocks/>
                  </p:cNvSpPr>
                  <p:nvPr/>
                </p:nvSpPr>
                <p:spPr bwMode="ltGray">
                  <a:xfrm>
                    <a:off x="1967" y="629"/>
                    <a:ext cx="11" cy="5"/>
                  </a:xfrm>
                  <a:custGeom>
                    <a:avLst/>
                    <a:gdLst/>
                    <a:ahLst/>
                    <a:cxnLst>
                      <a:cxn ang="0">
                        <a:pos x="15" y="16"/>
                      </a:cxn>
                      <a:cxn ang="0">
                        <a:pos x="3" y="8"/>
                      </a:cxn>
                      <a:cxn ang="0">
                        <a:pos x="15" y="0"/>
                      </a:cxn>
                      <a:cxn ang="0">
                        <a:pos x="15" y="16"/>
                      </a:cxn>
                    </a:cxnLst>
                    <a:rect l="0" t="0" r="r" b="b"/>
                    <a:pathLst>
                      <a:path w="25" h="16">
                        <a:moveTo>
                          <a:pt x="15" y="16"/>
                        </a:moveTo>
                        <a:cubicBezTo>
                          <a:pt x="10" y="15"/>
                          <a:pt x="0" y="12"/>
                          <a:pt x="3" y="8"/>
                        </a:cubicBezTo>
                        <a:cubicBezTo>
                          <a:pt x="6" y="4"/>
                          <a:pt x="15" y="0"/>
                          <a:pt x="15" y="0"/>
                        </a:cubicBezTo>
                        <a:cubicBezTo>
                          <a:pt x="17" y="3"/>
                          <a:pt x="25" y="16"/>
                          <a:pt x="15" y="1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88" name="Freeform 16"/>
                  <p:cNvSpPr>
                    <a:spLocks/>
                  </p:cNvSpPr>
                  <p:nvPr/>
                </p:nvSpPr>
                <p:spPr bwMode="ltGray">
                  <a:xfrm>
                    <a:off x="1921" y="635"/>
                    <a:ext cx="28" cy="16"/>
                  </a:xfrm>
                  <a:custGeom>
                    <a:avLst/>
                    <a:gdLst/>
                    <a:ahLst/>
                    <a:cxnLst>
                      <a:cxn ang="0">
                        <a:pos x="14" y="24"/>
                      </a:cxn>
                      <a:cxn ang="0">
                        <a:pos x="30" y="4"/>
                      </a:cxn>
                      <a:cxn ang="0">
                        <a:pos x="42" y="0"/>
                      </a:cxn>
                      <a:cxn ang="0">
                        <a:pos x="58" y="12"/>
                      </a:cxn>
                      <a:cxn ang="0">
                        <a:pos x="32" y="26"/>
                      </a:cxn>
                      <a:cxn ang="0">
                        <a:pos x="12" y="46"/>
                      </a:cxn>
                      <a:cxn ang="0">
                        <a:pos x="8" y="20"/>
                      </a:cxn>
                      <a:cxn ang="0">
                        <a:pos x="12" y="14"/>
                      </a:cxn>
                      <a:cxn ang="0">
                        <a:pos x="14" y="24"/>
                      </a:cxn>
                    </a:cxnLst>
                    <a:rect l="0" t="0" r="r" b="b"/>
                    <a:pathLst>
                      <a:path w="65" h="46">
                        <a:moveTo>
                          <a:pt x="14" y="24"/>
                        </a:moveTo>
                        <a:cubicBezTo>
                          <a:pt x="18" y="13"/>
                          <a:pt x="16" y="9"/>
                          <a:pt x="30" y="4"/>
                        </a:cubicBezTo>
                        <a:cubicBezTo>
                          <a:pt x="34" y="3"/>
                          <a:pt x="42" y="0"/>
                          <a:pt x="42" y="0"/>
                        </a:cubicBezTo>
                        <a:cubicBezTo>
                          <a:pt x="50" y="1"/>
                          <a:pt x="65" y="0"/>
                          <a:pt x="58" y="12"/>
                        </a:cubicBezTo>
                        <a:cubicBezTo>
                          <a:pt x="53" y="21"/>
                          <a:pt x="40" y="21"/>
                          <a:pt x="32" y="26"/>
                        </a:cubicBezTo>
                        <a:cubicBezTo>
                          <a:pt x="26" y="35"/>
                          <a:pt x="23" y="42"/>
                          <a:pt x="12" y="46"/>
                        </a:cubicBezTo>
                        <a:cubicBezTo>
                          <a:pt x="0" y="42"/>
                          <a:pt x="5" y="30"/>
                          <a:pt x="8" y="20"/>
                        </a:cubicBezTo>
                        <a:cubicBezTo>
                          <a:pt x="9" y="18"/>
                          <a:pt x="10" y="13"/>
                          <a:pt x="12" y="14"/>
                        </a:cubicBezTo>
                        <a:cubicBezTo>
                          <a:pt x="15" y="16"/>
                          <a:pt x="13" y="21"/>
                          <a:pt x="14" y="2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89" name="Freeform 17"/>
                  <p:cNvSpPr>
                    <a:spLocks/>
                  </p:cNvSpPr>
                  <p:nvPr/>
                </p:nvSpPr>
                <p:spPr bwMode="ltGray">
                  <a:xfrm>
                    <a:off x="1892" y="634"/>
                    <a:ext cx="29" cy="16"/>
                  </a:xfrm>
                  <a:custGeom>
                    <a:avLst/>
                    <a:gdLst/>
                    <a:ahLst/>
                    <a:cxnLst>
                      <a:cxn ang="0">
                        <a:pos x="0" y="31"/>
                      </a:cxn>
                      <a:cxn ang="0">
                        <a:pos x="18" y="25"/>
                      </a:cxn>
                      <a:cxn ang="0">
                        <a:pos x="52" y="1"/>
                      </a:cxn>
                      <a:cxn ang="0">
                        <a:pos x="64" y="3"/>
                      </a:cxn>
                      <a:cxn ang="0">
                        <a:pos x="50" y="19"/>
                      </a:cxn>
                      <a:cxn ang="0">
                        <a:pos x="28" y="33"/>
                      </a:cxn>
                      <a:cxn ang="0">
                        <a:pos x="22" y="47"/>
                      </a:cxn>
                      <a:cxn ang="0">
                        <a:pos x="16" y="45"/>
                      </a:cxn>
                      <a:cxn ang="0">
                        <a:pos x="12" y="39"/>
                      </a:cxn>
                      <a:cxn ang="0">
                        <a:pos x="0" y="35"/>
                      </a:cxn>
                      <a:cxn ang="0">
                        <a:pos x="0" y="31"/>
                      </a:cxn>
                    </a:cxnLst>
                    <a:rect l="0" t="0" r="r" b="b"/>
                    <a:pathLst>
                      <a:path w="69" h="47">
                        <a:moveTo>
                          <a:pt x="0" y="31"/>
                        </a:moveTo>
                        <a:cubicBezTo>
                          <a:pt x="7" y="24"/>
                          <a:pt x="9" y="22"/>
                          <a:pt x="18" y="25"/>
                        </a:cubicBezTo>
                        <a:cubicBezTo>
                          <a:pt x="25" y="4"/>
                          <a:pt x="36" y="12"/>
                          <a:pt x="52" y="1"/>
                        </a:cubicBezTo>
                        <a:cubicBezTo>
                          <a:pt x="56" y="2"/>
                          <a:pt x="61" y="0"/>
                          <a:pt x="64" y="3"/>
                        </a:cubicBezTo>
                        <a:cubicBezTo>
                          <a:pt x="69" y="8"/>
                          <a:pt x="50" y="19"/>
                          <a:pt x="50" y="19"/>
                        </a:cubicBezTo>
                        <a:cubicBezTo>
                          <a:pt x="46" y="31"/>
                          <a:pt x="35" y="22"/>
                          <a:pt x="28" y="33"/>
                        </a:cubicBezTo>
                        <a:cubicBezTo>
                          <a:pt x="31" y="41"/>
                          <a:pt x="31" y="44"/>
                          <a:pt x="22" y="47"/>
                        </a:cubicBezTo>
                        <a:cubicBezTo>
                          <a:pt x="20" y="46"/>
                          <a:pt x="18" y="46"/>
                          <a:pt x="16" y="45"/>
                        </a:cubicBezTo>
                        <a:cubicBezTo>
                          <a:pt x="14" y="43"/>
                          <a:pt x="14" y="40"/>
                          <a:pt x="12" y="39"/>
                        </a:cubicBezTo>
                        <a:cubicBezTo>
                          <a:pt x="8" y="37"/>
                          <a:pt x="0" y="35"/>
                          <a:pt x="0" y="35"/>
                        </a:cubicBezTo>
                        <a:cubicBezTo>
                          <a:pt x="2" y="26"/>
                          <a:pt x="3" y="25"/>
                          <a:pt x="0" y="3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90" name="Freeform 18"/>
                  <p:cNvSpPr>
                    <a:spLocks/>
                  </p:cNvSpPr>
                  <p:nvPr/>
                </p:nvSpPr>
                <p:spPr bwMode="ltGray">
                  <a:xfrm>
                    <a:off x="1735" y="547"/>
                    <a:ext cx="151" cy="93"/>
                  </a:xfrm>
                  <a:custGeom>
                    <a:avLst/>
                    <a:gdLst/>
                    <a:ahLst/>
                    <a:cxnLst>
                      <a:cxn ang="0">
                        <a:pos x="10" y="4"/>
                      </a:cxn>
                      <a:cxn ang="0">
                        <a:pos x="36" y="18"/>
                      </a:cxn>
                      <a:cxn ang="0">
                        <a:pos x="46" y="30"/>
                      </a:cxn>
                      <a:cxn ang="0">
                        <a:pos x="76" y="52"/>
                      </a:cxn>
                      <a:cxn ang="0">
                        <a:pos x="92" y="66"/>
                      </a:cxn>
                      <a:cxn ang="0">
                        <a:pos x="122" y="98"/>
                      </a:cxn>
                      <a:cxn ang="0">
                        <a:pos x="136" y="128"/>
                      </a:cxn>
                      <a:cxn ang="0">
                        <a:pos x="148" y="132"/>
                      </a:cxn>
                      <a:cxn ang="0">
                        <a:pos x="154" y="150"/>
                      </a:cxn>
                      <a:cxn ang="0">
                        <a:pos x="176" y="152"/>
                      </a:cxn>
                      <a:cxn ang="0">
                        <a:pos x="170" y="196"/>
                      </a:cxn>
                      <a:cxn ang="0">
                        <a:pos x="180" y="224"/>
                      </a:cxn>
                      <a:cxn ang="0">
                        <a:pos x="198" y="232"/>
                      </a:cxn>
                      <a:cxn ang="0">
                        <a:pos x="216" y="234"/>
                      </a:cxn>
                      <a:cxn ang="0">
                        <a:pos x="236" y="242"/>
                      </a:cxn>
                      <a:cxn ang="0">
                        <a:pos x="254" y="236"/>
                      </a:cxn>
                      <a:cxn ang="0">
                        <a:pos x="272" y="248"/>
                      </a:cxn>
                      <a:cxn ang="0">
                        <a:pos x="296" y="256"/>
                      </a:cxn>
                      <a:cxn ang="0">
                        <a:pos x="314" y="264"/>
                      </a:cxn>
                      <a:cxn ang="0">
                        <a:pos x="352" y="266"/>
                      </a:cxn>
                      <a:cxn ang="0">
                        <a:pos x="342" y="274"/>
                      </a:cxn>
                      <a:cxn ang="0">
                        <a:pos x="322" y="272"/>
                      </a:cxn>
                      <a:cxn ang="0">
                        <a:pos x="300" y="270"/>
                      </a:cxn>
                      <a:cxn ang="0">
                        <a:pos x="288" y="266"/>
                      </a:cxn>
                      <a:cxn ang="0">
                        <a:pos x="252" y="264"/>
                      </a:cxn>
                      <a:cxn ang="0">
                        <a:pos x="234" y="260"/>
                      </a:cxn>
                      <a:cxn ang="0">
                        <a:pos x="172" y="242"/>
                      </a:cxn>
                      <a:cxn ang="0">
                        <a:pos x="160" y="216"/>
                      </a:cxn>
                      <a:cxn ang="0">
                        <a:pos x="126" y="200"/>
                      </a:cxn>
                      <a:cxn ang="0">
                        <a:pos x="108" y="186"/>
                      </a:cxn>
                      <a:cxn ang="0">
                        <a:pos x="94" y="158"/>
                      </a:cxn>
                      <a:cxn ang="0">
                        <a:pos x="68" y="108"/>
                      </a:cxn>
                      <a:cxn ang="0">
                        <a:pos x="64" y="102"/>
                      </a:cxn>
                      <a:cxn ang="0">
                        <a:pos x="58" y="100"/>
                      </a:cxn>
                      <a:cxn ang="0">
                        <a:pos x="54" y="88"/>
                      </a:cxn>
                      <a:cxn ang="0">
                        <a:pos x="38" y="58"/>
                      </a:cxn>
                      <a:cxn ang="0">
                        <a:pos x="20" y="40"/>
                      </a:cxn>
                      <a:cxn ang="0">
                        <a:pos x="4" y="22"/>
                      </a:cxn>
                      <a:cxn ang="0">
                        <a:pos x="10" y="2"/>
                      </a:cxn>
                      <a:cxn ang="0">
                        <a:pos x="10" y="4"/>
                      </a:cxn>
                    </a:cxnLst>
                    <a:rect l="0" t="0" r="r" b="b"/>
                    <a:pathLst>
                      <a:path w="355" h="277">
                        <a:moveTo>
                          <a:pt x="10" y="4"/>
                        </a:moveTo>
                        <a:cubicBezTo>
                          <a:pt x="22" y="0"/>
                          <a:pt x="24" y="14"/>
                          <a:pt x="36" y="18"/>
                        </a:cubicBezTo>
                        <a:cubicBezTo>
                          <a:pt x="37" y="19"/>
                          <a:pt x="45" y="29"/>
                          <a:pt x="46" y="30"/>
                        </a:cubicBezTo>
                        <a:cubicBezTo>
                          <a:pt x="56" y="40"/>
                          <a:pt x="67" y="38"/>
                          <a:pt x="76" y="52"/>
                        </a:cubicBezTo>
                        <a:cubicBezTo>
                          <a:pt x="80" y="58"/>
                          <a:pt x="92" y="66"/>
                          <a:pt x="92" y="66"/>
                        </a:cubicBezTo>
                        <a:cubicBezTo>
                          <a:pt x="96" y="79"/>
                          <a:pt x="112" y="88"/>
                          <a:pt x="122" y="98"/>
                        </a:cubicBezTo>
                        <a:cubicBezTo>
                          <a:pt x="124" y="105"/>
                          <a:pt x="130" y="124"/>
                          <a:pt x="136" y="128"/>
                        </a:cubicBezTo>
                        <a:cubicBezTo>
                          <a:pt x="140" y="130"/>
                          <a:pt x="148" y="132"/>
                          <a:pt x="148" y="132"/>
                        </a:cubicBezTo>
                        <a:cubicBezTo>
                          <a:pt x="150" y="138"/>
                          <a:pt x="154" y="150"/>
                          <a:pt x="154" y="150"/>
                        </a:cubicBezTo>
                        <a:cubicBezTo>
                          <a:pt x="161" y="139"/>
                          <a:pt x="168" y="144"/>
                          <a:pt x="176" y="152"/>
                        </a:cubicBezTo>
                        <a:cubicBezTo>
                          <a:pt x="174" y="167"/>
                          <a:pt x="173" y="181"/>
                          <a:pt x="170" y="196"/>
                        </a:cubicBezTo>
                        <a:cubicBezTo>
                          <a:pt x="171" y="202"/>
                          <a:pt x="174" y="220"/>
                          <a:pt x="180" y="224"/>
                        </a:cubicBezTo>
                        <a:cubicBezTo>
                          <a:pt x="185" y="228"/>
                          <a:pt x="193" y="228"/>
                          <a:pt x="198" y="232"/>
                        </a:cubicBezTo>
                        <a:cubicBezTo>
                          <a:pt x="204" y="230"/>
                          <a:pt x="216" y="234"/>
                          <a:pt x="216" y="234"/>
                        </a:cubicBezTo>
                        <a:cubicBezTo>
                          <a:pt x="223" y="241"/>
                          <a:pt x="225" y="245"/>
                          <a:pt x="236" y="242"/>
                        </a:cubicBezTo>
                        <a:cubicBezTo>
                          <a:pt x="242" y="240"/>
                          <a:pt x="254" y="236"/>
                          <a:pt x="254" y="236"/>
                        </a:cubicBezTo>
                        <a:cubicBezTo>
                          <a:pt x="260" y="240"/>
                          <a:pt x="265" y="246"/>
                          <a:pt x="272" y="248"/>
                        </a:cubicBezTo>
                        <a:cubicBezTo>
                          <a:pt x="277" y="250"/>
                          <a:pt x="291" y="252"/>
                          <a:pt x="296" y="256"/>
                        </a:cubicBezTo>
                        <a:cubicBezTo>
                          <a:pt x="301" y="260"/>
                          <a:pt x="314" y="264"/>
                          <a:pt x="314" y="264"/>
                        </a:cubicBezTo>
                        <a:cubicBezTo>
                          <a:pt x="330" y="263"/>
                          <a:pt x="338" y="261"/>
                          <a:pt x="352" y="266"/>
                        </a:cubicBezTo>
                        <a:cubicBezTo>
                          <a:pt x="355" y="275"/>
                          <a:pt x="350" y="277"/>
                          <a:pt x="342" y="274"/>
                        </a:cubicBezTo>
                        <a:cubicBezTo>
                          <a:pt x="336" y="276"/>
                          <a:pt x="322" y="272"/>
                          <a:pt x="322" y="272"/>
                        </a:cubicBezTo>
                        <a:cubicBezTo>
                          <a:pt x="314" y="275"/>
                          <a:pt x="308" y="272"/>
                          <a:pt x="300" y="270"/>
                        </a:cubicBezTo>
                        <a:cubicBezTo>
                          <a:pt x="296" y="269"/>
                          <a:pt x="288" y="266"/>
                          <a:pt x="288" y="266"/>
                        </a:cubicBezTo>
                        <a:cubicBezTo>
                          <a:pt x="276" y="270"/>
                          <a:pt x="264" y="266"/>
                          <a:pt x="252" y="264"/>
                        </a:cubicBezTo>
                        <a:cubicBezTo>
                          <a:pt x="245" y="259"/>
                          <a:pt x="242" y="257"/>
                          <a:pt x="234" y="260"/>
                        </a:cubicBezTo>
                        <a:cubicBezTo>
                          <a:pt x="211" y="252"/>
                          <a:pt x="192" y="256"/>
                          <a:pt x="172" y="242"/>
                        </a:cubicBezTo>
                        <a:cubicBezTo>
                          <a:pt x="165" y="231"/>
                          <a:pt x="176" y="221"/>
                          <a:pt x="160" y="216"/>
                        </a:cubicBezTo>
                        <a:cubicBezTo>
                          <a:pt x="154" y="233"/>
                          <a:pt x="136" y="203"/>
                          <a:pt x="126" y="200"/>
                        </a:cubicBezTo>
                        <a:cubicBezTo>
                          <a:pt x="120" y="196"/>
                          <a:pt x="114" y="190"/>
                          <a:pt x="108" y="186"/>
                        </a:cubicBezTo>
                        <a:cubicBezTo>
                          <a:pt x="104" y="175"/>
                          <a:pt x="104" y="165"/>
                          <a:pt x="94" y="158"/>
                        </a:cubicBezTo>
                        <a:cubicBezTo>
                          <a:pt x="83" y="142"/>
                          <a:pt x="85" y="119"/>
                          <a:pt x="68" y="108"/>
                        </a:cubicBezTo>
                        <a:cubicBezTo>
                          <a:pt x="67" y="106"/>
                          <a:pt x="66" y="104"/>
                          <a:pt x="64" y="102"/>
                        </a:cubicBezTo>
                        <a:cubicBezTo>
                          <a:pt x="62" y="101"/>
                          <a:pt x="59" y="102"/>
                          <a:pt x="58" y="100"/>
                        </a:cubicBezTo>
                        <a:cubicBezTo>
                          <a:pt x="56" y="97"/>
                          <a:pt x="54" y="88"/>
                          <a:pt x="54" y="88"/>
                        </a:cubicBezTo>
                        <a:cubicBezTo>
                          <a:pt x="59" y="73"/>
                          <a:pt x="52" y="61"/>
                          <a:pt x="38" y="58"/>
                        </a:cubicBezTo>
                        <a:cubicBezTo>
                          <a:pt x="32" y="49"/>
                          <a:pt x="31" y="44"/>
                          <a:pt x="20" y="40"/>
                        </a:cubicBezTo>
                        <a:cubicBezTo>
                          <a:pt x="16" y="27"/>
                          <a:pt x="16" y="26"/>
                          <a:pt x="4" y="22"/>
                        </a:cubicBezTo>
                        <a:cubicBezTo>
                          <a:pt x="1" y="13"/>
                          <a:pt x="0" y="5"/>
                          <a:pt x="10" y="2"/>
                        </a:cubicBezTo>
                        <a:cubicBezTo>
                          <a:pt x="18" y="5"/>
                          <a:pt x="18" y="4"/>
                          <a:pt x="10" y="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91" name="Freeform 19"/>
                  <p:cNvSpPr>
                    <a:spLocks/>
                  </p:cNvSpPr>
                  <p:nvPr/>
                </p:nvSpPr>
                <p:spPr bwMode="ltGray">
                  <a:xfrm>
                    <a:off x="1827" y="541"/>
                    <a:ext cx="67" cy="68"/>
                  </a:xfrm>
                  <a:custGeom>
                    <a:avLst/>
                    <a:gdLst/>
                    <a:ahLst/>
                    <a:cxnLst>
                      <a:cxn ang="0">
                        <a:pos x="54" y="66"/>
                      </a:cxn>
                      <a:cxn ang="0">
                        <a:pos x="66" y="58"/>
                      </a:cxn>
                      <a:cxn ang="0">
                        <a:pos x="68" y="52"/>
                      </a:cxn>
                      <a:cxn ang="0">
                        <a:pos x="80" y="44"/>
                      </a:cxn>
                      <a:cxn ang="0">
                        <a:pos x="106" y="22"/>
                      </a:cxn>
                      <a:cxn ang="0">
                        <a:pos x="112" y="4"/>
                      </a:cxn>
                      <a:cxn ang="0">
                        <a:pos x="124" y="0"/>
                      </a:cxn>
                      <a:cxn ang="0">
                        <a:pos x="150" y="28"/>
                      </a:cxn>
                      <a:cxn ang="0">
                        <a:pos x="146" y="44"/>
                      </a:cxn>
                      <a:cxn ang="0">
                        <a:pos x="126" y="64"/>
                      </a:cxn>
                      <a:cxn ang="0">
                        <a:pos x="132" y="94"/>
                      </a:cxn>
                      <a:cxn ang="0">
                        <a:pos x="142" y="110"/>
                      </a:cxn>
                      <a:cxn ang="0">
                        <a:pos x="146" y="128"/>
                      </a:cxn>
                      <a:cxn ang="0">
                        <a:pos x="128" y="128"/>
                      </a:cxn>
                      <a:cxn ang="0">
                        <a:pos x="116" y="146"/>
                      </a:cxn>
                      <a:cxn ang="0">
                        <a:pos x="104" y="156"/>
                      </a:cxn>
                      <a:cxn ang="0">
                        <a:pos x="100" y="198"/>
                      </a:cxn>
                      <a:cxn ang="0">
                        <a:pos x="88" y="202"/>
                      </a:cxn>
                      <a:cxn ang="0">
                        <a:pos x="82" y="206"/>
                      </a:cxn>
                      <a:cxn ang="0">
                        <a:pos x="76" y="202"/>
                      </a:cxn>
                      <a:cxn ang="0">
                        <a:pos x="72" y="190"/>
                      </a:cxn>
                      <a:cxn ang="0">
                        <a:pos x="60" y="186"/>
                      </a:cxn>
                      <a:cxn ang="0">
                        <a:pos x="42" y="194"/>
                      </a:cxn>
                      <a:cxn ang="0">
                        <a:pos x="28" y="186"/>
                      </a:cxn>
                      <a:cxn ang="0">
                        <a:pos x="10" y="148"/>
                      </a:cxn>
                      <a:cxn ang="0">
                        <a:pos x="4" y="130"/>
                      </a:cxn>
                      <a:cxn ang="0">
                        <a:pos x="0" y="118"/>
                      </a:cxn>
                      <a:cxn ang="0">
                        <a:pos x="20" y="96"/>
                      </a:cxn>
                      <a:cxn ang="0">
                        <a:pos x="32" y="104"/>
                      </a:cxn>
                      <a:cxn ang="0">
                        <a:pos x="34" y="80"/>
                      </a:cxn>
                      <a:cxn ang="0">
                        <a:pos x="52" y="70"/>
                      </a:cxn>
                      <a:cxn ang="0">
                        <a:pos x="54" y="66"/>
                      </a:cxn>
                    </a:cxnLst>
                    <a:rect l="0" t="0" r="r" b="b"/>
                    <a:pathLst>
                      <a:path w="156" h="206">
                        <a:moveTo>
                          <a:pt x="54" y="66"/>
                        </a:moveTo>
                        <a:cubicBezTo>
                          <a:pt x="58" y="63"/>
                          <a:pt x="64" y="63"/>
                          <a:pt x="66" y="58"/>
                        </a:cubicBezTo>
                        <a:cubicBezTo>
                          <a:pt x="67" y="56"/>
                          <a:pt x="67" y="53"/>
                          <a:pt x="68" y="52"/>
                        </a:cubicBezTo>
                        <a:cubicBezTo>
                          <a:pt x="71" y="49"/>
                          <a:pt x="80" y="44"/>
                          <a:pt x="80" y="44"/>
                        </a:cubicBezTo>
                        <a:cubicBezTo>
                          <a:pt x="113" y="55"/>
                          <a:pt x="85" y="29"/>
                          <a:pt x="106" y="22"/>
                        </a:cubicBezTo>
                        <a:cubicBezTo>
                          <a:pt x="110" y="17"/>
                          <a:pt x="108" y="9"/>
                          <a:pt x="112" y="4"/>
                        </a:cubicBezTo>
                        <a:cubicBezTo>
                          <a:pt x="115" y="1"/>
                          <a:pt x="124" y="0"/>
                          <a:pt x="124" y="0"/>
                        </a:cubicBezTo>
                        <a:cubicBezTo>
                          <a:pt x="138" y="14"/>
                          <a:pt x="126" y="23"/>
                          <a:pt x="150" y="28"/>
                        </a:cubicBezTo>
                        <a:cubicBezTo>
                          <a:pt x="156" y="36"/>
                          <a:pt x="154" y="39"/>
                          <a:pt x="146" y="44"/>
                        </a:cubicBezTo>
                        <a:cubicBezTo>
                          <a:pt x="141" y="52"/>
                          <a:pt x="135" y="61"/>
                          <a:pt x="126" y="64"/>
                        </a:cubicBezTo>
                        <a:cubicBezTo>
                          <a:pt x="118" y="75"/>
                          <a:pt x="128" y="83"/>
                          <a:pt x="132" y="94"/>
                        </a:cubicBezTo>
                        <a:cubicBezTo>
                          <a:pt x="129" y="103"/>
                          <a:pt x="135" y="105"/>
                          <a:pt x="142" y="110"/>
                        </a:cubicBezTo>
                        <a:cubicBezTo>
                          <a:pt x="145" y="119"/>
                          <a:pt x="141" y="120"/>
                          <a:pt x="146" y="128"/>
                        </a:cubicBezTo>
                        <a:cubicBezTo>
                          <a:pt x="142" y="139"/>
                          <a:pt x="135" y="133"/>
                          <a:pt x="128" y="128"/>
                        </a:cubicBezTo>
                        <a:cubicBezTo>
                          <a:pt x="116" y="132"/>
                          <a:pt x="122" y="136"/>
                          <a:pt x="116" y="146"/>
                        </a:cubicBezTo>
                        <a:cubicBezTo>
                          <a:pt x="113" y="151"/>
                          <a:pt x="108" y="152"/>
                          <a:pt x="104" y="156"/>
                        </a:cubicBezTo>
                        <a:cubicBezTo>
                          <a:pt x="107" y="167"/>
                          <a:pt x="112" y="191"/>
                          <a:pt x="100" y="198"/>
                        </a:cubicBezTo>
                        <a:cubicBezTo>
                          <a:pt x="96" y="200"/>
                          <a:pt x="92" y="200"/>
                          <a:pt x="88" y="202"/>
                        </a:cubicBezTo>
                        <a:cubicBezTo>
                          <a:pt x="86" y="203"/>
                          <a:pt x="84" y="205"/>
                          <a:pt x="82" y="206"/>
                        </a:cubicBezTo>
                        <a:cubicBezTo>
                          <a:pt x="80" y="205"/>
                          <a:pt x="77" y="204"/>
                          <a:pt x="76" y="202"/>
                        </a:cubicBezTo>
                        <a:cubicBezTo>
                          <a:pt x="74" y="198"/>
                          <a:pt x="76" y="191"/>
                          <a:pt x="72" y="190"/>
                        </a:cubicBezTo>
                        <a:cubicBezTo>
                          <a:pt x="68" y="189"/>
                          <a:pt x="60" y="186"/>
                          <a:pt x="60" y="186"/>
                        </a:cubicBezTo>
                        <a:cubicBezTo>
                          <a:pt x="53" y="188"/>
                          <a:pt x="49" y="192"/>
                          <a:pt x="42" y="194"/>
                        </a:cubicBezTo>
                        <a:cubicBezTo>
                          <a:pt x="34" y="189"/>
                          <a:pt x="37" y="183"/>
                          <a:pt x="28" y="186"/>
                        </a:cubicBezTo>
                        <a:cubicBezTo>
                          <a:pt x="12" y="181"/>
                          <a:pt x="19" y="161"/>
                          <a:pt x="10" y="148"/>
                        </a:cubicBezTo>
                        <a:cubicBezTo>
                          <a:pt x="5" y="121"/>
                          <a:pt x="11" y="147"/>
                          <a:pt x="4" y="130"/>
                        </a:cubicBezTo>
                        <a:cubicBezTo>
                          <a:pt x="2" y="126"/>
                          <a:pt x="0" y="118"/>
                          <a:pt x="0" y="118"/>
                        </a:cubicBezTo>
                        <a:cubicBezTo>
                          <a:pt x="2" y="95"/>
                          <a:pt x="0" y="83"/>
                          <a:pt x="20" y="96"/>
                        </a:cubicBezTo>
                        <a:cubicBezTo>
                          <a:pt x="23" y="105"/>
                          <a:pt x="23" y="110"/>
                          <a:pt x="32" y="104"/>
                        </a:cubicBezTo>
                        <a:cubicBezTo>
                          <a:pt x="35" y="95"/>
                          <a:pt x="29" y="88"/>
                          <a:pt x="34" y="80"/>
                        </a:cubicBezTo>
                        <a:cubicBezTo>
                          <a:pt x="36" y="76"/>
                          <a:pt x="48" y="73"/>
                          <a:pt x="52" y="70"/>
                        </a:cubicBezTo>
                        <a:cubicBezTo>
                          <a:pt x="57" y="63"/>
                          <a:pt x="58" y="62"/>
                          <a:pt x="54" y="6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92" name="Freeform 20"/>
                  <p:cNvSpPr>
                    <a:spLocks/>
                  </p:cNvSpPr>
                  <p:nvPr/>
                </p:nvSpPr>
                <p:spPr bwMode="ltGray">
                  <a:xfrm>
                    <a:off x="1892" y="572"/>
                    <a:ext cx="47" cy="13"/>
                  </a:xfrm>
                  <a:custGeom>
                    <a:avLst/>
                    <a:gdLst/>
                    <a:ahLst/>
                    <a:cxnLst>
                      <a:cxn ang="0">
                        <a:pos x="4" y="32"/>
                      </a:cxn>
                      <a:cxn ang="0">
                        <a:pos x="18" y="10"/>
                      </a:cxn>
                      <a:cxn ang="0">
                        <a:pos x="46" y="20"/>
                      </a:cxn>
                      <a:cxn ang="0">
                        <a:pos x="72" y="14"/>
                      </a:cxn>
                      <a:cxn ang="0">
                        <a:pos x="90" y="0"/>
                      </a:cxn>
                      <a:cxn ang="0">
                        <a:pos x="76" y="26"/>
                      </a:cxn>
                      <a:cxn ang="0">
                        <a:pos x="60" y="38"/>
                      </a:cxn>
                      <a:cxn ang="0">
                        <a:pos x="42" y="32"/>
                      </a:cxn>
                      <a:cxn ang="0">
                        <a:pos x="14" y="30"/>
                      </a:cxn>
                      <a:cxn ang="0">
                        <a:pos x="4" y="32"/>
                      </a:cxn>
                    </a:cxnLst>
                    <a:rect l="0" t="0" r="r" b="b"/>
                    <a:pathLst>
                      <a:path w="109" h="38">
                        <a:moveTo>
                          <a:pt x="4" y="32"/>
                        </a:moveTo>
                        <a:cubicBezTo>
                          <a:pt x="7" y="22"/>
                          <a:pt x="7" y="14"/>
                          <a:pt x="18" y="10"/>
                        </a:cubicBezTo>
                        <a:cubicBezTo>
                          <a:pt x="28" y="12"/>
                          <a:pt x="37" y="14"/>
                          <a:pt x="46" y="20"/>
                        </a:cubicBezTo>
                        <a:cubicBezTo>
                          <a:pt x="62" y="15"/>
                          <a:pt x="54" y="17"/>
                          <a:pt x="72" y="14"/>
                        </a:cubicBezTo>
                        <a:cubicBezTo>
                          <a:pt x="77" y="9"/>
                          <a:pt x="90" y="0"/>
                          <a:pt x="90" y="0"/>
                        </a:cubicBezTo>
                        <a:cubicBezTo>
                          <a:pt x="109" y="6"/>
                          <a:pt x="85" y="23"/>
                          <a:pt x="76" y="26"/>
                        </a:cubicBezTo>
                        <a:cubicBezTo>
                          <a:pt x="71" y="33"/>
                          <a:pt x="68" y="35"/>
                          <a:pt x="60" y="38"/>
                        </a:cubicBezTo>
                        <a:cubicBezTo>
                          <a:pt x="54" y="36"/>
                          <a:pt x="42" y="32"/>
                          <a:pt x="42" y="32"/>
                        </a:cubicBezTo>
                        <a:cubicBezTo>
                          <a:pt x="33" y="23"/>
                          <a:pt x="26" y="26"/>
                          <a:pt x="14" y="30"/>
                        </a:cubicBezTo>
                        <a:cubicBezTo>
                          <a:pt x="1" y="28"/>
                          <a:pt x="0" y="24"/>
                          <a:pt x="4" y="3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93" name="Freeform 21"/>
                  <p:cNvSpPr>
                    <a:spLocks/>
                  </p:cNvSpPr>
                  <p:nvPr/>
                </p:nvSpPr>
                <p:spPr bwMode="ltGray">
                  <a:xfrm>
                    <a:off x="1890" y="588"/>
                    <a:ext cx="32" cy="34"/>
                  </a:xfrm>
                  <a:custGeom>
                    <a:avLst/>
                    <a:gdLst/>
                    <a:ahLst/>
                    <a:cxnLst>
                      <a:cxn ang="0">
                        <a:pos x="8" y="18"/>
                      </a:cxn>
                      <a:cxn ang="0">
                        <a:pos x="18" y="0"/>
                      </a:cxn>
                      <a:cxn ang="0">
                        <a:pos x="34" y="18"/>
                      </a:cxn>
                      <a:cxn ang="0">
                        <a:pos x="62" y="4"/>
                      </a:cxn>
                      <a:cxn ang="0">
                        <a:pos x="46" y="34"/>
                      </a:cxn>
                      <a:cxn ang="0">
                        <a:pos x="54" y="48"/>
                      </a:cxn>
                      <a:cxn ang="0">
                        <a:pos x="58" y="60"/>
                      </a:cxn>
                      <a:cxn ang="0">
                        <a:pos x="46" y="74"/>
                      </a:cxn>
                      <a:cxn ang="0">
                        <a:pos x="34" y="60"/>
                      </a:cxn>
                      <a:cxn ang="0">
                        <a:pos x="22" y="48"/>
                      </a:cxn>
                      <a:cxn ang="0">
                        <a:pos x="28" y="68"/>
                      </a:cxn>
                      <a:cxn ang="0">
                        <a:pos x="30" y="74"/>
                      </a:cxn>
                      <a:cxn ang="0">
                        <a:pos x="20" y="104"/>
                      </a:cxn>
                      <a:cxn ang="0">
                        <a:pos x="12" y="102"/>
                      </a:cxn>
                      <a:cxn ang="0">
                        <a:pos x="8" y="90"/>
                      </a:cxn>
                      <a:cxn ang="0">
                        <a:pos x="0" y="54"/>
                      </a:cxn>
                      <a:cxn ang="0">
                        <a:pos x="2" y="30"/>
                      </a:cxn>
                      <a:cxn ang="0">
                        <a:pos x="8" y="18"/>
                      </a:cxn>
                    </a:cxnLst>
                    <a:rect l="0" t="0" r="r" b="b"/>
                    <a:pathLst>
                      <a:path w="76" h="104">
                        <a:moveTo>
                          <a:pt x="8" y="18"/>
                        </a:moveTo>
                        <a:cubicBezTo>
                          <a:pt x="10" y="8"/>
                          <a:pt x="9" y="3"/>
                          <a:pt x="18" y="0"/>
                        </a:cubicBezTo>
                        <a:cubicBezTo>
                          <a:pt x="28" y="3"/>
                          <a:pt x="25" y="12"/>
                          <a:pt x="34" y="18"/>
                        </a:cubicBezTo>
                        <a:cubicBezTo>
                          <a:pt x="46" y="16"/>
                          <a:pt x="51" y="8"/>
                          <a:pt x="62" y="4"/>
                        </a:cubicBezTo>
                        <a:cubicBezTo>
                          <a:pt x="76" y="9"/>
                          <a:pt x="56" y="31"/>
                          <a:pt x="46" y="34"/>
                        </a:cubicBezTo>
                        <a:cubicBezTo>
                          <a:pt x="51" y="56"/>
                          <a:pt x="43" y="29"/>
                          <a:pt x="54" y="48"/>
                        </a:cubicBezTo>
                        <a:cubicBezTo>
                          <a:pt x="56" y="52"/>
                          <a:pt x="58" y="60"/>
                          <a:pt x="58" y="60"/>
                        </a:cubicBezTo>
                        <a:cubicBezTo>
                          <a:pt x="55" y="68"/>
                          <a:pt x="54" y="71"/>
                          <a:pt x="46" y="74"/>
                        </a:cubicBezTo>
                        <a:cubicBezTo>
                          <a:pt x="38" y="71"/>
                          <a:pt x="37" y="68"/>
                          <a:pt x="34" y="60"/>
                        </a:cubicBezTo>
                        <a:cubicBezTo>
                          <a:pt x="33" y="50"/>
                          <a:pt x="32" y="33"/>
                          <a:pt x="22" y="48"/>
                        </a:cubicBezTo>
                        <a:cubicBezTo>
                          <a:pt x="25" y="60"/>
                          <a:pt x="23" y="53"/>
                          <a:pt x="28" y="68"/>
                        </a:cubicBezTo>
                        <a:cubicBezTo>
                          <a:pt x="29" y="70"/>
                          <a:pt x="30" y="74"/>
                          <a:pt x="30" y="74"/>
                        </a:cubicBezTo>
                        <a:cubicBezTo>
                          <a:pt x="24" y="84"/>
                          <a:pt x="22" y="93"/>
                          <a:pt x="20" y="104"/>
                        </a:cubicBezTo>
                        <a:cubicBezTo>
                          <a:pt x="17" y="103"/>
                          <a:pt x="14" y="104"/>
                          <a:pt x="12" y="102"/>
                        </a:cubicBezTo>
                        <a:cubicBezTo>
                          <a:pt x="9" y="99"/>
                          <a:pt x="8" y="90"/>
                          <a:pt x="8" y="90"/>
                        </a:cubicBezTo>
                        <a:cubicBezTo>
                          <a:pt x="13" y="75"/>
                          <a:pt x="14" y="64"/>
                          <a:pt x="0" y="54"/>
                        </a:cubicBezTo>
                        <a:cubicBezTo>
                          <a:pt x="1" y="46"/>
                          <a:pt x="1" y="38"/>
                          <a:pt x="2" y="30"/>
                        </a:cubicBezTo>
                        <a:cubicBezTo>
                          <a:pt x="2" y="27"/>
                          <a:pt x="13" y="2"/>
                          <a:pt x="8" y="1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94" name="Freeform 22"/>
                  <p:cNvSpPr>
                    <a:spLocks/>
                  </p:cNvSpPr>
                  <p:nvPr/>
                </p:nvSpPr>
                <p:spPr bwMode="ltGray">
                  <a:xfrm>
                    <a:off x="1944" y="569"/>
                    <a:ext cx="16" cy="20"/>
                  </a:xfrm>
                  <a:custGeom>
                    <a:avLst/>
                    <a:gdLst/>
                    <a:ahLst/>
                    <a:cxnLst>
                      <a:cxn ang="0">
                        <a:pos x="3" y="28"/>
                      </a:cxn>
                      <a:cxn ang="0">
                        <a:pos x="13" y="0"/>
                      </a:cxn>
                      <a:cxn ang="0">
                        <a:pos x="15" y="28"/>
                      </a:cxn>
                      <a:cxn ang="0">
                        <a:pos x="37" y="38"/>
                      </a:cxn>
                      <a:cxn ang="0">
                        <a:pos x="19" y="44"/>
                      </a:cxn>
                      <a:cxn ang="0">
                        <a:pos x="5" y="58"/>
                      </a:cxn>
                      <a:cxn ang="0">
                        <a:pos x="1" y="34"/>
                      </a:cxn>
                      <a:cxn ang="0">
                        <a:pos x="3" y="28"/>
                      </a:cxn>
                    </a:cxnLst>
                    <a:rect l="0" t="0" r="r" b="b"/>
                    <a:pathLst>
                      <a:path w="37" h="61">
                        <a:moveTo>
                          <a:pt x="3" y="28"/>
                        </a:moveTo>
                        <a:cubicBezTo>
                          <a:pt x="5" y="14"/>
                          <a:pt x="2" y="7"/>
                          <a:pt x="13" y="0"/>
                        </a:cubicBezTo>
                        <a:cubicBezTo>
                          <a:pt x="26" y="9"/>
                          <a:pt x="23" y="17"/>
                          <a:pt x="15" y="28"/>
                        </a:cubicBezTo>
                        <a:cubicBezTo>
                          <a:pt x="25" y="31"/>
                          <a:pt x="33" y="27"/>
                          <a:pt x="37" y="38"/>
                        </a:cubicBezTo>
                        <a:cubicBezTo>
                          <a:pt x="30" y="45"/>
                          <a:pt x="28" y="47"/>
                          <a:pt x="19" y="44"/>
                        </a:cubicBezTo>
                        <a:cubicBezTo>
                          <a:pt x="13" y="54"/>
                          <a:pt x="18" y="61"/>
                          <a:pt x="5" y="58"/>
                        </a:cubicBezTo>
                        <a:cubicBezTo>
                          <a:pt x="0" y="50"/>
                          <a:pt x="3" y="44"/>
                          <a:pt x="1" y="34"/>
                        </a:cubicBezTo>
                        <a:cubicBezTo>
                          <a:pt x="2" y="32"/>
                          <a:pt x="3" y="28"/>
                          <a:pt x="3"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95" name="Freeform 23"/>
                  <p:cNvSpPr>
                    <a:spLocks/>
                  </p:cNvSpPr>
                  <p:nvPr/>
                </p:nvSpPr>
                <p:spPr bwMode="ltGray">
                  <a:xfrm>
                    <a:off x="1948" y="600"/>
                    <a:ext cx="20" cy="10"/>
                  </a:xfrm>
                  <a:custGeom>
                    <a:avLst/>
                    <a:gdLst/>
                    <a:ahLst/>
                    <a:cxnLst>
                      <a:cxn ang="0">
                        <a:pos x="7" y="0"/>
                      </a:cxn>
                      <a:cxn ang="0">
                        <a:pos x="29" y="0"/>
                      </a:cxn>
                      <a:cxn ang="0">
                        <a:pos x="49" y="16"/>
                      </a:cxn>
                      <a:cxn ang="0">
                        <a:pos x="35" y="14"/>
                      </a:cxn>
                      <a:cxn ang="0">
                        <a:pos x="3" y="16"/>
                      </a:cxn>
                      <a:cxn ang="0">
                        <a:pos x="7" y="0"/>
                      </a:cxn>
                    </a:cxnLst>
                    <a:rect l="0" t="0" r="r" b="b"/>
                    <a:pathLst>
                      <a:path w="49" h="29">
                        <a:moveTo>
                          <a:pt x="7" y="0"/>
                        </a:moveTo>
                        <a:cubicBezTo>
                          <a:pt x="15" y="6"/>
                          <a:pt x="19" y="2"/>
                          <a:pt x="29" y="0"/>
                        </a:cubicBezTo>
                        <a:cubicBezTo>
                          <a:pt x="45" y="5"/>
                          <a:pt x="40" y="3"/>
                          <a:pt x="49" y="16"/>
                        </a:cubicBezTo>
                        <a:cubicBezTo>
                          <a:pt x="46" y="29"/>
                          <a:pt x="42" y="21"/>
                          <a:pt x="35" y="14"/>
                        </a:cubicBezTo>
                        <a:cubicBezTo>
                          <a:pt x="26" y="15"/>
                          <a:pt x="12" y="19"/>
                          <a:pt x="3" y="16"/>
                        </a:cubicBezTo>
                        <a:cubicBezTo>
                          <a:pt x="0" y="6"/>
                          <a:pt x="7" y="10"/>
                          <a:pt x="7" y="0"/>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96" name="Freeform 24"/>
                  <p:cNvSpPr>
                    <a:spLocks/>
                  </p:cNvSpPr>
                  <p:nvPr/>
                </p:nvSpPr>
                <p:spPr bwMode="ltGray">
                  <a:xfrm>
                    <a:off x="1969" y="585"/>
                    <a:ext cx="26" cy="17"/>
                  </a:xfrm>
                  <a:custGeom>
                    <a:avLst/>
                    <a:gdLst/>
                    <a:ahLst/>
                    <a:cxnLst>
                      <a:cxn ang="0">
                        <a:pos x="21" y="38"/>
                      </a:cxn>
                      <a:cxn ang="0">
                        <a:pos x="15" y="26"/>
                      </a:cxn>
                      <a:cxn ang="0">
                        <a:pos x="3" y="22"/>
                      </a:cxn>
                      <a:cxn ang="0">
                        <a:pos x="13" y="8"/>
                      </a:cxn>
                      <a:cxn ang="0">
                        <a:pos x="25" y="0"/>
                      </a:cxn>
                      <a:cxn ang="0">
                        <a:pos x="49" y="10"/>
                      </a:cxn>
                      <a:cxn ang="0">
                        <a:pos x="53" y="20"/>
                      </a:cxn>
                      <a:cxn ang="0">
                        <a:pos x="61" y="32"/>
                      </a:cxn>
                      <a:cxn ang="0">
                        <a:pos x="41" y="38"/>
                      </a:cxn>
                      <a:cxn ang="0">
                        <a:pos x="23" y="44"/>
                      </a:cxn>
                      <a:cxn ang="0">
                        <a:pos x="21" y="38"/>
                      </a:cxn>
                    </a:cxnLst>
                    <a:rect l="0" t="0" r="r" b="b"/>
                    <a:pathLst>
                      <a:path w="61" h="48">
                        <a:moveTo>
                          <a:pt x="21" y="38"/>
                        </a:moveTo>
                        <a:cubicBezTo>
                          <a:pt x="19" y="34"/>
                          <a:pt x="19" y="29"/>
                          <a:pt x="15" y="26"/>
                        </a:cubicBezTo>
                        <a:cubicBezTo>
                          <a:pt x="12" y="24"/>
                          <a:pt x="3" y="22"/>
                          <a:pt x="3" y="22"/>
                        </a:cubicBezTo>
                        <a:cubicBezTo>
                          <a:pt x="0" y="12"/>
                          <a:pt x="5" y="12"/>
                          <a:pt x="13" y="8"/>
                        </a:cubicBezTo>
                        <a:cubicBezTo>
                          <a:pt x="17" y="6"/>
                          <a:pt x="25" y="0"/>
                          <a:pt x="25" y="0"/>
                        </a:cubicBezTo>
                        <a:cubicBezTo>
                          <a:pt x="37" y="2"/>
                          <a:pt x="41" y="2"/>
                          <a:pt x="49" y="10"/>
                        </a:cubicBezTo>
                        <a:cubicBezTo>
                          <a:pt x="45" y="21"/>
                          <a:pt x="46" y="12"/>
                          <a:pt x="53" y="20"/>
                        </a:cubicBezTo>
                        <a:cubicBezTo>
                          <a:pt x="56" y="24"/>
                          <a:pt x="61" y="32"/>
                          <a:pt x="61" y="32"/>
                        </a:cubicBezTo>
                        <a:cubicBezTo>
                          <a:pt x="56" y="47"/>
                          <a:pt x="53" y="42"/>
                          <a:pt x="41" y="38"/>
                        </a:cubicBezTo>
                        <a:cubicBezTo>
                          <a:pt x="27" y="47"/>
                          <a:pt x="34" y="48"/>
                          <a:pt x="23" y="44"/>
                        </a:cubicBezTo>
                        <a:cubicBezTo>
                          <a:pt x="22" y="42"/>
                          <a:pt x="21" y="38"/>
                          <a:pt x="21" y="3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97" name="Freeform 25"/>
                  <p:cNvSpPr>
                    <a:spLocks/>
                  </p:cNvSpPr>
                  <p:nvPr/>
                </p:nvSpPr>
                <p:spPr bwMode="ltGray">
                  <a:xfrm>
                    <a:off x="1976" y="593"/>
                    <a:ext cx="122" cy="61"/>
                  </a:xfrm>
                  <a:custGeom>
                    <a:avLst/>
                    <a:gdLst/>
                    <a:ahLst/>
                    <a:cxnLst>
                      <a:cxn ang="0">
                        <a:pos x="46" y="28"/>
                      </a:cxn>
                      <a:cxn ang="0">
                        <a:pos x="36" y="14"/>
                      </a:cxn>
                      <a:cxn ang="0">
                        <a:pos x="26" y="30"/>
                      </a:cxn>
                      <a:cxn ang="0">
                        <a:pos x="0" y="24"/>
                      </a:cxn>
                      <a:cxn ang="0">
                        <a:pos x="10" y="42"/>
                      </a:cxn>
                      <a:cxn ang="0">
                        <a:pos x="16" y="62"/>
                      </a:cxn>
                      <a:cxn ang="0">
                        <a:pos x="24" y="48"/>
                      </a:cxn>
                      <a:cxn ang="0">
                        <a:pos x="30" y="44"/>
                      </a:cxn>
                      <a:cxn ang="0">
                        <a:pos x="48" y="56"/>
                      </a:cxn>
                      <a:cxn ang="0">
                        <a:pos x="70" y="62"/>
                      </a:cxn>
                      <a:cxn ang="0">
                        <a:pos x="88" y="72"/>
                      </a:cxn>
                      <a:cxn ang="0">
                        <a:pos x="106" y="102"/>
                      </a:cxn>
                      <a:cxn ang="0">
                        <a:pos x="104" y="122"/>
                      </a:cxn>
                      <a:cxn ang="0">
                        <a:pos x="98" y="134"/>
                      </a:cxn>
                      <a:cxn ang="0">
                        <a:pos x="122" y="128"/>
                      </a:cxn>
                      <a:cxn ang="0">
                        <a:pos x="140" y="140"/>
                      </a:cxn>
                      <a:cxn ang="0">
                        <a:pos x="168" y="148"/>
                      </a:cxn>
                      <a:cxn ang="0">
                        <a:pos x="174" y="146"/>
                      </a:cxn>
                      <a:cxn ang="0">
                        <a:pos x="168" y="134"/>
                      </a:cxn>
                      <a:cxn ang="0">
                        <a:pos x="178" y="136"/>
                      </a:cxn>
                      <a:cxn ang="0">
                        <a:pos x="186" y="118"/>
                      </a:cxn>
                      <a:cxn ang="0">
                        <a:pos x="202" y="122"/>
                      </a:cxn>
                      <a:cxn ang="0">
                        <a:pos x="214" y="130"/>
                      </a:cxn>
                      <a:cxn ang="0">
                        <a:pos x="244" y="168"/>
                      </a:cxn>
                      <a:cxn ang="0">
                        <a:pos x="262" y="178"/>
                      </a:cxn>
                      <a:cxn ang="0">
                        <a:pos x="284" y="170"/>
                      </a:cxn>
                      <a:cxn ang="0">
                        <a:pos x="268" y="160"/>
                      </a:cxn>
                      <a:cxn ang="0">
                        <a:pos x="256" y="138"/>
                      </a:cxn>
                      <a:cxn ang="0">
                        <a:pos x="250" y="132"/>
                      </a:cxn>
                      <a:cxn ang="0">
                        <a:pos x="248" y="122"/>
                      </a:cxn>
                      <a:cxn ang="0">
                        <a:pos x="236" y="116"/>
                      </a:cxn>
                      <a:cxn ang="0">
                        <a:pos x="240" y="96"/>
                      </a:cxn>
                      <a:cxn ang="0">
                        <a:pos x="220" y="86"/>
                      </a:cxn>
                      <a:cxn ang="0">
                        <a:pos x="210" y="70"/>
                      </a:cxn>
                      <a:cxn ang="0">
                        <a:pos x="190" y="54"/>
                      </a:cxn>
                      <a:cxn ang="0">
                        <a:pos x="168" y="38"/>
                      </a:cxn>
                      <a:cxn ang="0">
                        <a:pos x="156" y="34"/>
                      </a:cxn>
                      <a:cxn ang="0">
                        <a:pos x="120" y="16"/>
                      </a:cxn>
                      <a:cxn ang="0">
                        <a:pos x="102" y="4"/>
                      </a:cxn>
                      <a:cxn ang="0">
                        <a:pos x="96" y="0"/>
                      </a:cxn>
                      <a:cxn ang="0">
                        <a:pos x="70" y="10"/>
                      </a:cxn>
                      <a:cxn ang="0">
                        <a:pos x="56" y="32"/>
                      </a:cxn>
                      <a:cxn ang="0">
                        <a:pos x="46" y="28"/>
                      </a:cxn>
                    </a:cxnLst>
                    <a:rect l="0" t="0" r="r" b="b"/>
                    <a:pathLst>
                      <a:path w="286" h="182">
                        <a:moveTo>
                          <a:pt x="46" y="28"/>
                        </a:moveTo>
                        <a:cubicBezTo>
                          <a:pt x="41" y="14"/>
                          <a:pt x="46" y="17"/>
                          <a:pt x="36" y="14"/>
                        </a:cubicBezTo>
                        <a:cubicBezTo>
                          <a:pt x="31" y="17"/>
                          <a:pt x="26" y="30"/>
                          <a:pt x="26" y="30"/>
                        </a:cubicBezTo>
                        <a:cubicBezTo>
                          <a:pt x="12" y="25"/>
                          <a:pt x="19" y="21"/>
                          <a:pt x="0" y="24"/>
                        </a:cubicBezTo>
                        <a:cubicBezTo>
                          <a:pt x="2" y="33"/>
                          <a:pt x="2" y="37"/>
                          <a:pt x="10" y="42"/>
                        </a:cubicBezTo>
                        <a:cubicBezTo>
                          <a:pt x="12" y="49"/>
                          <a:pt x="14" y="55"/>
                          <a:pt x="16" y="62"/>
                        </a:cubicBezTo>
                        <a:cubicBezTo>
                          <a:pt x="24" y="59"/>
                          <a:pt x="27" y="57"/>
                          <a:pt x="24" y="48"/>
                        </a:cubicBezTo>
                        <a:cubicBezTo>
                          <a:pt x="26" y="47"/>
                          <a:pt x="28" y="43"/>
                          <a:pt x="30" y="44"/>
                        </a:cubicBezTo>
                        <a:cubicBezTo>
                          <a:pt x="48" y="48"/>
                          <a:pt x="36" y="52"/>
                          <a:pt x="48" y="56"/>
                        </a:cubicBezTo>
                        <a:cubicBezTo>
                          <a:pt x="74" y="65"/>
                          <a:pt x="47" y="56"/>
                          <a:pt x="70" y="62"/>
                        </a:cubicBezTo>
                        <a:cubicBezTo>
                          <a:pt x="77" y="64"/>
                          <a:pt x="88" y="72"/>
                          <a:pt x="88" y="72"/>
                        </a:cubicBezTo>
                        <a:cubicBezTo>
                          <a:pt x="96" y="84"/>
                          <a:pt x="102" y="87"/>
                          <a:pt x="106" y="102"/>
                        </a:cubicBezTo>
                        <a:cubicBezTo>
                          <a:pt x="105" y="109"/>
                          <a:pt x="106" y="115"/>
                          <a:pt x="104" y="122"/>
                        </a:cubicBezTo>
                        <a:cubicBezTo>
                          <a:pt x="103" y="126"/>
                          <a:pt x="94" y="132"/>
                          <a:pt x="98" y="134"/>
                        </a:cubicBezTo>
                        <a:cubicBezTo>
                          <a:pt x="106" y="137"/>
                          <a:pt x="122" y="128"/>
                          <a:pt x="122" y="128"/>
                        </a:cubicBezTo>
                        <a:cubicBezTo>
                          <a:pt x="130" y="131"/>
                          <a:pt x="133" y="135"/>
                          <a:pt x="140" y="140"/>
                        </a:cubicBezTo>
                        <a:cubicBezTo>
                          <a:pt x="148" y="145"/>
                          <a:pt x="159" y="145"/>
                          <a:pt x="168" y="148"/>
                        </a:cubicBezTo>
                        <a:cubicBezTo>
                          <a:pt x="170" y="147"/>
                          <a:pt x="173" y="148"/>
                          <a:pt x="174" y="146"/>
                        </a:cubicBezTo>
                        <a:cubicBezTo>
                          <a:pt x="176" y="142"/>
                          <a:pt x="164" y="136"/>
                          <a:pt x="168" y="134"/>
                        </a:cubicBezTo>
                        <a:cubicBezTo>
                          <a:pt x="171" y="132"/>
                          <a:pt x="175" y="135"/>
                          <a:pt x="178" y="136"/>
                        </a:cubicBezTo>
                        <a:cubicBezTo>
                          <a:pt x="182" y="131"/>
                          <a:pt x="186" y="118"/>
                          <a:pt x="186" y="118"/>
                        </a:cubicBezTo>
                        <a:cubicBezTo>
                          <a:pt x="189" y="119"/>
                          <a:pt x="199" y="120"/>
                          <a:pt x="202" y="122"/>
                        </a:cubicBezTo>
                        <a:cubicBezTo>
                          <a:pt x="206" y="124"/>
                          <a:pt x="214" y="130"/>
                          <a:pt x="214" y="130"/>
                        </a:cubicBezTo>
                        <a:cubicBezTo>
                          <a:pt x="224" y="145"/>
                          <a:pt x="228" y="158"/>
                          <a:pt x="244" y="168"/>
                        </a:cubicBezTo>
                        <a:cubicBezTo>
                          <a:pt x="250" y="172"/>
                          <a:pt x="262" y="178"/>
                          <a:pt x="262" y="178"/>
                        </a:cubicBezTo>
                        <a:cubicBezTo>
                          <a:pt x="265" y="178"/>
                          <a:pt x="286" y="182"/>
                          <a:pt x="284" y="170"/>
                        </a:cubicBezTo>
                        <a:cubicBezTo>
                          <a:pt x="283" y="164"/>
                          <a:pt x="268" y="160"/>
                          <a:pt x="268" y="160"/>
                        </a:cubicBezTo>
                        <a:cubicBezTo>
                          <a:pt x="261" y="150"/>
                          <a:pt x="270" y="143"/>
                          <a:pt x="256" y="138"/>
                        </a:cubicBezTo>
                        <a:cubicBezTo>
                          <a:pt x="254" y="136"/>
                          <a:pt x="251" y="135"/>
                          <a:pt x="250" y="132"/>
                        </a:cubicBezTo>
                        <a:cubicBezTo>
                          <a:pt x="248" y="129"/>
                          <a:pt x="250" y="125"/>
                          <a:pt x="248" y="122"/>
                        </a:cubicBezTo>
                        <a:cubicBezTo>
                          <a:pt x="246" y="118"/>
                          <a:pt x="240" y="118"/>
                          <a:pt x="236" y="116"/>
                        </a:cubicBezTo>
                        <a:cubicBezTo>
                          <a:pt x="230" y="107"/>
                          <a:pt x="227" y="100"/>
                          <a:pt x="240" y="96"/>
                        </a:cubicBezTo>
                        <a:cubicBezTo>
                          <a:pt x="236" y="83"/>
                          <a:pt x="236" y="84"/>
                          <a:pt x="220" y="86"/>
                        </a:cubicBezTo>
                        <a:cubicBezTo>
                          <a:pt x="209" y="82"/>
                          <a:pt x="208" y="82"/>
                          <a:pt x="210" y="70"/>
                        </a:cubicBezTo>
                        <a:cubicBezTo>
                          <a:pt x="207" y="60"/>
                          <a:pt x="199" y="57"/>
                          <a:pt x="190" y="54"/>
                        </a:cubicBezTo>
                        <a:cubicBezTo>
                          <a:pt x="181" y="45"/>
                          <a:pt x="181" y="42"/>
                          <a:pt x="168" y="38"/>
                        </a:cubicBezTo>
                        <a:cubicBezTo>
                          <a:pt x="164" y="37"/>
                          <a:pt x="156" y="34"/>
                          <a:pt x="156" y="34"/>
                        </a:cubicBezTo>
                        <a:cubicBezTo>
                          <a:pt x="146" y="24"/>
                          <a:pt x="134" y="21"/>
                          <a:pt x="120" y="16"/>
                        </a:cubicBezTo>
                        <a:cubicBezTo>
                          <a:pt x="113" y="14"/>
                          <a:pt x="108" y="8"/>
                          <a:pt x="102" y="4"/>
                        </a:cubicBezTo>
                        <a:cubicBezTo>
                          <a:pt x="100" y="3"/>
                          <a:pt x="96" y="0"/>
                          <a:pt x="96" y="0"/>
                        </a:cubicBezTo>
                        <a:cubicBezTo>
                          <a:pt x="83" y="2"/>
                          <a:pt x="79" y="1"/>
                          <a:pt x="70" y="10"/>
                        </a:cubicBezTo>
                        <a:cubicBezTo>
                          <a:pt x="67" y="19"/>
                          <a:pt x="63" y="27"/>
                          <a:pt x="56" y="32"/>
                        </a:cubicBezTo>
                        <a:cubicBezTo>
                          <a:pt x="49" y="30"/>
                          <a:pt x="52" y="31"/>
                          <a:pt x="46"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98" name="Freeform 26"/>
                  <p:cNvSpPr>
                    <a:spLocks/>
                  </p:cNvSpPr>
                  <p:nvPr/>
                </p:nvSpPr>
                <p:spPr bwMode="ltGray">
                  <a:xfrm>
                    <a:off x="2082" y="599"/>
                    <a:ext cx="33" cy="26"/>
                  </a:xfrm>
                  <a:custGeom>
                    <a:avLst/>
                    <a:gdLst/>
                    <a:ahLst/>
                    <a:cxnLst>
                      <a:cxn ang="0">
                        <a:pos x="1" y="58"/>
                      </a:cxn>
                      <a:cxn ang="0">
                        <a:pos x="27" y="60"/>
                      </a:cxn>
                      <a:cxn ang="0">
                        <a:pos x="45" y="48"/>
                      </a:cxn>
                      <a:cxn ang="0">
                        <a:pos x="57" y="30"/>
                      </a:cxn>
                      <a:cxn ang="0">
                        <a:pos x="43" y="14"/>
                      </a:cxn>
                      <a:cxn ang="0">
                        <a:pos x="43" y="4"/>
                      </a:cxn>
                      <a:cxn ang="0">
                        <a:pos x="71" y="26"/>
                      </a:cxn>
                      <a:cxn ang="0">
                        <a:pos x="67" y="54"/>
                      </a:cxn>
                      <a:cxn ang="0">
                        <a:pos x="33" y="78"/>
                      </a:cxn>
                      <a:cxn ang="0">
                        <a:pos x="9" y="66"/>
                      </a:cxn>
                      <a:cxn ang="0">
                        <a:pos x="3" y="62"/>
                      </a:cxn>
                      <a:cxn ang="0">
                        <a:pos x="1" y="58"/>
                      </a:cxn>
                    </a:cxnLst>
                    <a:rect l="0" t="0" r="r" b="b"/>
                    <a:pathLst>
                      <a:path w="78" h="78">
                        <a:moveTo>
                          <a:pt x="1" y="58"/>
                        </a:moveTo>
                        <a:cubicBezTo>
                          <a:pt x="6" y="44"/>
                          <a:pt x="18" y="57"/>
                          <a:pt x="27" y="60"/>
                        </a:cubicBezTo>
                        <a:cubicBezTo>
                          <a:pt x="35" y="57"/>
                          <a:pt x="38" y="52"/>
                          <a:pt x="45" y="48"/>
                        </a:cubicBezTo>
                        <a:cubicBezTo>
                          <a:pt x="48" y="40"/>
                          <a:pt x="51" y="36"/>
                          <a:pt x="57" y="30"/>
                        </a:cubicBezTo>
                        <a:cubicBezTo>
                          <a:pt x="55" y="23"/>
                          <a:pt x="43" y="14"/>
                          <a:pt x="43" y="14"/>
                        </a:cubicBezTo>
                        <a:cubicBezTo>
                          <a:pt x="33" y="0"/>
                          <a:pt x="30" y="1"/>
                          <a:pt x="43" y="4"/>
                        </a:cubicBezTo>
                        <a:cubicBezTo>
                          <a:pt x="54" y="11"/>
                          <a:pt x="58" y="22"/>
                          <a:pt x="71" y="26"/>
                        </a:cubicBezTo>
                        <a:cubicBezTo>
                          <a:pt x="78" y="37"/>
                          <a:pt x="78" y="46"/>
                          <a:pt x="67" y="54"/>
                        </a:cubicBezTo>
                        <a:cubicBezTo>
                          <a:pt x="51" y="49"/>
                          <a:pt x="53" y="71"/>
                          <a:pt x="33" y="78"/>
                        </a:cubicBezTo>
                        <a:cubicBezTo>
                          <a:pt x="16" y="72"/>
                          <a:pt x="25" y="76"/>
                          <a:pt x="9" y="66"/>
                        </a:cubicBezTo>
                        <a:cubicBezTo>
                          <a:pt x="7" y="65"/>
                          <a:pt x="3" y="62"/>
                          <a:pt x="3" y="62"/>
                        </a:cubicBezTo>
                        <a:cubicBezTo>
                          <a:pt x="0" y="54"/>
                          <a:pt x="13" y="42"/>
                          <a:pt x="1" y="5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099" name="Freeform 27"/>
                  <p:cNvSpPr>
                    <a:spLocks/>
                  </p:cNvSpPr>
                  <p:nvPr/>
                </p:nvSpPr>
                <p:spPr bwMode="ltGray">
                  <a:xfrm>
                    <a:off x="2152" y="544"/>
                    <a:ext cx="8" cy="6"/>
                  </a:xfrm>
                  <a:custGeom>
                    <a:avLst/>
                    <a:gdLst/>
                    <a:ahLst/>
                    <a:cxnLst>
                      <a:cxn ang="0">
                        <a:pos x="3" y="4"/>
                      </a:cxn>
                      <a:cxn ang="0">
                        <a:pos x="3" y="14"/>
                      </a:cxn>
                      <a:cxn ang="0">
                        <a:pos x="3" y="4"/>
                      </a:cxn>
                    </a:cxnLst>
                    <a:rect l="0" t="0" r="r" b="b"/>
                    <a:pathLst>
                      <a:path w="17" h="18">
                        <a:moveTo>
                          <a:pt x="3" y="4"/>
                        </a:moveTo>
                        <a:cubicBezTo>
                          <a:pt x="17" y="7"/>
                          <a:pt x="16" y="18"/>
                          <a:pt x="3" y="14"/>
                        </a:cubicBezTo>
                        <a:cubicBezTo>
                          <a:pt x="0" y="6"/>
                          <a:pt x="7" y="0"/>
                          <a:pt x="3" y="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00" name="Freeform 28"/>
                  <p:cNvSpPr>
                    <a:spLocks/>
                  </p:cNvSpPr>
                  <p:nvPr/>
                </p:nvSpPr>
                <p:spPr bwMode="ltGray">
                  <a:xfrm>
                    <a:off x="2194" y="584"/>
                    <a:ext cx="11" cy="8"/>
                  </a:xfrm>
                  <a:custGeom>
                    <a:avLst/>
                    <a:gdLst/>
                    <a:ahLst/>
                    <a:cxnLst>
                      <a:cxn ang="0">
                        <a:pos x="8" y="14"/>
                      </a:cxn>
                      <a:cxn ang="0">
                        <a:pos x="14" y="0"/>
                      </a:cxn>
                      <a:cxn ang="0">
                        <a:pos x="14" y="22"/>
                      </a:cxn>
                      <a:cxn ang="0">
                        <a:pos x="8" y="14"/>
                      </a:cxn>
                    </a:cxnLst>
                    <a:rect l="0" t="0" r="r" b="b"/>
                    <a:pathLst>
                      <a:path w="26" h="22">
                        <a:moveTo>
                          <a:pt x="8" y="14"/>
                        </a:moveTo>
                        <a:cubicBezTo>
                          <a:pt x="5" y="6"/>
                          <a:pt x="5" y="3"/>
                          <a:pt x="14" y="0"/>
                        </a:cubicBezTo>
                        <a:cubicBezTo>
                          <a:pt x="26" y="4"/>
                          <a:pt x="23" y="16"/>
                          <a:pt x="14" y="22"/>
                        </a:cubicBezTo>
                        <a:cubicBezTo>
                          <a:pt x="0" y="17"/>
                          <a:pt x="13" y="3"/>
                          <a:pt x="8" y="1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01" name="Freeform 29"/>
                  <p:cNvSpPr>
                    <a:spLocks/>
                  </p:cNvSpPr>
                  <p:nvPr/>
                </p:nvSpPr>
                <p:spPr bwMode="ltGray">
                  <a:xfrm>
                    <a:off x="2059" y="494"/>
                    <a:ext cx="8" cy="5"/>
                  </a:xfrm>
                  <a:custGeom>
                    <a:avLst/>
                    <a:gdLst/>
                    <a:ahLst/>
                    <a:cxnLst>
                      <a:cxn ang="0">
                        <a:pos x="7" y="12"/>
                      </a:cxn>
                      <a:cxn ang="0">
                        <a:pos x="17" y="2"/>
                      </a:cxn>
                      <a:cxn ang="0">
                        <a:pos x="9" y="12"/>
                      </a:cxn>
                      <a:cxn ang="0">
                        <a:pos x="7" y="12"/>
                      </a:cxn>
                    </a:cxnLst>
                    <a:rect l="0" t="0" r="r" b="b"/>
                    <a:pathLst>
                      <a:path w="20" h="15">
                        <a:moveTo>
                          <a:pt x="7" y="12"/>
                        </a:moveTo>
                        <a:cubicBezTo>
                          <a:pt x="0" y="1"/>
                          <a:pt x="6" y="0"/>
                          <a:pt x="17" y="2"/>
                        </a:cubicBezTo>
                        <a:cubicBezTo>
                          <a:pt x="20" y="10"/>
                          <a:pt x="18" y="15"/>
                          <a:pt x="9" y="12"/>
                        </a:cubicBezTo>
                        <a:cubicBezTo>
                          <a:pt x="4" y="4"/>
                          <a:pt x="4" y="4"/>
                          <a:pt x="7" y="1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02" name="Freeform 30"/>
                  <p:cNvSpPr>
                    <a:spLocks/>
                  </p:cNvSpPr>
                  <p:nvPr/>
                </p:nvSpPr>
                <p:spPr bwMode="ltGray">
                  <a:xfrm>
                    <a:off x="1988" y="536"/>
                    <a:ext cx="8" cy="5"/>
                  </a:xfrm>
                  <a:custGeom>
                    <a:avLst/>
                    <a:gdLst/>
                    <a:ahLst/>
                    <a:cxnLst>
                      <a:cxn ang="0">
                        <a:pos x="7" y="12"/>
                      </a:cxn>
                      <a:cxn ang="0">
                        <a:pos x="15" y="2"/>
                      </a:cxn>
                      <a:cxn ang="0">
                        <a:pos x="15" y="14"/>
                      </a:cxn>
                      <a:cxn ang="0">
                        <a:pos x="7" y="12"/>
                      </a:cxn>
                    </a:cxnLst>
                    <a:rect l="0" t="0" r="r" b="b"/>
                    <a:pathLst>
                      <a:path w="20" h="15">
                        <a:moveTo>
                          <a:pt x="7" y="12"/>
                        </a:moveTo>
                        <a:cubicBezTo>
                          <a:pt x="0" y="2"/>
                          <a:pt x="3" y="0"/>
                          <a:pt x="15" y="2"/>
                        </a:cubicBezTo>
                        <a:cubicBezTo>
                          <a:pt x="16" y="4"/>
                          <a:pt x="20" y="12"/>
                          <a:pt x="15" y="14"/>
                        </a:cubicBezTo>
                        <a:cubicBezTo>
                          <a:pt x="12" y="15"/>
                          <a:pt x="7" y="12"/>
                          <a:pt x="7" y="1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03" name="Freeform 31"/>
                  <p:cNvSpPr>
                    <a:spLocks/>
                  </p:cNvSpPr>
                  <p:nvPr/>
                </p:nvSpPr>
                <p:spPr bwMode="ltGray">
                  <a:xfrm>
                    <a:off x="1910" y="523"/>
                    <a:ext cx="34" cy="27"/>
                  </a:xfrm>
                  <a:custGeom>
                    <a:avLst/>
                    <a:gdLst/>
                    <a:ahLst/>
                    <a:cxnLst>
                      <a:cxn ang="0">
                        <a:pos x="0" y="50"/>
                      </a:cxn>
                      <a:cxn ang="0">
                        <a:pos x="14" y="24"/>
                      </a:cxn>
                      <a:cxn ang="0">
                        <a:pos x="26" y="20"/>
                      </a:cxn>
                      <a:cxn ang="0">
                        <a:pos x="48" y="18"/>
                      </a:cxn>
                      <a:cxn ang="0">
                        <a:pos x="58" y="0"/>
                      </a:cxn>
                      <a:cxn ang="0">
                        <a:pos x="80" y="40"/>
                      </a:cxn>
                      <a:cxn ang="0">
                        <a:pos x="70" y="56"/>
                      </a:cxn>
                      <a:cxn ang="0">
                        <a:pos x="54" y="62"/>
                      </a:cxn>
                      <a:cxn ang="0">
                        <a:pos x="48" y="80"/>
                      </a:cxn>
                      <a:cxn ang="0">
                        <a:pos x="32" y="68"/>
                      </a:cxn>
                      <a:cxn ang="0">
                        <a:pos x="38" y="52"/>
                      </a:cxn>
                      <a:cxn ang="0">
                        <a:pos x="30" y="28"/>
                      </a:cxn>
                      <a:cxn ang="0">
                        <a:pos x="20" y="48"/>
                      </a:cxn>
                      <a:cxn ang="0">
                        <a:pos x="8" y="56"/>
                      </a:cxn>
                      <a:cxn ang="0">
                        <a:pos x="0" y="50"/>
                      </a:cxn>
                    </a:cxnLst>
                    <a:rect l="0" t="0" r="r" b="b"/>
                    <a:pathLst>
                      <a:path w="80" h="80">
                        <a:moveTo>
                          <a:pt x="0" y="50"/>
                        </a:moveTo>
                        <a:cubicBezTo>
                          <a:pt x="1" y="47"/>
                          <a:pt x="12" y="25"/>
                          <a:pt x="14" y="24"/>
                        </a:cubicBezTo>
                        <a:cubicBezTo>
                          <a:pt x="17" y="22"/>
                          <a:pt x="26" y="20"/>
                          <a:pt x="26" y="20"/>
                        </a:cubicBezTo>
                        <a:cubicBezTo>
                          <a:pt x="34" y="23"/>
                          <a:pt x="40" y="21"/>
                          <a:pt x="48" y="18"/>
                        </a:cubicBezTo>
                        <a:cubicBezTo>
                          <a:pt x="52" y="12"/>
                          <a:pt x="54" y="6"/>
                          <a:pt x="58" y="0"/>
                        </a:cubicBezTo>
                        <a:cubicBezTo>
                          <a:pt x="70" y="4"/>
                          <a:pt x="76" y="28"/>
                          <a:pt x="80" y="40"/>
                        </a:cubicBezTo>
                        <a:cubicBezTo>
                          <a:pt x="75" y="54"/>
                          <a:pt x="80" y="50"/>
                          <a:pt x="70" y="56"/>
                        </a:cubicBezTo>
                        <a:cubicBezTo>
                          <a:pt x="61" y="53"/>
                          <a:pt x="59" y="54"/>
                          <a:pt x="54" y="62"/>
                        </a:cubicBezTo>
                        <a:cubicBezTo>
                          <a:pt x="57" y="71"/>
                          <a:pt x="56" y="75"/>
                          <a:pt x="48" y="80"/>
                        </a:cubicBezTo>
                        <a:cubicBezTo>
                          <a:pt x="40" y="77"/>
                          <a:pt x="39" y="72"/>
                          <a:pt x="32" y="68"/>
                        </a:cubicBezTo>
                        <a:cubicBezTo>
                          <a:pt x="26" y="59"/>
                          <a:pt x="30" y="57"/>
                          <a:pt x="38" y="52"/>
                        </a:cubicBezTo>
                        <a:cubicBezTo>
                          <a:pt x="41" y="42"/>
                          <a:pt x="39" y="34"/>
                          <a:pt x="30" y="28"/>
                        </a:cubicBezTo>
                        <a:cubicBezTo>
                          <a:pt x="20" y="31"/>
                          <a:pt x="30" y="40"/>
                          <a:pt x="20" y="48"/>
                        </a:cubicBezTo>
                        <a:cubicBezTo>
                          <a:pt x="16" y="51"/>
                          <a:pt x="8" y="56"/>
                          <a:pt x="8" y="56"/>
                        </a:cubicBezTo>
                        <a:cubicBezTo>
                          <a:pt x="2" y="50"/>
                          <a:pt x="5" y="50"/>
                          <a:pt x="0" y="50"/>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04" name="Freeform 32"/>
                  <p:cNvSpPr>
                    <a:spLocks/>
                  </p:cNvSpPr>
                  <p:nvPr/>
                </p:nvSpPr>
                <p:spPr bwMode="ltGray">
                  <a:xfrm>
                    <a:off x="1899" y="466"/>
                    <a:ext cx="40" cy="58"/>
                  </a:xfrm>
                  <a:custGeom>
                    <a:avLst/>
                    <a:gdLst/>
                    <a:ahLst/>
                    <a:cxnLst>
                      <a:cxn ang="0">
                        <a:pos x="14" y="96"/>
                      </a:cxn>
                      <a:cxn ang="0">
                        <a:pos x="26" y="128"/>
                      </a:cxn>
                      <a:cxn ang="0">
                        <a:pos x="32" y="108"/>
                      </a:cxn>
                      <a:cxn ang="0">
                        <a:pos x="52" y="100"/>
                      </a:cxn>
                      <a:cxn ang="0">
                        <a:pos x="46" y="124"/>
                      </a:cxn>
                      <a:cxn ang="0">
                        <a:pos x="66" y="126"/>
                      </a:cxn>
                      <a:cxn ang="0">
                        <a:pos x="76" y="142"/>
                      </a:cxn>
                      <a:cxn ang="0">
                        <a:pos x="58" y="148"/>
                      </a:cxn>
                      <a:cxn ang="0">
                        <a:pos x="74" y="174"/>
                      </a:cxn>
                      <a:cxn ang="0">
                        <a:pos x="84" y="154"/>
                      </a:cxn>
                      <a:cxn ang="0">
                        <a:pos x="82" y="112"/>
                      </a:cxn>
                      <a:cxn ang="0">
                        <a:pos x="60" y="106"/>
                      </a:cxn>
                      <a:cxn ang="0">
                        <a:pos x="50" y="82"/>
                      </a:cxn>
                      <a:cxn ang="0">
                        <a:pos x="34" y="82"/>
                      </a:cxn>
                      <a:cxn ang="0">
                        <a:pos x="30" y="70"/>
                      </a:cxn>
                      <a:cxn ang="0">
                        <a:pos x="42" y="42"/>
                      </a:cxn>
                      <a:cxn ang="0">
                        <a:pos x="30" y="0"/>
                      </a:cxn>
                      <a:cxn ang="0">
                        <a:pos x="18" y="22"/>
                      </a:cxn>
                      <a:cxn ang="0">
                        <a:pos x="4" y="46"/>
                      </a:cxn>
                      <a:cxn ang="0">
                        <a:pos x="14" y="76"/>
                      </a:cxn>
                      <a:cxn ang="0">
                        <a:pos x="14" y="96"/>
                      </a:cxn>
                    </a:cxnLst>
                    <a:rect l="0" t="0" r="r" b="b"/>
                    <a:pathLst>
                      <a:path w="94" h="174">
                        <a:moveTo>
                          <a:pt x="14" y="96"/>
                        </a:moveTo>
                        <a:cubicBezTo>
                          <a:pt x="11" y="109"/>
                          <a:pt x="15" y="120"/>
                          <a:pt x="26" y="128"/>
                        </a:cubicBezTo>
                        <a:cubicBezTo>
                          <a:pt x="34" y="120"/>
                          <a:pt x="35" y="119"/>
                          <a:pt x="32" y="108"/>
                        </a:cubicBezTo>
                        <a:cubicBezTo>
                          <a:pt x="35" y="92"/>
                          <a:pt x="39" y="92"/>
                          <a:pt x="52" y="100"/>
                        </a:cubicBezTo>
                        <a:cubicBezTo>
                          <a:pt x="59" y="110"/>
                          <a:pt x="49" y="114"/>
                          <a:pt x="46" y="124"/>
                        </a:cubicBezTo>
                        <a:cubicBezTo>
                          <a:pt x="50" y="137"/>
                          <a:pt x="57" y="129"/>
                          <a:pt x="66" y="126"/>
                        </a:cubicBezTo>
                        <a:cubicBezTo>
                          <a:pt x="77" y="129"/>
                          <a:pt x="79" y="131"/>
                          <a:pt x="76" y="142"/>
                        </a:cubicBezTo>
                        <a:cubicBezTo>
                          <a:pt x="67" y="139"/>
                          <a:pt x="65" y="141"/>
                          <a:pt x="58" y="148"/>
                        </a:cubicBezTo>
                        <a:cubicBezTo>
                          <a:pt x="60" y="160"/>
                          <a:pt x="62" y="170"/>
                          <a:pt x="74" y="174"/>
                        </a:cubicBezTo>
                        <a:cubicBezTo>
                          <a:pt x="77" y="165"/>
                          <a:pt x="74" y="157"/>
                          <a:pt x="84" y="154"/>
                        </a:cubicBezTo>
                        <a:cubicBezTo>
                          <a:pt x="91" y="143"/>
                          <a:pt x="94" y="122"/>
                          <a:pt x="82" y="112"/>
                        </a:cubicBezTo>
                        <a:cubicBezTo>
                          <a:pt x="77" y="108"/>
                          <a:pt x="66" y="108"/>
                          <a:pt x="60" y="106"/>
                        </a:cubicBezTo>
                        <a:cubicBezTo>
                          <a:pt x="65" y="92"/>
                          <a:pt x="66" y="87"/>
                          <a:pt x="50" y="82"/>
                        </a:cubicBezTo>
                        <a:cubicBezTo>
                          <a:pt x="48" y="82"/>
                          <a:pt x="37" y="86"/>
                          <a:pt x="34" y="82"/>
                        </a:cubicBezTo>
                        <a:cubicBezTo>
                          <a:pt x="32" y="79"/>
                          <a:pt x="30" y="70"/>
                          <a:pt x="30" y="70"/>
                        </a:cubicBezTo>
                        <a:cubicBezTo>
                          <a:pt x="32" y="54"/>
                          <a:pt x="32" y="52"/>
                          <a:pt x="42" y="42"/>
                        </a:cubicBezTo>
                        <a:cubicBezTo>
                          <a:pt x="41" y="30"/>
                          <a:pt x="45" y="5"/>
                          <a:pt x="30" y="0"/>
                        </a:cubicBezTo>
                        <a:cubicBezTo>
                          <a:pt x="14" y="4"/>
                          <a:pt x="16" y="4"/>
                          <a:pt x="18" y="22"/>
                        </a:cubicBezTo>
                        <a:cubicBezTo>
                          <a:pt x="16" y="39"/>
                          <a:pt x="15" y="35"/>
                          <a:pt x="4" y="46"/>
                        </a:cubicBezTo>
                        <a:cubicBezTo>
                          <a:pt x="0" y="59"/>
                          <a:pt x="5" y="67"/>
                          <a:pt x="14" y="76"/>
                        </a:cubicBezTo>
                        <a:cubicBezTo>
                          <a:pt x="15" y="80"/>
                          <a:pt x="17" y="93"/>
                          <a:pt x="14" y="9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05" name="Freeform 33"/>
                  <p:cNvSpPr>
                    <a:spLocks/>
                  </p:cNvSpPr>
                  <p:nvPr/>
                </p:nvSpPr>
                <p:spPr bwMode="ltGray">
                  <a:xfrm>
                    <a:off x="1909" y="508"/>
                    <a:ext cx="14" cy="17"/>
                  </a:xfrm>
                  <a:custGeom>
                    <a:avLst/>
                    <a:gdLst/>
                    <a:ahLst/>
                    <a:cxnLst>
                      <a:cxn ang="0">
                        <a:pos x="6" y="24"/>
                      </a:cxn>
                      <a:cxn ang="0">
                        <a:pos x="12" y="0"/>
                      </a:cxn>
                      <a:cxn ang="0">
                        <a:pos x="20" y="16"/>
                      </a:cxn>
                      <a:cxn ang="0">
                        <a:pos x="22" y="24"/>
                      </a:cxn>
                      <a:cxn ang="0">
                        <a:pos x="28" y="26"/>
                      </a:cxn>
                      <a:cxn ang="0">
                        <a:pos x="32" y="38"/>
                      </a:cxn>
                      <a:cxn ang="0">
                        <a:pos x="18" y="50"/>
                      </a:cxn>
                      <a:cxn ang="0">
                        <a:pos x="6" y="24"/>
                      </a:cxn>
                    </a:cxnLst>
                    <a:rect l="0" t="0" r="r" b="b"/>
                    <a:pathLst>
                      <a:path w="32" h="50">
                        <a:moveTo>
                          <a:pt x="6" y="24"/>
                        </a:moveTo>
                        <a:cubicBezTo>
                          <a:pt x="0" y="15"/>
                          <a:pt x="3" y="6"/>
                          <a:pt x="12" y="0"/>
                        </a:cubicBezTo>
                        <a:cubicBezTo>
                          <a:pt x="23" y="3"/>
                          <a:pt x="23" y="5"/>
                          <a:pt x="20" y="16"/>
                        </a:cubicBezTo>
                        <a:cubicBezTo>
                          <a:pt x="21" y="19"/>
                          <a:pt x="20" y="22"/>
                          <a:pt x="22" y="24"/>
                        </a:cubicBezTo>
                        <a:cubicBezTo>
                          <a:pt x="23" y="26"/>
                          <a:pt x="27" y="24"/>
                          <a:pt x="28" y="26"/>
                        </a:cubicBezTo>
                        <a:cubicBezTo>
                          <a:pt x="30" y="29"/>
                          <a:pt x="32" y="38"/>
                          <a:pt x="32" y="38"/>
                        </a:cubicBezTo>
                        <a:cubicBezTo>
                          <a:pt x="29" y="46"/>
                          <a:pt x="26" y="47"/>
                          <a:pt x="18" y="50"/>
                        </a:cubicBezTo>
                        <a:cubicBezTo>
                          <a:pt x="12" y="41"/>
                          <a:pt x="18" y="24"/>
                          <a:pt x="6" y="2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06" name="Freeform 34"/>
                  <p:cNvSpPr>
                    <a:spLocks/>
                  </p:cNvSpPr>
                  <p:nvPr/>
                </p:nvSpPr>
                <p:spPr bwMode="ltGray">
                  <a:xfrm>
                    <a:off x="1881" y="512"/>
                    <a:ext cx="19" cy="17"/>
                  </a:xfrm>
                  <a:custGeom>
                    <a:avLst/>
                    <a:gdLst/>
                    <a:ahLst/>
                    <a:cxnLst>
                      <a:cxn ang="0">
                        <a:pos x="0" y="44"/>
                      </a:cxn>
                      <a:cxn ang="0">
                        <a:pos x="22" y="20"/>
                      </a:cxn>
                      <a:cxn ang="0">
                        <a:pos x="36" y="0"/>
                      </a:cxn>
                      <a:cxn ang="0">
                        <a:pos x="24" y="28"/>
                      </a:cxn>
                      <a:cxn ang="0">
                        <a:pos x="2" y="50"/>
                      </a:cxn>
                      <a:cxn ang="0">
                        <a:pos x="0" y="44"/>
                      </a:cxn>
                    </a:cxnLst>
                    <a:rect l="0" t="0" r="r" b="b"/>
                    <a:pathLst>
                      <a:path w="43" h="50">
                        <a:moveTo>
                          <a:pt x="0" y="44"/>
                        </a:moveTo>
                        <a:cubicBezTo>
                          <a:pt x="6" y="38"/>
                          <a:pt x="18" y="29"/>
                          <a:pt x="22" y="20"/>
                        </a:cubicBezTo>
                        <a:cubicBezTo>
                          <a:pt x="27" y="10"/>
                          <a:pt x="25" y="4"/>
                          <a:pt x="36" y="0"/>
                        </a:cubicBezTo>
                        <a:cubicBezTo>
                          <a:pt x="43" y="11"/>
                          <a:pt x="36" y="24"/>
                          <a:pt x="24" y="28"/>
                        </a:cubicBezTo>
                        <a:cubicBezTo>
                          <a:pt x="21" y="38"/>
                          <a:pt x="12" y="47"/>
                          <a:pt x="2" y="50"/>
                        </a:cubicBezTo>
                        <a:cubicBezTo>
                          <a:pt x="1" y="48"/>
                          <a:pt x="0" y="44"/>
                          <a:pt x="0" y="4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07" name="Freeform 35"/>
                  <p:cNvSpPr>
                    <a:spLocks/>
                  </p:cNvSpPr>
                  <p:nvPr/>
                </p:nvSpPr>
                <p:spPr bwMode="ltGray">
                  <a:xfrm>
                    <a:off x="2930" y="489"/>
                    <a:ext cx="299" cy="179"/>
                  </a:xfrm>
                  <a:custGeom>
                    <a:avLst/>
                    <a:gdLst/>
                    <a:ahLst/>
                    <a:cxnLst>
                      <a:cxn ang="0">
                        <a:pos x="21" y="280"/>
                      </a:cxn>
                      <a:cxn ang="0">
                        <a:pos x="24" y="250"/>
                      </a:cxn>
                      <a:cxn ang="0">
                        <a:pos x="22" y="245"/>
                      </a:cxn>
                      <a:cxn ang="0">
                        <a:pos x="16" y="218"/>
                      </a:cxn>
                      <a:cxn ang="0">
                        <a:pos x="4" y="215"/>
                      </a:cxn>
                      <a:cxn ang="0">
                        <a:pos x="0" y="191"/>
                      </a:cxn>
                      <a:cxn ang="0">
                        <a:pos x="12" y="180"/>
                      </a:cxn>
                      <a:cxn ang="0">
                        <a:pos x="6" y="165"/>
                      </a:cxn>
                      <a:cxn ang="0">
                        <a:pos x="2" y="160"/>
                      </a:cxn>
                      <a:cxn ang="0">
                        <a:pos x="28" y="120"/>
                      </a:cxn>
                      <a:cxn ang="0">
                        <a:pos x="44" y="96"/>
                      </a:cxn>
                      <a:cxn ang="0">
                        <a:pos x="42" y="70"/>
                      </a:cxn>
                      <a:cxn ang="0">
                        <a:pos x="24" y="43"/>
                      </a:cxn>
                      <a:cxn ang="0">
                        <a:pos x="20" y="32"/>
                      </a:cxn>
                      <a:cxn ang="0">
                        <a:pos x="26" y="36"/>
                      </a:cxn>
                      <a:cxn ang="0">
                        <a:pos x="48" y="35"/>
                      </a:cxn>
                      <a:cxn ang="0">
                        <a:pos x="64" y="11"/>
                      </a:cxn>
                      <a:cxn ang="0">
                        <a:pos x="82" y="0"/>
                      </a:cxn>
                      <a:cxn ang="0">
                        <a:pos x="88" y="2"/>
                      </a:cxn>
                      <a:cxn ang="0">
                        <a:pos x="92" y="9"/>
                      </a:cxn>
                      <a:cxn ang="0">
                        <a:pos x="98" y="5"/>
                      </a:cxn>
                      <a:cxn ang="0">
                        <a:pos x="110" y="8"/>
                      </a:cxn>
                      <a:cxn ang="0">
                        <a:pos x="116" y="9"/>
                      </a:cxn>
                      <a:cxn ang="0">
                        <a:pos x="141" y="14"/>
                      </a:cxn>
                      <a:cxn ang="0">
                        <a:pos x="155" y="24"/>
                      </a:cxn>
                      <a:cxn ang="0">
                        <a:pos x="167" y="17"/>
                      </a:cxn>
                      <a:cxn ang="0">
                        <a:pos x="173" y="14"/>
                      </a:cxn>
                      <a:cxn ang="0">
                        <a:pos x="195" y="14"/>
                      </a:cxn>
                      <a:cxn ang="0">
                        <a:pos x="211" y="32"/>
                      </a:cxn>
                      <a:cxn ang="0">
                        <a:pos x="231" y="59"/>
                      </a:cxn>
                      <a:cxn ang="0">
                        <a:pos x="245" y="70"/>
                      </a:cxn>
                      <a:cxn ang="0">
                        <a:pos x="257" y="68"/>
                      </a:cxn>
                      <a:cxn ang="0">
                        <a:pos x="270" y="65"/>
                      </a:cxn>
                      <a:cxn ang="0">
                        <a:pos x="290" y="71"/>
                      </a:cxn>
                      <a:cxn ang="0">
                        <a:pos x="300" y="81"/>
                      </a:cxn>
                      <a:cxn ang="0">
                        <a:pos x="308" y="90"/>
                      </a:cxn>
                      <a:cxn ang="0">
                        <a:pos x="318" y="111"/>
                      </a:cxn>
                      <a:cxn ang="0">
                        <a:pos x="322" y="120"/>
                      </a:cxn>
                      <a:cxn ang="0">
                        <a:pos x="324" y="125"/>
                      </a:cxn>
                      <a:cxn ang="0">
                        <a:pos x="310" y="142"/>
                      </a:cxn>
                      <a:cxn ang="0">
                        <a:pos x="322" y="141"/>
                      </a:cxn>
                      <a:cxn ang="0">
                        <a:pos x="342" y="155"/>
                      </a:cxn>
                      <a:cxn ang="0">
                        <a:pos x="364" y="157"/>
                      </a:cxn>
                      <a:cxn ang="0">
                        <a:pos x="380" y="168"/>
                      </a:cxn>
                      <a:cxn ang="0">
                        <a:pos x="382" y="172"/>
                      </a:cxn>
                      <a:cxn ang="0">
                        <a:pos x="382" y="176"/>
                      </a:cxn>
                      <a:cxn ang="0">
                        <a:pos x="394" y="172"/>
                      </a:cxn>
                      <a:cxn ang="0">
                        <a:pos x="400" y="171"/>
                      </a:cxn>
                      <a:cxn ang="0">
                        <a:pos x="439" y="185"/>
                      </a:cxn>
                      <a:cxn ang="0">
                        <a:pos x="447" y="199"/>
                      </a:cxn>
                      <a:cxn ang="0">
                        <a:pos x="465" y="201"/>
                      </a:cxn>
                      <a:cxn ang="0">
                        <a:pos x="471" y="215"/>
                      </a:cxn>
                      <a:cxn ang="0">
                        <a:pos x="451" y="258"/>
                      </a:cxn>
                      <a:cxn ang="0">
                        <a:pos x="435" y="281"/>
                      </a:cxn>
                    </a:cxnLst>
                    <a:rect l="0" t="0" r="r" b="b"/>
                    <a:pathLst>
                      <a:path w="471" h="281">
                        <a:moveTo>
                          <a:pt x="21" y="280"/>
                        </a:moveTo>
                        <a:cubicBezTo>
                          <a:pt x="32" y="281"/>
                          <a:pt x="25" y="253"/>
                          <a:pt x="24" y="250"/>
                        </a:cubicBezTo>
                        <a:cubicBezTo>
                          <a:pt x="23" y="248"/>
                          <a:pt x="22" y="245"/>
                          <a:pt x="22" y="245"/>
                        </a:cubicBezTo>
                        <a:cubicBezTo>
                          <a:pt x="21" y="243"/>
                          <a:pt x="20" y="221"/>
                          <a:pt x="16" y="218"/>
                        </a:cubicBezTo>
                        <a:cubicBezTo>
                          <a:pt x="13" y="216"/>
                          <a:pt x="4" y="215"/>
                          <a:pt x="4" y="215"/>
                        </a:cubicBezTo>
                        <a:cubicBezTo>
                          <a:pt x="0" y="207"/>
                          <a:pt x="3" y="200"/>
                          <a:pt x="0" y="191"/>
                        </a:cubicBezTo>
                        <a:cubicBezTo>
                          <a:pt x="2" y="185"/>
                          <a:pt x="7" y="186"/>
                          <a:pt x="12" y="180"/>
                        </a:cubicBezTo>
                        <a:cubicBezTo>
                          <a:pt x="14" y="172"/>
                          <a:pt x="14" y="169"/>
                          <a:pt x="6" y="165"/>
                        </a:cubicBezTo>
                        <a:cubicBezTo>
                          <a:pt x="4" y="163"/>
                          <a:pt x="2" y="162"/>
                          <a:pt x="2" y="160"/>
                        </a:cubicBezTo>
                        <a:cubicBezTo>
                          <a:pt x="2" y="150"/>
                          <a:pt x="16" y="123"/>
                          <a:pt x="28" y="120"/>
                        </a:cubicBezTo>
                        <a:cubicBezTo>
                          <a:pt x="32" y="111"/>
                          <a:pt x="40" y="105"/>
                          <a:pt x="44" y="96"/>
                        </a:cubicBezTo>
                        <a:cubicBezTo>
                          <a:pt x="39" y="83"/>
                          <a:pt x="38" y="85"/>
                          <a:pt x="42" y="70"/>
                        </a:cubicBezTo>
                        <a:cubicBezTo>
                          <a:pt x="38" y="60"/>
                          <a:pt x="34" y="48"/>
                          <a:pt x="24" y="43"/>
                        </a:cubicBezTo>
                        <a:cubicBezTo>
                          <a:pt x="18" y="36"/>
                          <a:pt x="10" y="37"/>
                          <a:pt x="20" y="32"/>
                        </a:cubicBezTo>
                        <a:cubicBezTo>
                          <a:pt x="27" y="34"/>
                          <a:pt x="26" y="32"/>
                          <a:pt x="26" y="36"/>
                        </a:cubicBezTo>
                        <a:cubicBezTo>
                          <a:pt x="34" y="41"/>
                          <a:pt x="39" y="39"/>
                          <a:pt x="48" y="35"/>
                        </a:cubicBezTo>
                        <a:cubicBezTo>
                          <a:pt x="45" y="22"/>
                          <a:pt x="48" y="14"/>
                          <a:pt x="64" y="11"/>
                        </a:cubicBezTo>
                        <a:cubicBezTo>
                          <a:pt x="71" y="8"/>
                          <a:pt x="75" y="3"/>
                          <a:pt x="82" y="0"/>
                        </a:cubicBezTo>
                        <a:cubicBezTo>
                          <a:pt x="84" y="1"/>
                          <a:pt x="88" y="0"/>
                          <a:pt x="88" y="2"/>
                        </a:cubicBezTo>
                        <a:cubicBezTo>
                          <a:pt x="90" y="12"/>
                          <a:pt x="75" y="13"/>
                          <a:pt x="92" y="9"/>
                        </a:cubicBezTo>
                        <a:cubicBezTo>
                          <a:pt x="94" y="8"/>
                          <a:pt x="96" y="5"/>
                          <a:pt x="98" y="5"/>
                        </a:cubicBezTo>
                        <a:cubicBezTo>
                          <a:pt x="102" y="4"/>
                          <a:pt x="106" y="7"/>
                          <a:pt x="110" y="8"/>
                        </a:cubicBezTo>
                        <a:cubicBezTo>
                          <a:pt x="112" y="8"/>
                          <a:pt x="116" y="9"/>
                          <a:pt x="116" y="9"/>
                        </a:cubicBezTo>
                        <a:cubicBezTo>
                          <a:pt x="122" y="16"/>
                          <a:pt x="129" y="13"/>
                          <a:pt x="141" y="14"/>
                        </a:cubicBezTo>
                        <a:cubicBezTo>
                          <a:pt x="143" y="21"/>
                          <a:pt x="147" y="22"/>
                          <a:pt x="155" y="24"/>
                        </a:cubicBezTo>
                        <a:cubicBezTo>
                          <a:pt x="159" y="22"/>
                          <a:pt x="163" y="20"/>
                          <a:pt x="167" y="17"/>
                        </a:cubicBezTo>
                        <a:cubicBezTo>
                          <a:pt x="169" y="16"/>
                          <a:pt x="173" y="14"/>
                          <a:pt x="173" y="14"/>
                        </a:cubicBezTo>
                        <a:cubicBezTo>
                          <a:pt x="195" y="26"/>
                          <a:pt x="175" y="20"/>
                          <a:pt x="195" y="14"/>
                        </a:cubicBezTo>
                        <a:cubicBezTo>
                          <a:pt x="207" y="17"/>
                          <a:pt x="201" y="26"/>
                          <a:pt x="211" y="32"/>
                        </a:cubicBezTo>
                        <a:cubicBezTo>
                          <a:pt x="214" y="38"/>
                          <a:pt x="224" y="55"/>
                          <a:pt x="231" y="59"/>
                        </a:cubicBezTo>
                        <a:cubicBezTo>
                          <a:pt x="241" y="70"/>
                          <a:pt x="235" y="67"/>
                          <a:pt x="245" y="70"/>
                        </a:cubicBezTo>
                        <a:cubicBezTo>
                          <a:pt x="249" y="69"/>
                          <a:pt x="253" y="69"/>
                          <a:pt x="257" y="68"/>
                        </a:cubicBezTo>
                        <a:cubicBezTo>
                          <a:pt x="261" y="67"/>
                          <a:pt x="270" y="65"/>
                          <a:pt x="270" y="65"/>
                        </a:cubicBezTo>
                        <a:cubicBezTo>
                          <a:pt x="278" y="66"/>
                          <a:pt x="283" y="67"/>
                          <a:pt x="290" y="71"/>
                        </a:cubicBezTo>
                        <a:cubicBezTo>
                          <a:pt x="304" y="88"/>
                          <a:pt x="282" y="62"/>
                          <a:pt x="300" y="81"/>
                        </a:cubicBezTo>
                        <a:cubicBezTo>
                          <a:pt x="302" y="84"/>
                          <a:pt x="308" y="90"/>
                          <a:pt x="308" y="90"/>
                        </a:cubicBezTo>
                        <a:cubicBezTo>
                          <a:pt x="311" y="98"/>
                          <a:pt x="315" y="103"/>
                          <a:pt x="318" y="111"/>
                        </a:cubicBezTo>
                        <a:cubicBezTo>
                          <a:pt x="319" y="114"/>
                          <a:pt x="321" y="117"/>
                          <a:pt x="322" y="120"/>
                        </a:cubicBezTo>
                        <a:cubicBezTo>
                          <a:pt x="323" y="122"/>
                          <a:pt x="324" y="125"/>
                          <a:pt x="324" y="125"/>
                        </a:cubicBezTo>
                        <a:cubicBezTo>
                          <a:pt x="321" y="132"/>
                          <a:pt x="313" y="134"/>
                          <a:pt x="310" y="142"/>
                        </a:cubicBezTo>
                        <a:cubicBezTo>
                          <a:pt x="313" y="151"/>
                          <a:pt x="317" y="146"/>
                          <a:pt x="322" y="141"/>
                        </a:cubicBezTo>
                        <a:cubicBezTo>
                          <a:pt x="341" y="143"/>
                          <a:pt x="339" y="142"/>
                          <a:pt x="342" y="155"/>
                        </a:cubicBezTo>
                        <a:cubicBezTo>
                          <a:pt x="351" y="150"/>
                          <a:pt x="355" y="152"/>
                          <a:pt x="364" y="157"/>
                        </a:cubicBezTo>
                        <a:cubicBezTo>
                          <a:pt x="369" y="162"/>
                          <a:pt x="372" y="166"/>
                          <a:pt x="380" y="168"/>
                        </a:cubicBezTo>
                        <a:cubicBezTo>
                          <a:pt x="381" y="169"/>
                          <a:pt x="383" y="171"/>
                          <a:pt x="382" y="172"/>
                        </a:cubicBezTo>
                        <a:cubicBezTo>
                          <a:pt x="380" y="176"/>
                          <a:pt x="368" y="172"/>
                          <a:pt x="382" y="176"/>
                        </a:cubicBezTo>
                        <a:cubicBezTo>
                          <a:pt x="386" y="175"/>
                          <a:pt x="390" y="173"/>
                          <a:pt x="394" y="172"/>
                        </a:cubicBezTo>
                        <a:cubicBezTo>
                          <a:pt x="396" y="172"/>
                          <a:pt x="400" y="171"/>
                          <a:pt x="400" y="171"/>
                        </a:cubicBezTo>
                        <a:cubicBezTo>
                          <a:pt x="413" y="177"/>
                          <a:pt x="427" y="179"/>
                          <a:pt x="439" y="185"/>
                        </a:cubicBezTo>
                        <a:cubicBezTo>
                          <a:pt x="441" y="190"/>
                          <a:pt x="445" y="194"/>
                          <a:pt x="447" y="199"/>
                        </a:cubicBezTo>
                        <a:cubicBezTo>
                          <a:pt x="453" y="198"/>
                          <a:pt x="460" y="195"/>
                          <a:pt x="465" y="201"/>
                        </a:cubicBezTo>
                        <a:cubicBezTo>
                          <a:pt x="468" y="205"/>
                          <a:pt x="471" y="215"/>
                          <a:pt x="471" y="215"/>
                        </a:cubicBezTo>
                        <a:cubicBezTo>
                          <a:pt x="468" y="231"/>
                          <a:pt x="469" y="248"/>
                          <a:pt x="451" y="258"/>
                        </a:cubicBezTo>
                        <a:cubicBezTo>
                          <a:pt x="447" y="262"/>
                          <a:pt x="437" y="275"/>
                          <a:pt x="435" y="281"/>
                        </a:cubicBezTo>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08" name="Freeform 36"/>
                  <p:cNvSpPr>
                    <a:spLocks/>
                  </p:cNvSpPr>
                  <p:nvPr/>
                </p:nvSpPr>
                <p:spPr bwMode="ltGray">
                  <a:xfrm>
                    <a:off x="2534" y="242"/>
                    <a:ext cx="420" cy="283"/>
                  </a:xfrm>
                  <a:custGeom>
                    <a:avLst/>
                    <a:gdLst/>
                    <a:ahLst/>
                    <a:cxnLst>
                      <a:cxn ang="0">
                        <a:pos x="406" y="6"/>
                      </a:cxn>
                      <a:cxn ang="0">
                        <a:pos x="502" y="34"/>
                      </a:cxn>
                      <a:cxn ang="0">
                        <a:pos x="550" y="38"/>
                      </a:cxn>
                      <a:cxn ang="0">
                        <a:pos x="578" y="130"/>
                      </a:cxn>
                      <a:cxn ang="0">
                        <a:pos x="586" y="90"/>
                      </a:cxn>
                      <a:cxn ang="0">
                        <a:pos x="606" y="70"/>
                      </a:cxn>
                      <a:cxn ang="0">
                        <a:pos x="642" y="126"/>
                      </a:cxn>
                      <a:cxn ang="0">
                        <a:pos x="682" y="98"/>
                      </a:cxn>
                      <a:cxn ang="0">
                        <a:pos x="706" y="86"/>
                      </a:cxn>
                      <a:cxn ang="0">
                        <a:pos x="762" y="2"/>
                      </a:cxn>
                      <a:cxn ang="0">
                        <a:pos x="798" y="70"/>
                      </a:cxn>
                      <a:cxn ang="0">
                        <a:pos x="798" y="130"/>
                      </a:cxn>
                      <a:cxn ang="0">
                        <a:pos x="790" y="158"/>
                      </a:cxn>
                      <a:cxn ang="0">
                        <a:pos x="766" y="162"/>
                      </a:cxn>
                      <a:cxn ang="0">
                        <a:pos x="762" y="186"/>
                      </a:cxn>
                      <a:cxn ang="0">
                        <a:pos x="802" y="226"/>
                      </a:cxn>
                      <a:cxn ang="0">
                        <a:pos x="786" y="322"/>
                      </a:cxn>
                      <a:cxn ang="0">
                        <a:pos x="830" y="414"/>
                      </a:cxn>
                      <a:cxn ang="0">
                        <a:pos x="854" y="450"/>
                      </a:cxn>
                      <a:cxn ang="0">
                        <a:pos x="830" y="450"/>
                      </a:cxn>
                      <a:cxn ang="0">
                        <a:pos x="746" y="378"/>
                      </a:cxn>
                      <a:cxn ang="0">
                        <a:pos x="678" y="402"/>
                      </a:cxn>
                      <a:cxn ang="0">
                        <a:pos x="590" y="442"/>
                      </a:cxn>
                      <a:cxn ang="0">
                        <a:pos x="642" y="578"/>
                      </a:cxn>
                      <a:cxn ang="0">
                        <a:pos x="710" y="610"/>
                      </a:cxn>
                      <a:cxn ang="0">
                        <a:pos x="738" y="550"/>
                      </a:cxn>
                      <a:cxn ang="0">
                        <a:pos x="774" y="570"/>
                      </a:cxn>
                      <a:cxn ang="0">
                        <a:pos x="766" y="630"/>
                      </a:cxn>
                      <a:cxn ang="0">
                        <a:pos x="802" y="670"/>
                      </a:cxn>
                      <a:cxn ang="0">
                        <a:pos x="838" y="658"/>
                      </a:cxn>
                      <a:cxn ang="0">
                        <a:pos x="922" y="806"/>
                      </a:cxn>
                      <a:cxn ang="0">
                        <a:pos x="942" y="826"/>
                      </a:cxn>
                      <a:cxn ang="0">
                        <a:pos x="874" y="810"/>
                      </a:cxn>
                      <a:cxn ang="0">
                        <a:pos x="830" y="758"/>
                      </a:cxn>
                      <a:cxn ang="0">
                        <a:pos x="778" y="710"/>
                      </a:cxn>
                      <a:cxn ang="0">
                        <a:pos x="702" y="662"/>
                      </a:cxn>
                      <a:cxn ang="0">
                        <a:pos x="614" y="646"/>
                      </a:cxn>
                      <a:cxn ang="0">
                        <a:pos x="506" y="594"/>
                      </a:cxn>
                      <a:cxn ang="0">
                        <a:pos x="462" y="506"/>
                      </a:cxn>
                      <a:cxn ang="0">
                        <a:pos x="430" y="462"/>
                      </a:cxn>
                      <a:cxn ang="0">
                        <a:pos x="382" y="430"/>
                      </a:cxn>
                      <a:cxn ang="0">
                        <a:pos x="342" y="370"/>
                      </a:cxn>
                      <a:cxn ang="0">
                        <a:pos x="354" y="414"/>
                      </a:cxn>
                      <a:cxn ang="0">
                        <a:pos x="418" y="494"/>
                      </a:cxn>
                      <a:cxn ang="0">
                        <a:pos x="422" y="526"/>
                      </a:cxn>
                      <a:cxn ang="0">
                        <a:pos x="394" y="498"/>
                      </a:cxn>
                      <a:cxn ang="0">
                        <a:pos x="354" y="466"/>
                      </a:cxn>
                      <a:cxn ang="0">
                        <a:pos x="314" y="402"/>
                      </a:cxn>
                      <a:cxn ang="0">
                        <a:pos x="266" y="346"/>
                      </a:cxn>
                      <a:cxn ang="0">
                        <a:pos x="210" y="314"/>
                      </a:cxn>
                      <a:cxn ang="0">
                        <a:pos x="154" y="238"/>
                      </a:cxn>
                      <a:cxn ang="0">
                        <a:pos x="66" y="66"/>
                      </a:cxn>
                      <a:cxn ang="0">
                        <a:pos x="34" y="38"/>
                      </a:cxn>
                      <a:cxn ang="0">
                        <a:pos x="46" y="22"/>
                      </a:cxn>
                      <a:cxn ang="0">
                        <a:pos x="102" y="70"/>
                      </a:cxn>
                    </a:cxnLst>
                    <a:rect l="0" t="0" r="r" b="b"/>
                    <a:pathLst>
                      <a:path w="984" h="844">
                        <a:moveTo>
                          <a:pt x="82" y="38"/>
                        </a:moveTo>
                        <a:lnTo>
                          <a:pt x="406" y="6"/>
                        </a:lnTo>
                        <a:cubicBezTo>
                          <a:pt x="497" y="22"/>
                          <a:pt x="465" y="0"/>
                          <a:pt x="474" y="54"/>
                        </a:cubicBezTo>
                        <a:cubicBezTo>
                          <a:pt x="492" y="48"/>
                          <a:pt x="484" y="40"/>
                          <a:pt x="502" y="34"/>
                        </a:cubicBezTo>
                        <a:cubicBezTo>
                          <a:pt x="510" y="37"/>
                          <a:pt x="517" y="46"/>
                          <a:pt x="526" y="46"/>
                        </a:cubicBezTo>
                        <a:cubicBezTo>
                          <a:pt x="534" y="46"/>
                          <a:pt x="550" y="38"/>
                          <a:pt x="550" y="38"/>
                        </a:cubicBezTo>
                        <a:cubicBezTo>
                          <a:pt x="556" y="55"/>
                          <a:pt x="552" y="60"/>
                          <a:pt x="542" y="74"/>
                        </a:cubicBezTo>
                        <a:cubicBezTo>
                          <a:pt x="555" y="114"/>
                          <a:pt x="550" y="102"/>
                          <a:pt x="578" y="130"/>
                        </a:cubicBezTo>
                        <a:cubicBezTo>
                          <a:pt x="584" y="148"/>
                          <a:pt x="590" y="148"/>
                          <a:pt x="606" y="138"/>
                        </a:cubicBezTo>
                        <a:cubicBezTo>
                          <a:pt x="600" y="119"/>
                          <a:pt x="594" y="107"/>
                          <a:pt x="586" y="90"/>
                        </a:cubicBezTo>
                        <a:cubicBezTo>
                          <a:pt x="583" y="82"/>
                          <a:pt x="578" y="66"/>
                          <a:pt x="578" y="66"/>
                        </a:cubicBezTo>
                        <a:cubicBezTo>
                          <a:pt x="585" y="44"/>
                          <a:pt x="597" y="56"/>
                          <a:pt x="606" y="70"/>
                        </a:cubicBezTo>
                        <a:cubicBezTo>
                          <a:pt x="609" y="86"/>
                          <a:pt x="608" y="117"/>
                          <a:pt x="626" y="90"/>
                        </a:cubicBezTo>
                        <a:cubicBezTo>
                          <a:pt x="648" y="97"/>
                          <a:pt x="646" y="104"/>
                          <a:pt x="642" y="126"/>
                        </a:cubicBezTo>
                        <a:cubicBezTo>
                          <a:pt x="650" y="150"/>
                          <a:pt x="665" y="141"/>
                          <a:pt x="682" y="130"/>
                        </a:cubicBezTo>
                        <a:cubicBezTo>
                          <a:pt x="689" y="108"/>
                          <a:pt x="673" y="124"/>
                          <a:pt x="682" y="98"/>
                        </a:cubicBezTo>
                        <a:cubicBezTo>
                          <a:pt x="683" y="94"/>
                          <a:pt x="690" y="96"/>
                          <a:pt x="694" y="94"/>
                        </a:cubicBezTo>
                        <a:cubicBezTo>
                          <a:pt x="698" y="92"/>
                          <a:pt x="702" y="89"/>
                          <a:pt x="706" y="86"/>
                        </a:cubicBezTo>
                        <a:cubicBezTo>
                          <a:pt x="717" y="54"/>
                          <a:pt x="688" y="54"/>
                          <a:pt x="742" y="46"/>
                        </a:cubicBezTo>
                        <a:cubicBezTo>
                          <a:pt x="748" y="27"/>
                          <a:pt x="741" y="9"/>
                          <a:pt x="762" y="2"/>
                        </a:cubicBezTo>
                        <a:cubicBezTo>
                          <a:pt x="788" y="11"/>
                          <a:pt x="777" y="38"/>
                          <a:pt x="802" y="46"/>
                        </a:cubicBezTo>
                        <a:cubicBezTo>
                          <a:pt x="831" y="36"/>
                          <a:pt x="805" y="63"/>
                          <a:pt x="798" y="70"/>
                        </a:cubicBezTo>
                        <a:cubicBezTo>
                          <a:pt x="789" y="96"/>
                          <a:pt x="787" y="96"/>
                          <a:pt x="802" y="118"/>
                        </a:cubicBezTo>
                        <a:cubicBezTo>
                          <a:pt x="801" y="122"/>
                          <a:pt x="801" y="127"/>
                          <a:pt x="798" y="130"/>
                        </a:cubicBezTo>
                        <a:cubicBezTo>
                          <a:pt x="794" y="133"/>
                          <a:pt x="784" y="129"/>
                          <a:pt x="782" y="134"/>
                        </a:cubicBezTo>
                        <a:cubicBezTo>
                          <a:pt x="780" y="142"/>
                          <a:pt x="790" y="158"/>
                          <a:pt x="790" y="158"/>
                        </a:cubicBezTo>
                        <a:cubicBezTo>
                          <a:pt x="786" y="161"/>
                          <a:pt x="783" y="165"/>
                          <a:pt x="778" y="166"/>
                        </a:cubicBezTo>
                        <a:cubicBezTo>
                          <a:pt x="774" y="167"/>
                          <a:pt x="769" y="159"/>
                          <a:pt x="766" y="162"/>
                        </a:cubicBezTo>
                        <a:cubicBezTo>
                          <a:pt x="758" y="170"/>
                          <a:pt x="794" y="182"/>
                          <a:pt x="794" y="182"/>
                        </a:cubicBezTo>
                        <a:cubicBezTo>
                          <a:pt x="804" y="211"/>
                          <a:pt x="775" y="190"/>
                          <a:pt x="762" y="186"/>
                        </a:cubicBezTo>
                        <a:cubicBezTo>
                          <a:pt x="767" y="194"/>
                          <a:pt x="773" y="202"/>
                          <a:pt x="778" y="210"/>
                        </a:cubicBezTo>
                        <a:cubicBezTo>
                          <a:pt x="783" y="218"/>
                          <a:pt x="802" y="226"/>
                          <a:pt x="802" y="226"/>
                        </a:cubicBezTo>
                        <a:cubicBezTo>
                          <a:pt x="813" y="242"/>
                          <a:pt x="804" y="245"/>
                          <a:pt x="810" y="262"/>
                        </a:cubicBezTo>
                        <a:cubicBezTo>
                          <a:pt x="803" y="282"/>
                          <a:pt x="793" y="301"/>
                          <a:pt x="786" y="322"/>
                        </a:cubicBezTo>
                        <a:cubicBezTo>
                          <a:pt x="783" y="330"/>
                          <a:pt x="778" y="346"/>
                          <a:pt x="778" y="346"/>
                        </a:cubicBezTo>
                        <a:cubicBezTo>
                          <a:pt x="785" y="366"/>
                          <a:pt x="817" y="394"/>
                          <a:pt x="830" y="414"/>
                        </a:cubicBezTo>
                        <a:cubicBezTo>
                          <a:pt x="835" y="422"/>
                          <a:pt x="841" y="430"/>
                          <a:pt x="846" y="438"/>
                        </a:cubicBezTo>
                        <a:cubicBezTo>
                          <a:pt x="849" y="442"/>
                          <a:pt x="854" y="450"/>
                          <a:pt x="854" y="450"/>
                        </a:cubicBezTo>
                        <a:cubicBezTo>
                          <a:pt x="853" y="457"/>
                          <a:pt x="855" y="466"/>
                          <a:pt x="850" y="470"/>
                        </a:cubicBezTo>
                        <a:cubicBezTo>
                          <a:pt x="844" y="475"/>
                          <a:pt x="831" y="451"/>
                          <a:pt x="830" y="450"/>
                        </a:cubicBezTo>
                        <a:cubicBezTo>
                          <a:pt x="811" y="431"/>
                          <a:pt x="789" y="421"/>
                          <a:pt x="774" y="398"/>
                        </a:cubicBezTo>
                        <a:cubicBezTo>
                          <a:pt x="769" y="379"/>
                          <a:pt x="766" y="371"/>
                          <a:pt x="746" y="378"/>
                        </a:cubicBezTo>
                        <a:cubicBezTo>
                          <a:pt x="717" y="368"/>
                          <a:pt x="730" y="368"/>
                          <a:pt x="706" y="374"/>
                        </a:cubicBezTo>
                        <a:cubicBezTo>
                          <a:pt x="688" y="402"/>
                          <a:pt x="699" y="395"/>
                          <a:pt x="678" y="402"/>
                        </a:cubicBezTo>
                        <a:cubicBezTo>
                          <a:pt x="654" y="386"/>
                          <a:pt x="650" y="390"/>
                          <a:pt x="618" y="394"/>
                        </a:cubicBezTo>
                        <a:cubicBezTo>
                          <a:pt x="607" y="411"/>
                          <a:pt x="601" y="426"/>
                          <a:pt x="590" y="442"/>
                        </a:cubicBezTo>
                        <a:cubicBezTo>
                          <a:pt x="600" y="471"/>
                          <a:pt x="593" y="459"/>
                          <a:pt x="606" y="478"/>
                        </a:cubicBezTo>
                        <a:cubicBezTo>
                          <a:pt x="593" y="518"/>
                          <a:pt x="622" y="548"/>
                          <a:pt x="642" y="578"/>
                        </a:cubicBezTo>
                        <a:cubicBezTo>
                          <a:pt x="651" y="591"/>
                          <a:pt x="651" y="601"/>
                          <a:pt x="666" y="606"/>
                        </a:cubicBezTo>
                        <a:cubicBezTo>
                          <a:pt x="680" y="627"/>
                          <a:pt x="691" y="623"/>
                          <a:pt x="710" y="610"/>
                        </a:cubicBezTo>
                        <a:cubicBezTo>
                          <a:pt x="729" y="616"/>
                          <a:pt x="729" y="606"/>
                          <a:pt x="734" y="590"/>
                        </a:cubicBezTo>
                        <a:cubicBezTo>
                          <a:pt x="735" y="577"/>
                          <a:pt x="731" y="562"/>
                          <a:pt x="738" y="550"/>
                        </a:cubicBezTo>
                        <a:cubicBezTo>
                          <a:pt x="742" y="543"/>
                          <a:pt x="762" y="542"/>
                          <a:pt x="762" y="542"/>
                        </a:cubicBezTo>
                        <a:cubicBezTo>
                          <a:pt x="783" y="547"/>
                          <a:pt x="786" y="552"/>
                          <a:pt x="774" y="570"/>
                        </a:cubicBezTo>
                        <a:cubicBezTo>
                          <a:pt x="779" y="590"/>
                          <a:pt x="790" y="605"/>
                          <a:pt x="770" y="618"/>
                        </a:cubicBezTo>
                        <a:cubicBezTo>
                          <a:pt x="769" y="622"/>
                          <a:pt x="764" y="626"/>
                          <a:pt x="766" y="630"/>
                        </a:cubicBezTo>
                        <a:cubicBezTo>
                          <a:pt x="768" y="634"/>
                          <a:pt x="775" y="634"/>
                          <a:pt x="778" y="638"/>
                        </a:cubicBezTo>
                        <a:cubicBezTo>
                          <a:pt x="788" y="651"/>
                          <a:pt x="786" y="660"/>
                          <a:pt x="802" y="670"/>
                        </a:cubicBezTo>
                        <a:cubicBezTo>
                          <a:pt x="810" y="667"/>
                          <a:pt x="818" y="665"/>
                          <a:pt x="826" y="662"/>
                        </a:cubicBezTo>
                        <a:cubicBezTo>
                          <a:pt x="830" y="661"/>
                          <a:pt x="838" y="658"/>
                          <a:pt x="838" y="658"/>
                        </a:cubicBezTo>
                        <a:cubicBezTo>
                          <a:pt x="857" y="664"/>
                          <a:pt x="864" y="680"/>
                          <a:pt x="870" y="698"/>
                        </a:cubicBezTo>
                        <a:cubicBezTo>
                          <a:pt x="859" y="731"/>
                          <a:pt x="887" y="794"/>
                          <a:pt x="922" y="806"/>
                        </a:cubicBezTo>
                        <a:cubicBezTo>
                          <a:pt x="938" y="801"/>
                          <a:pt x="941" y="792"/>
                          <a:pt x="958" y="798"/>
                        </a:cubicBezTo>
                        <a:cubicBezTo>
                          <a:pt x="984" y="837"/>
                          <a:pt x="928" y="784"/>
                          <a:pt x="942" y="826"/>
                        </a:cubicBezTo>
                        <a:cubicBezTo>
                          <a:pt x="936" y="844"/>
                          <a:pt x="930" y="844"/>
                          <a:pt x="914" y="834"/>
                        </a:cubicBezTo>
                        <a:cubicBezTo>
                          <a:pt x="903" y="817"/>
                          <a:pt x="890" y="821"/>
                          <a:pt x="874" y="810"/>
                        </a:cubicBezTo>
                        <a:cubicBezTo>
                          <a:pt x="851" y="776"/>
                          <a:pt x="882" y="816"/>
                          <a:pt x="854" y="794"/>
                        </a:cubicBezTo>
                        <a:cubicBezTo>
                          <a:pt x="843" y="785"/>
                          <a:pt x="840" y="768"/>
                          <a:pt x="830" y="758"/>
                        </a:cubicBezTo>
                        <a:cubicBezTo>
                          <a:pt x="824" y="739"/>
                          <a:pt x="817" y="724"/>
                          <a:pt x="798" y="718"/>
                        </a:cubicBezTo>
                        <a:cubicBezTo>
                          <a:pt x="791" y="696"/>
                          <a:pt x="800" y="712"/>
                          <a:pt x="778" y="710"/>
                        </a:cubicBezTo>
                        <a:cubicBezTo>
                          <a:pt x="767" y="709"/>
                          <a:pt x="746" y="702"/>
                          <a:pt x="746" y="702"/>
                        </a:cubicBezTo>
                        <a:cubicBezTo>
                          <a:pt x="729" y="691"/>
                          <a:pt x="720" y="674"/>
                          <a:pt x="702" y="662"/>
                        </a:cubicBezTo>
                        <a:cubicBezTo>
                          <a:pt x="694" y="665"/>
                          <a:pt x="687" y="673"/>
                          <a:pt x="678" y="674"/>
                        </a:cubicBezTo>
                        <a:cubicBezTo>
                          <a:pt x="657" y="677"/>
                          <a:pt x="630" y="657"/>
                          <a:pt x="614" y="646"/>
                        </a:cubicBezTo>
                        <a:cubicBezTo>
                          <a:pt x="600" y="637"/>
                          <a:pt x="580" y="639"/>
                          <a:pt x="566" y="630"/>
                        </a:cubicBezTo>
                        <a:cubicBezTo>
                          <a:pt x="546" y="617"/>
                          <a:pt x="525" y="607"/>
                          <a:pt x="506" y="594"/>
                        </a:cubicBezTo>
                        <a:cubicBezTo>
                          <a:pt x="513" y="572"/>
                          <a:pt x="509" y="551"/>
                          <a:pt x="490" y="538"/>
                        </a:cubicBezTo>
                        <a:cubicBezTo>
                          <a:pt x="485" y="522"/>
                          <a:pt x="476" y="515"/>
                          <a:pt x="462" y="506"/>
                        </a:cubicBezTo>
                        <a:cubicBezTo>
                          <a:pt x="441" y="474"/>
                          <a:pt x="469" y="513"/>
                          <a:pt x="442" y="486"/>
                        </a:cubicBezTo>
                        <a:cubicBezTo>
                          <a:pt x="436" y="480"/>
                          <a:pt x="436" y="468"/>
                          <a:pt x="430" y="462"/>
                        </a:cubicBezTo>
                        <a:cubicBezTo>
                          <a:pt x="427" y="459"/>
                          <a:pt x="422" y="459"/>
                          <a:pt x="418" y="458"/>
                        </a:cubicBezTo>
                        <a:cubicBezTo>
                          <a:pt x="407" y="447"/>
                          <a:pt x="382" y="430"/>
                          <a:pt x="382" y="430"/>
                        </a:cubicBezTo>
                        <a:cubicBezTo>
                          <a:pt x="371" y="413"/>
                          <a:pt x="358" y="399"/>
                          <a:pt x="346" y="382"/>
                        </a:cubicBezTo>
                        <a:cubicBezTo>
                          <a:pt x="344" y="378"/>
                          <a:pt x="345" y="373"/>
                          <a:pt x="342" y="370"/>
                        </a:cubicBezTo>
                        <a:cubicBezTo>
                          <a:pt x="339" y="367"/>
                          <a:pt x="334" y="367"/>
                          <a:pt x="330" y="366"/>
                        </a:cubicBezTo>
                        <a:cubicBezTo>
                          <a:pt x="322" y="390"/>
                          <a:pt x="342" y="398"/>
                          <a:pt x="354" y="414"/>
                        </a:cubicBezTo>
                        <a:cubicBezTo>
                          <a:pt x="368" y="432"/>
                          <a:pt x="372" y="446"/>
                          <a:pt x="390" y="458"/>
                        </a:cubicBezTo>
                        <a:cubicBezTo>
                          <a:pt x="409" y="487"/>
                          <a:pt x="399" y="475"/>
                          <a:pt x="418" y="494"/>
                        </a:cubicBezTo>
                        <a:cubicBezTo>
                          <a:pt x="423" y="510"/>
                          <a:pt x="428" y="517"/>
                          <a:pt x="442" y="526"/>
                        </a:cubicBezTo>
                        <a:cubicBezTo>
                          <a:pt x="450" y="550"/>
                          <a:pt x="432" y="533"/>
                          <a:pt x="422" y="526"/>
                        </a:cubicBezTo>
                        <a:cubicBezTo>
                          <a:pt x="399" y="492"/>
                          <a:pt x="430" y="532"/>
                          <a:pt x="402" y="510"/>
                        </a:cubicBezTo>
                        <a:cubicBezTo>
                          <a:pt x="398" y="507"/>
                          <a:pt x="397" y="501"/>
                          <a:pt x="394" y="498"/>
                        </a:cubicBezTo>
                        <a:cubicBezTo>
                          <a:pt x="391" y="495"/>
                          <a:pt x="386" y="493"/>
                          <a:pt x="382" y="490"/>
                        </a:cubicBezTo>
                        <a:cubicBezTo>
                          <a:pt x="377" y="474"/>
                          <a:pt x="370" y="471"/>
                          <a:pt x="354" y="466"/>
                        </a:cubicBezTo>
                        <a:cubicBezTo>
                          <a:pt x="344" y="452"/>
                          <a:pt x="340" y="447"/>
                          <a:pt x="346" y="430"/>
                        </a:cubicBezTo>
                        <a:cubicBezTo>
                          <a:pt x="338" y="418"/>
                          <a:pt x="314" y="402"/>
                          <a:pt x="314" y="402"/>
                        </a:cubicBezTo>
                        <a:cubicBezTo>
                          <a:pt x="306" y="390"/>
                          <a:pt x="298" y="378"/>
                          <a:pt x="290" y="366"/>
                        </a:cubicBezTo>
                        <a:cubicBezTo>
                          <a:pt x="284" y="357"/>
                          <a:pt x="273" y="354"/>
                          <a:pt x="266" y="346"/>
                        </a:cubicBezTo>
                        <a:cubicBezTo>
                          <a:pt x="263" y="342"/>
                          <a:pt x="262" y="337"/>
                          <a:pt x="258" y="334"/>
                        </a:cubicBezTo>
                        <a:cubicBezTo>
                          <a:pt x="243" y="324"/>
                          <a:pt x="225" y="324"/>
                          <a:pt x="210" y="314"/>
                        </a:cubicBezTo>
                        <a:cubicBezTo>
                          <a:pt x="201" y="300"/>
                          <a:pt x="194" y="291"/>
                          <a:pt x="178" y="286"/>
                        </a:cubicBezTo>
                        <a:cubicBezTo>
                          <a:pt x="160" y="260"/>
                          <a:pt x="192" y="247"/>
                          <a:pt x="154" y="238"/>
                        </a:cubicBezTo>
                        <a:cubicBezTo>
                          <a:pt x="111" y="209"/>
                          <a:pt x="106" y="149"/>
                          <a:pt x="90" y="102"/>
                        </a:cubicBezTo>
                        <a:cubicBezTo>
                          <a:pt x="86" y="90"/>
                          <a:pt x="76" y="73"/>
                          <a:pt x="66" y="66"/>
                        </a:cubicBezTo>
                        <a:cubicBezTo>
                          <a:pt x="58" y="60"/>
                          <a:pt x="42" y="50"/>
                          <a:pt x="42" y="50"/>
                        </a:cubicBezTo>
                        <a:cubicBezTo>
                          <a:pt x="39" y="46"/>
                          <a:pt x="38" y="41"/>
                          <a:pt x="34" y="38"/>
                        </a:cubicBezTo>
                        <a:cubicBezTo>
                          <a:pt x="27" y="34"/>
                          <a:pt x="10" y="30"/>
                          <a:pt x="10" y="30"/>
                        </a:cubicBezTo>
                        <a:cubicBezTo>
                          <a:pt x="0" y="1"/>
                          <a:pt x="31" y="17"/>
                          <a:pt x="46" y="22"/>
                        </a:cubicBezTo>
                        <a:cubicBezTo>
                          <a:pt x="65" y="51"/>
                          <a:pt x="61" y="41"/>
                          <a:pt x="86" y="58"/>
                        </a:cubicBezTo>
                        <a:cubicBezTo>
                          <a:pt x="94" y="70"/>
                          <a:pt x="94" y="93"/>
                          <a:pt x="102" y="70"/>
                        </a:cubicBezTo>
                        <a:cubicBezTo>
                          <a:pt x="95" y="49"/>
                          <a:pt x="82" y="62"/>
                          <a:pt x="82" y="3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09" name="Freeform 37"/>
                  <p:cNvSpPr>
                    <a:spLocks/>
                  </p:cNvSpPr>
                  <p:nvPr/>
                </p:nvSpPr>
                <p:spPr bwMode="ltGray">
                  <a:xfrm>
                    <a:off x="2405" y="445"/>
                    <a:ext cx="15" cy="16"/>
                  </a:xfrm>
                  <a:custGeom>
                    <a:avLst/>
                    <a:gdLst/>
                    <a:ahLst/>
                    <a:cxnLst>
                      <a:cxn ang="0">
                        <a:pos x="6" y="28"/>
                      </a:cxn>
                      <a:cxn ang="0">
                        <a:pos x="10" y="48"/>
                      </a:cxn>
                      <a:cxn ang="0">
                        <a:pos x="6" y="28"/>
                      </a:cxn>
                    </a:cxnLst>
                    <a:rect l="0" t="0" r="r" b="b"/>
                    <a:pathLst>
                      <a:path w="36" h="48">
                        <a:moveTo>
                          <a:pt x="6" y="28"/>
                        </a:moveTo>
                        <a:cubicBezTo>
                          <a:pt x="25" y="0"/>
                          <a:pt x="36" y="31"/>
                          <a:pt x="10" y="48"/>
                        </a:cubicBezTo>
                        <a:cubicBezTo>
                          <a:pt x="0" y="34"/>
                          <a:pt x="0" y="40"/>
                          <a:pt x="6"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10" name="Freeform 38"/>
                  <p:cNvSpPr>
                    <a:spLocks/>
                  </p:cNvSpPr>
                  <p:nvPr/>
                </p:nvSpPr>
                <p:spPr bwMode="ltGray">
                  <a:xfrm>
                    <a:off x="2393" y="439"/>
                    <a:ext cx="16" cy="12"/>
                  </a:xfrm>
                  <a:custGeom>
                    <a:avLst/>
                    <a:gdLst/>
                    <a:ahLst/>
                    <a:cxnLst>
                      <a:cxn ang="0">
                        <a:pos x="0" y="5"/>
                      </a:cxn>
                      <a:cxn ang="0">
                        <a:pos x="12" y="1"/>
                      </a:cxn>
                      <a:cxn ang="0">
                        <a:pos x="36" y="17"/>
                      </a:cxn>
                      <a:cxn ang="0">
                        <a:pos x="8" y="17"/>
                      </a:cxn>
                      <a:cxn ang="0">
                        <a:pos x="0" y="5"/>
                      </a:cxn>
                    </a:cxnLst>
                    <a:rect l="0" t="0" r="r" b="b"/>
                    <a:pathLst>
                      <a:path w="36" h="37">
                        <a:moveTo>
                          <a:pt x="0" y="5"/>
                        </a:moveTo>
                        <a:cubicBezTo>
                          <a:pt x="4" y="4"/>
                          <a:pt x="8" y="0"/>
                          <a:pt x="12" y="1"/>
                        </a:cubicBezTo>
                        <a:cubicBezTo>
                          <a:pt x="21" y="4"/>
                          <a:pt x="36" y="17"/>
                          <a:pt x="36" y="17"/>
                        </a:cubicBezTo>
                        <a:cubicBezTo>
                          <a:pt x="29" y="37"/>
                          <a:pt x="22" y="26"/>
                          <a:pt x="8" y="17"/>
                        </a:cubicBezTo>
                        <a:cubicBezTo>
                          <a:pt x="5" y="13"/>
                          <a:pt x="0" y="5"/>
                          <a:pt x="0" y="5"/>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11" name="Freeform 39"/>
                  <p:cNvSpPr>
                    <a:spLocks/>
                  </p:cNvSpPr>
                  <p:nvPr/>
                </p:nvSpPr>
                <p:spPr bwMode="ltGray">
                  <a:xfrm>
                    <a:off x="2878" y="406"/>
                    <a:ext cx="73" cy="33"/>
                  </a:xfrm>
                  <a:custGeom>
                    <a:avLst/>
                    <a:gdLst/>
                    <a:ahLst/>
                    <a:cxnLst>
                      <a:cxn ang="0">
                        <a:pos x="0" y="49"/>
                      </a:cxn>
                      <a:cxn ang="0">
                        <a:pos x="28" y="25"/>
                      </a:cxn>
                      <a:cxn ang="0">
                        <a:pos x="56" y="21"/>
                      </a:cxn>
                      <a:cxn ang="0">
                        <a:pos x="80" y="9"/>
                      </a:cxn>
                      <a:cxn ang="0">
                        <a:pos x="64" y="25"/>
                      </a:cxn>
                      <a:cxn ang="0">
                        <a:pos x="124" y="49"/>
                      </a:cxn>
                      <a:cxn ang="0">
                        <a:pos x="160" y="65"/>
                      </a:cxn>
                      <a:cxn ang="0">
                        <a:pos x="116" y="77"/>
                      </a:cxn>
                      <a:cxn ang="0">
                        <a:pos x="88" y="57"/>
                      </a:cxn>
                      <a:cxn ang="0">
                        <a:pos x="76" y="53"/>
                      </a:cxn>
                      <a:cxn ang="0">
                        <a:pos x="24" y="41"/>
                      </a:cxn>
                      <a:cxn ang="0">
                        <a:pos x="0" y="49"/>
                      </a:cxn>
                    </a:cxnLst>
                    <a:rect l="0" t="0" r="r" b="b"/>
                    <a:pathLst>
                      <a:path w="170" h="96">
                        <a:moveTo>
                          <a:pt x="0" y="49"/>
                        </a:moveTo>
                        <a:cubicBezTo>
                          <a:pt x="5" y="33"/>
                          <a:pt x="12" y="30"/>
                          <a:pt x="28" y="25"/>
                        </a:cubicBezTo>
                        <a:cubicBezTo>
                          <a:pt x="20" y="0"/>
                          <a:pt x="42" y="16"/>
                          <a:pt x="56" y="21"/>
                        </a:cubicBezTo>
                        <a:cubicBezTo>
                          <a:pt x="56" y="21"/>
                          <a:pt x="77" y="6"/>
                          <a:pt x="80" y="9"/>
                        </a:cubicBezTo>
                        <a:cubicBezTo>
                          <a:pt x="85" y="14"/>
                          <a:pt x="71" y="23"/>
                          <a:pt x="64" y="25"/>
                        </a:cubicBezTo>
                        <a:cubicBezTo>
                          <a:pt x="82" y="37"/>
                          <a:pt x="103" y="42"/>
                          <a:pt x="124" y="49"/>
                        </a:cubicBezTo>
                        <a:cubicBezTo>
                          <a:pt x="136" y="53"/>
                          <a:pt x="160" y="65"/>
                          <a:pt x="160" y="65"/>
                        </a:cubicBezTo>
                        <a:cubicBezTo>
                          <a:pt x="170" y="96"/>
                          <a:pt x="134" y="83"/>
                          <a:pt x="116" y="77"/>
                        </a:cubicBezTo>
                        <a:cubicBezTo>
                          <a:pt x="109" y="57"/>
                          <a:pt x="116" y="66"/>
                          <a:pt x="88" y="57"/>
                        </a:cubicBezTo>
                        <a:cubicBezTo>
                          <a:pt x="84" y="56"/>
                          <a:pt x="76" y="53"/>
                          <a:pt x="76" y="53"/>
                        </a:cubicBezTo>
                        <a:cubicBezTo>
                          <a:pt x="57" y="34"/>
                          <a:pt x="53" y="37"/>
                          <a:pt x="24" y="41"/>
                        </a:cubicBezTo>
                        <a:cubicBezTo>
                          <a:pt x="9" y="51"/>
                          <a:pt x="17" y="49"/>
                          <a:pt x="0" y="49"/>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12" name="Freeform 40"/>
                  <p:cNvSpPr>
                    <a:spLocks/>
                  </p:cNvSpPr>
                  <p:nvPr/>
                </p:nvSpPr>
                <p:spPr bwMode="ltGray">
                  <a:xfrm>
                    <a:off x="2955" y="433"/>
                    <a:ext cx="59" cy="15"/>
                  </a:xfrm>
                  <a:custGeom>
                    <a:avLst/>
                    <a:gdLst/>
                    <a:ahLst/>
                    <a:cxnLst>
                      <a:cxn ang="0">
                        <a:pos x="0" y="0"/>
                      </a:cxn>
                      <a:cxn ang="0">
                        <a:pos x="52" y="4"/>
                      </a:cxn>
                      <a:cxn ang="0">
                        <a:pos x="88" y="24"/>
                      </a:cxn>
                      <a:cxn ang="0">
                        <a:pos x="112" y="20"/>
                      </a:cxn>
                      <a:cxn ang="0">
                        <a:pos x="108" y="44"/>
                      </a:cxn>
                      <a:cxn ang="0">
                        <a:pos x="64" y="40"/>
                      </a:cxn>
                      <a:cxn ang="0">
                        <a:pos x="0" y="36"/>
                      </a:cxn>
                      <a:cxn ang="0">
                        <a:pos x="28" y="20"/>
                      </a:cxn>
                      <a:cxn ang="0">
                        <a:pos x="0" y="0"/>
                      </a:cxn>
                    </a:cxnLst>
                    <a:rect l="0" t="0" r="r" b="b"/>
                    <a:pathLst>
                      <a:path w="138" h="44">
                        <a:moveTo>
                          <a:pt x="0" y="0"/>
                        </a:moveTo>
                        <a:cubicBezTo>
                          <a:pt x="19" y="3"/>
                          <a:pt x="35" y="10"/>
                          <a:pt x="52" y="4"/>
                        </a:cubicBezTo>
                        <a:cubicBezTo>
                          <a:pt x="87" y="11"/>
                          <a:pt x="61" y="15"/>
                          <a:pt x="88" y="24"/>
                        </a:cubicBezTo>
                        <a:cubicBezTo>
                          <a:pt x="96" y="23"/>
                          <a:pt x="104" y="19"/>
                          <a:pt x="112" y="20"/>
                        </a:cubicBezTo>
                        <a:cubicBezTo>
                          <a:pt x="138" y="23"/>
                          <a:pt x="118" y="41"/>
                          <a:pt x="108" y="44"/>
                        </a:cubicBezTo>
                        <a:cubicBezTo>
                          <a:pt x="78" y="34"/>
                          <a:pt x="92" y="34"/>
                          <a:pt x="64" y="40"/>
                        </a:cubicBezTo>
                        <a:cubicBezTo>
                          <a:pt x="41" y="37"/>
                          <a:pt x="22" y="41"/>
                          <a:pt x="0" y="36"/>
                        </a:cubicBezTo>
                        <a:cubicBezTo>
                          <a:pt x="6" y="11"/>
                          <a:pt x="7" y="27"/>
                          <a:pt x="28" y="20"/>
                        </a:cubicBezTo>
                        <a:cubicBezTo>
                          <a:pt x="17" y="13"/>
                          <a:pt x="0" y="13"/>
                          <a:pt x="0" y="0"/>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13" name="Freeform 41"/>
                  <p:cNvSpPr>
                    <a:spLocks/>
                  </p:cNvSpPr>
                  <p:nvPr/>
                </p:nvSpPr>
                <p:spPr bwMode="ltGray">
                  <a:xfrm>
                    <a:off x="2924" y="441"/>
                    <a:ext cx="24" cy="14"/>
                  </a:xfrm>
                  <a:custGeom>
                    <a:avLst/>
                    <a:gdLst/>
                    <a:ahLst/>
                    <a:cxnLst>
                      <a:cxn ang="0">
                        <a:pos x="17" y="25"/>
                      </a:cxn>
                      <a:cxn ang="0">
                        <a:pos x="37" y="13"/>
                      </a:cxn>
                      <a:cxn ang="0">
                        <a:pos x="17" y="25"/>
                      </a:cxn>
                    </a:cxnLst>
                    <a:rect l="0" t="0" r="r" b="b"/>
                    <a:pathLst>
                      <a:path w="57" h="42">
                        <a:moveTo>
                          <a:pt x="17" y="25"/>
                        </a:moveTo>
                        <a:cubicBezTo>
                          <a:pt x="0" y="0"/>
                          <a:pt x="21" y="9"/>
                          <a:pt x="37" y="13"/>
                        </a:cubicBezTo>
                        <a:cubicBezTo>
                          <a:pt x="57" y="42"/>
                          <a:pt x="30" y="25"/>
                          <a:pt x="17" y="25"/>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14" name="Freeform 42"/>
                  <p:cNvSpPr>
                    <a:spLocks/>
                  </p:cNvSpPr>
                  <p:nvPr/>
                </p:nvSpPr>
                <p:spPr bwMode="ltGray">
                  <a:xfrm>
                    <a:off x="2908" y="398"/>
                    <a:ext cx="16" cy="18"/>
                  </a:xfrm>
                  <a:custGeom>
                    <a:avLst/>
                    <a:gdLst/>
                    <a:ahLst/>
                    <a:cxnLst>
                      <a:cxn ang="0">
                        <a:pos x="19" y="32"/>
                      </a:cxn>
                      <a:cxn ang="0">
                        <a:pos x="19" y="0"/>
                      </a:cxn>
                      <a:cxn ang="0">
                        <a:pos x="19" y="32"/>
                      </a:cxn>
                    </a:cxnLst>
                    <a:rect l="0" t="0" r="r" b="b"/>
                    <a:pathLst>
                      <a:path w="39" h="52">
                        <a:moveTo>
                          <a:pt x="19" y="32"/>
                        </a:moveTo>
                        <a:cubicBezTo>
                          <a:pt x="13" y="14"/>
                          <a:pt x="0" y="13"/>
                          <a:pt x="19" y="0"/>
                        </a:cubicBezTo>
                        <a:cubicBezTo>
                          <a:pt x="23" y="5"/>
                          <a:pt x="39" y="52"/>
                          <a:pt x="19" y="3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15" name="Freeform 43"/>
                  <p:cNvSpPr>
                    <a:spLocks/>
                  </p:cNvSpPr>
                  <p:nvPr/>
                </p:nvSpPr>
                <p:spPr bwMode="ltGray">
                  <a:xfrm>
                    <a:off x="3035" y="452"/>
                    <a:ext cx="19" cy="27"/>
                  </a:xfrm>
                  <a:custGeom>
                    <a:avLst/>
                    <a:gdLst/>
                    <a:ahLst/>
                    <a:cxnLst>
                      <a:cxn ang="0">
                        <a:pos x="4" y="9"/>
                      </a:cxn>
                      <a:cxn ang="0">
                        <a:pos x="20" y="33"/>
                      </a:cxn>
                      <a:cxn ang="0">
                        <a:pos x="24" y="49"/>
                      </a:cxn>
                      <a:cxn ang="0">
                        <a:pos x="36" y="53"/>
                      </a:cxn>
                      <a:cxn ang="0">
                        <a:pos x="24" y="73"/>
                      </a:cxn>
                      <a:cxn ang="0">
                        <a:pos x="0" y="21"/>
                      </a:cxn>
                      <a:cxn ang="0">
                        <a:pos x="4" y="9"/>
                      </a:cxn>
                    </a:cxnLst>
                    <a:rect l="0" t="0" r="r" b="b"/>
                    <a:pathLst>
                      <a:path w="44" h="80">
                        <a:moveTo>
                          <a:pt x="4" y="9"/>
                        </a:moveTo>
                        <a:cubicBezTo>
                          <a:pt x="9" y="17"/>
                          <a:pt x="18" y="24"/>
                          <a:pt x="20" y="33"/>
                        </a:cubicBezTo>
                        <a:cubicBezTo>
                          <a:pt x="21" y="38"/>
                          <a:pt x="21" y="45"/>
                          <a:pt x="24" y="49"/>
                        </a:cubicBezTo>
                        <a:cubicBezTo>
                          <a:pt x="27" y="52"/>
                          <a:pt x="32" y="52"/>
                          <a:pt x="36" y="53"/>
                        </a:cubicBezTo>
                        <a:cubicBezTo>
                          <a:pt x="41" y="68"/>
                          <a:pt x="44" y="80"/>
                          <a:pt x="24" y="73"/>
                        </a:cubicBezTo>
                        <a:cubicBezTo>
                          <a:pt x="19" y="55"/>
                          <a:pt x="11" y="37"/>
                          <a:pt x="0" y="21"/>
                        </a:cubicBezTo>
                        <a:cubicBezTo>
                          <a:pt x="4" y="4"/>
                          <a:pt x="4" y="0"/>
                          <a:pt x="4" y="9"/>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16" name="Freeform 44"/>
                  <p:cNvSpPr>
                    <a:spLocks/>
                  </p:cNvSpPr>
                  <p:nvPr/>
                </p:nvSpPr>
                <p:spPr bwMode="ltGray">
                  <a:xfrm>
                    <a:off x="2696" y="247"/>
                    <a:ext cx="205" cy="41"/>
                  </a:xfrm>
                  <a:custGeom>
                    <a:avLst/>
                    <a:gdLst/>
                    <a:ahLst/>
                    <a:cxnLst>
                      <a:cxn ang="0">
                        <a:pos x="220" y="1"/>
                      </a:cxn>
                      <a:cxn ang="0">
                        <a:pos x="231" y="8"/>
                      </a:cxn>
                      <a:cxn ang="0">
                        <a:pos x="235" y="0"/>
                      </a:cxn>
                      <a:cxn ang="0">
                        <a:pos x="265" y="0"/>
                      </a:cxn>
                      <a:cxn ang="0">
                        <a:pos x="287" y="17"/>
                      </a:cxn>
                      <a:cxn ang="0">
                        <a:pos x="319" y="10"/>
                      </a:cxn>
                      <a:cxn ang="0">
                        <a:pos x="314" y="29"/>
                      </a:cxn>
                      <a:cxn ang="0">
                        <a:pos x="298" y="46"/>
                      </a:cxn>
                      <a:cxn ang="0">
                        <a:pos x="295" y="29"/>
                      </a:cxn>
                      <a:cxn ang="0">
                        <a:pos x="287" y="31"/>
                      </a:cxn>
                      <a:cxn ang="0">
                        <a:pos x="279" y="29"/>
                      </a:cxn>
                      <a:cxn ang="0">
                        <a:pos x="263" y="21"/>
                      </a:cxn>
                      <a:cxn ang="0">
                        <a:pos x="228" y="38"/>
                      </a:cxn>
                      <a:cxn ang="0">
                        <a:pos x="201" y="44"/>
                      </a:cxn>
                      <a:cxn ang="0">
                        <a:pos x="212" y="57"/>
                      </a:cxn>
                      <a:cxn ang="0">
                        <a:pos x="188" y="63"/>
                      </a:cxn>
                      <a:cxn ang="0">
                        <a:pos x="169" y="61"/>
                      </a:cxn>
                      <a:cxn ang="0">
                        <a:pos x="177" y="57"/>
                      </a:cxn>
                      <a:cxn ang="0">
                        <a:pos x="171" y="40"/>
                      </a:cxn>
                      <a:cxn ang="0">
                        <a:pos x="169" y="31"/>
                      </a:cxn>
                      <a:cxn ang="0">
                        <a:pos x="158" y="23"/>
                      </a:cxn>
                      <a:cxn ang="0">
                        <a:pos x="142" y="27"/>
                      </a:cxn>
                      <a:cxn ang="0">
                        <a:pos x="134" y="27"/>
                      </a:cxn>
                      <a:cxn ang="0">
                        <a:pos x="123" y="25"/>
                      </a:cxn>
                      <a:cxn ang="0">
                        <a:pos x="83" y="2"/>
                      </a:cxn>
                      <a:cxn ang="0">
                        <a:pos x="59" y="14"/>
                      </a:cxn>
                      <a:cxn ang="0">
                        <a:pos x="1" y="0"/>
                      </a:cxn>
                      <a:cxn ang="0">
                        <a:pos x="220" y="1"/>
                      </a:cxn>
                    </a:cxnLst>
                    <a:rect l="0" t="0" r="r" b="b"/>
                    <a:pathLst>
                      <a:path w="323" h="64">
                        <a:moveTo>
                          <a:pt x="220" y="1"/>
                        </a:moveTo>
                        <a:cubicBezTo>
                          <a:pt x="215" y="12"/>
                          <a:pt x="225" y="17"/>
                          <a:pt x="231" y="8"/>
                        </a:cubicBezTo>
                        <a:cubicBezTo>
                          <a:pt x="235" y="0"/>
                          <a:pt x="229" y="7"/>
                          <a:pt x="235" y="0"/>
                        </a:cubicBezTo>
                        <a:lnTo>
                          <a:pt x="265" y="0"/>
                        </a:lnTo>
                        <a:cubicBezTo>
                          <a:pt x="277" y="6"/>
                          <a:pt x="276" y="11"/>
                          <a:pt x="287" y="17"/>
                        </a:cubicBezTo>
                        <a:cubicBezTo>
                          <a:pt x="308" y="11"/>
                          <a:pt x="293" y="7"/>
                          <a:pt x="319" y="10"/>
                        </a:cubicBezTo>
                        <a:cubicBezTo>
                          <a:pt x="323" y="19"/>
                          <a:pt x="321" y="22"/>
                          <a:pt x="314" y="29"/>
                        </a:cubicBezTo>
                        <a:cubicBezTo>
                          <a:pt x="312" y="39"/>
                          <a:pt x="313" y="50"/>
                          <a:pt x="298" y="46"/>
                        </a:cubicBezTo>
                        <a:cubicBezTo>
                          <a:pt x="297" y="40"/>
                          <a:pt x="298" y="34"/>
                          <a:pt x="295" y="29"/>
                        </a:cubicBezTo>
                        <a:cubicBezTo>
                          <a:pt x="294" y="27"/>
                          <a:pt x="290" y="31"/>
                          <a:pt x="287" y="31"/>
                        </a:cubicBezTo>
                        <a:cubicBezTo>
                          <a:pt x="284" y="31"/>
                          <a:pt x="282" y="30"/>
                          <a:pt x="279" y="29"/>
                        </a:cubicBezTo>
                        <a:cubicBezTo>
                          <a:pt x="274" y="27"/>
                          <a:pt x="263" y="21"/>
                          <a:pt x="263" y="21"/>
                        </a:cubicBezTo>
                        <a:cubicBezTo>
                          <a:pt x="249" y="23"/>
                          <a:pt x="241" y="31"/>
                          <a:pt x="228" y="38"/>
                        </a:cubicBezTo>
                        <a:cubicBezTo>
                          <a:pt x="220" y="41"/>
                          <a:pt x="209" y="42"/>
                          <a:pt x="201" y="44"/>
                        </a:cubicBezTo>
                        <a:cubicBezTo>
                          <a:pt x="193" y="54"/>
                          <a:pt x="200" y="53"/>
                          <a:pt x="212" y="57"/>
                        </a:cubicBezTo>
                        <a:cubicBezTo>
                          <a:pt x="200" y="62"/>
                          <a:pt x="199" y="57"/>
                          <a:pt x="188" y="63"/>
                        </a:cubicBezTo>
                        <a:cubicBezTo>
                          <a:pt x="181" y="62"/>
                          <a:pt x="174" y="64"/>
                          <a:pt x="169" y="61"/>
                        </a:cubicBezTo>
                        <a:cubicBezTo>
                          <a:pt x="166" y="59"/>
                          <a:pt x="175" y="59"/>
                          <a:pt x="177" y="57"/>
                        </a:cubicBezTo>
                        <a:cubicBezTo>
                          <a:pt x="181" y="48"/>
                          <a:pt x="149" y="28"/>
                          <a:pt x="171" y="40"/>
                        </a:cubicBezTo>
                        <a:cubicBezTo>
                          <a:pt x="184" y="55"/>
                          <a:pt x="184" y="36"/>
                          <a:pt x="169" y="31"/>
                        </a:cubicBezTo>
                        <a:cubicBezTo>
                          <a:pt x="167" y="27"/>
                          <a:pt x="167" y="22"/>
                          <a:pt x="158" y="23"/>
                        </a:cubicBezTo>
                        <a:cubicBezTo>
                          <a:pt x="153" y="23"/>
                          <a:pt x="142" y="27"/>
                          <a:pt x="142" y="27"/>
                        </a:cubicBezTo>
                        <a:cubicBezTo>
                          <a:pt x="136" y="39"/>
                          <a:pt x="143" y="31"/>
                          <a:pt x="134" y="27"/>
                        </a:cubicBezTo>
                        <a:cubicBezTo>
                          <a:pt x="130" y="25"/>
                          <a:pt x="126" y="25"/>
                          <a:pt x="123" y="25"/>
                        </a:cubicBezTo>
                        <a:cubicBezTo>
                          <a:pt x="117" y="11"/>
                          <a:pt x="100" y="6"/>
                          <a:pt x="83" y="2"/>
                        </a:cubicBezTo>
                        <a:cubicBezTo>
                          <a:pt x="70" y="4"/>
                          <a:pt x="69" y="9"/>
                          <a:pt x="59" y="14"/>
                        </a:cubicBezTo>
                        <a:cubicBezTo>
                          <a:pt x="45" y="14"/>
                          <a:pt x="0" y="12"/>
                          <a:pt x="1" y="0"/>
                        </a:cubicBezTo>
                        <a:lnTo>
                          <a:pt x="220" y="1"/>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17" name="Freeform 45"/>
                  <p:cNvSpPr>
                    <a:spLocks/>
                  </p:cNvSpPr>
                  <p:nvPr/>
                </p:nvSpPr>
                <p:spPr bwMode="ltGray">
                  <a:xfrm>
                    <a:off x="2515" y="246"/>
                    <a:ext cx="190" cy="20"/>
                  </a:xfrm>
                  <a:custGeom>
                    <a:avLst/>
                    <a:gdLst/>
                    <a:ahLst/>
                    <a:cxnLst>
                      <a:cxn ang="0">
                        <a:pos x="105" y="31"/>
                      </a:cxn>
                      <a:cxn ang="0">
                        <a:pos x="30" y="1"/>
                      </a:cxn>
                      <a:cxn ang="0">
                        <a:pos x="285" y="0"/>
                      </a:cxn>
                      <a:cxn ang="0">
                        <a:pos x="296" y="14"/>
                      </a:cxn>
                      <a:cxn ang="0">
                        <a:pos x="264" y="16"/>
                      </a:cxn>
                      <a:cxn ang="0">
                        <a:pos x="105" y="31"/>
                      </a:cxn>
                    </a:cxnLst>
                    <a:rect l="0" t="0" r="r" b="b"/>
                    <a:pathLst>
                      <a:path w="300" h="31">
                        <a:moveTo>
                          <a:pt x="105" y="31"/>
                        </a:moveTo>
                        <a:cubicBezTo>
                          <a:pt x="83" y="19"/>
                          <a:pt x="0" y="6"/>
                          <a:pt x="30" y="1"/>
                        </a:cubicBezTo>
                        <a:lnTo>
                          <a:pt x="285" y="0"/>
                        </a:lnTo>
                        <a:cubicBezTo>
                          <a:pt x="296" y="4"/>
                          <a:pt x="300" y="5"/>
                          <a:pt x="296" y="14"/>
                        </a:cubicBezTo>
                        <a:cubicBezTo>
                          <a:pt x="285" y="11"/>
                          <a:pt x="276" y="16"/>
                          <a:pt x="264" y="16"/>
                        </a:cubicBezTo>
                        <a:lnTo>
                          <a:pt x="105" y="31"/>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18" name="Freeform 46"/>
                  <p:cNvSpPr>
                    <a:spLocks/>
                  </p:cNvSpPr>
                  <p:nvPr/>
                </p:nvSpPr>
                <p:spPr bwMode="ltGray">
                  <a:xfrm>
                    <a:off x="2096" y="275"/>
                    <a:ext cx="18" cy="10"/>
                  </a:xfrm>
                  <a:custGeom>
                    <a:avLst/>
                    <a:gdLst/>
                    <a:ahLst/>
                    <a:cxnLst>
                      <a:cxn ang="0">
                        <a:pos x="0" y="25"/>
                      </a:cxn>
                      <a:cxn ang="0">
                        <a:pos x="12" y="29"/>
                      </a:cxn>
                      <a:cxn ang="0">
                        <a:pos x="0" y="25"/>
                      </a:cxn>
                    </a:cxnLst>
                    <a:rect l="0" t="0" r="r" b="b"/>
                    <a:pathLst>
                      <a:path w="41" h="29">
                        <a:moveTo>
                          <a:pt x="0" y="25"/>
                        </a:moveTo>
                        <a:cubicBezTo>
                          <a:pt x="10" y="11"/>
                          <a:pt x="41" y="0"/>
                          <a:pt x="12" y="29"/>
                        </a:cubicBezTo>
                        <a:cubicBezTo>
                          <a:pt x="8" y="28"/>
                          <a:pt x="0" y="25"/>
                          <a:pt x="0" y="25"/>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19" name="Freeform 47"/>
                  <p:cNvSpPr>
                    <a:spLocks/>
                  </p:cNvSpPr>
                  <p:nvPr/>
                </p:nvSpPr>
                <p:spPr bwMode="ltGray">
                  <a:xfrm>
                    <a:off x="1606" y="246"/>
                    <a:ext cx="436" cy="152"/>
                  </a:xfrm>
                  <a:custGeom>
                    <a:avLst/>
                    <a:gdLst/>
                    <a:ahLst/>
                    <a:cxnLst>
                      <a:cxn ang="0">
                        <a:pos x="73" y="1"/>
                      </a:cxn>
                      <a:cxn ang="0">
                        <a:pos x="436" y="0"/>
                      </a:cxn>
                      <a:cxn ang="0">
                        <a:pos x="416" y="54"/>
                      </a:cxn>
                      <a:cxn ang="0">
                        <a:pos x="397" y="68"/>
                      </a:cxn>
                      <a:cxn ang="0">
                        <a:pos x="392" y="70"/>
                      </a:cxn>
                      <a:cxn ang="0">
                        <a:pos x="375" y="73"/>
                      </a:cxn>
                      <a:cxn ang="0">
                        <a:pos x="361" y="88"/>
                      </a:cxn>
                      <a:cxn ang="0">
                        <a:pos x="362" y="99"/>
                      </a:cxn>
                      <a:cxn ang="0">
                        <a:pos x="364" y="107"/>
                      </a:cxn>
                      <a:cxn ang="0">
                        <a:pos x="366" y="113"/>
                      </a:cxn>
                      <a:cxn ang="0">
                        <a:pos x="362" y="122"/>
                      </a:cxn>
                      <a:cxn ang="0">
                        <a:pos x="351" y="120"/>
                      </a:cxn>
                      <a:cxn ang="0">
                        <a:pos x="342" y="129"/>
                      </a:cxn>
                      <a:cxn ang="0">
                        <a:pos x="347" y="105"/>
                      </a:cxn>
                      <a:cxn ang="0">
                        <a:pos x="338" y="100"/>
                      </a:cxn>
                      <a:cxn ang="0">
                        <a:pos x="344" y="93"/>
                      </a:cxn>
                      <a:cxn ang="0">
                        <a:pos x="342" y="89"/>
                      </a:cxn>
                      <a:cxn ang="0">
                        <a:pos x="320" y="94"/>
                      </a:cxn>
                      <a:cxn ang="0">
                        <a:pos x="317" y="85"/>
                      </a:cxn>
                      <a:cxn ang="0">
                        <a:pos x="297" y="94"/>
                      </a:cxn>
                      <a:cxn ang="0">
                        <a:pos x="320" y="103"/>
                      </a:cxn>
                      <a:cxn ang="0">
                        <a:pos x="305" y="117"/>
                      </a:cxn>
                      <a:cxn ang="0">
                        <a:pos x="311" y="126"/>
                      </a:cxn>
                      <a:cxn ang="0">
                        <a:pos x="315" y="138"/>
                      </a:cxn>
                      <a:cxn ang="0">
                        <a:pos x="309" y="139"/>
                      </a:cxn>
                      <a:cxn ang="0">
                        <a:pos x="314" y="144"/>
                      </a:cxn>
                      <a:cxn ang="0">
                        <a:pos x="307" y="152"/>
                      </a:cxn>
                      <a:cxn ang="0">
                        <a:pos x="0" y="149"/>
                      </a:cxn>
                      <a:cxn ang="0">
                        <a:pos x="73" y="1"/>
                      </a:cxn>
                    </a:cxnLst>
                    <a:rect l="0" t="0" r="r" b="b"/>
                    <a:pathLst>
                      <a:path w="436" h="152">
                        <a:moveTo>
                          <a:pt x="73" y="1"/>
                        </a:moveTo>
                        <a:lnTo>
                          <a:pt x="436" y="0"/>
                        </a:lnTo>
                        <a:cubicBezTo>
                          <a:pt x="430" y="15"/>
                          <a:pt x="429" y="42"/>
                          <a:pt x="416" y="54"/>
                        </a:cubicBezTo>
                        <a:cubicBezTo>
                          <a:pt x="410" y="60"/>
                          <a:pt x="405" y="63"/>
                          <a:pt x="397" y="68"/>
                        </a:cubicBezTo>
                        <a:cubicBezTo>
                          <a:pt x="396" y="69"/>
                          <a:pt x="392" y="70"/>
                          <a:pt x="392" y="70"/>
                        </a:cubicBezTo>
                        <a:cubicBezTo>
                          <a:pt x="377" y="63"/>
                          <a:pt x="385" y="68"/>
                          <a:pt x="375" y="73"/>
                        </a:cubicBezTo>
                        <a:cubicBezTo>
                          <a:pt x="371" y="82"/>
                          <a:pt x="371" y="83"/>
                          <a:pt x="361" y="88"/>
                        </a:cubicBezTo>
                        <a:cubicBezTo>
                          <a:pt x="359" y="92"/>
                          <a:pt x="364" y="93"/>
                          <a:pt x="362" y="99"/>
                        </a:cubicBezTo>
                        <a:cubicBezTo>
                          <a:pt x="363" y="102"/>
                          <a:pt x="364" y="105"/>
                          <a:pt x="364" y="107"/>
                        </a:cubicBezTo>
                        <a:cubicBezTo>
                          <a:pt x="365" y="109"/>
                          <a:pt x="366" y="111"/>
                          <a:pt x="366" y="113"/>
                        </a:cubicBezTo>
                        <a:cubicBezTo>
                          <a:pt x="365" y="115"/>
                          <a:pt x="364" y="120"/>
                          <a:pt x="362" y="122"/>
                        </a:cubicBezTo>
                        <a:cubicBezTo>
                          <a:pt x="359" y="123"/>
                          <a:pt x="354" y="119"/>
                          <a:pt x="351" y="120"/>
                        </a:cubicBezTo>
                        <a:cubicBezTo>
                          <a:pt x="347" y="129"/>
                          <a:pt x="352" y="127"/>
                          <a:pt x="342" y="129"/>
                        </a:cubicBezTo>
                        <a:cubicBezTo>
                          <a:pt x="340" y="123"/>
                          <a:pt x="345" y="111"/>
                          <a:pt x="347" y="105"/>
                        </a:cubicBezTo>
                        <a:cubicBezTo>
                          <a:pt x="347" y="100"/>
                          <a:pt x="338" y="102"/>
                          <a:pt x="338" y="100"/>
                        </a:cubicBezTo>
                        <a:cubicBezTo>
                          <a:pt x="338" y="98"/>
                          <a:pt x="344" y="95"/>
                          <a:pt x="344" y="93"/>
                        </a:cubicBezTo>
                        <a:cubicBezTo>
                          <a:pt x="344" y="92"/>
                          <a:pt x="344" y="89"/>
                          <a:pt x="342" y="89"/>
                        </a:cubicBezTo>
                        <a:cubicBezTo>
                          <a:pt x="339" y="89"/>
                          <a:pt x="324" y="94"/>
                          <a:pt x="320" y="94"/>
                        </a:cubicBezTo>
                        <a:cubicBezTo>
                          <a:pt x="317" y="86"/>
                          <a:pt x="328" y="88"/>
                          <a:pt x="317" y="85"/>
                        </a:cubicBezTo>
                        <a:cubicBezTo>
                          <a:pt x="311" y="91"/>
                          <a:pt x="306" y="93"/>
                          <a:pt x="297" y="94"/>
                        </a:cubicBezTo>
                        <a:cubicBezTo>
                          <a:pt x="300" y="104"/>
                          <a:pt x="307" y="101"/>
                          <a:pt x="320" y="103"/>
                        </a:cubicBezTo>
                        <a:cubicBezTo>
                          <a:pt x="318" y="109"/>
                          <a:pt x="311" y="111"/>
                          <a:pt x="305" y="117"/>
                        </a:cubicBezTo>
                        <a:lnTo>
                          <a:pt x="311" y="126"/>
                        </a:lnTo>
                        <a:lnTo>
                          <a:pt x="315" y="138"/>
                        </a:lnTo>
                        <a:lnTo>
                          <a:pt x="309" y="139"/>
                        </a:lnTo>
                        <a:lnTo>
                          <a:pt x="314" y="144"/>
                        </a:lnTo>
                        <a:lnTo>
                          <a:pt x="307" y="152"/>
                        </a:lnTo>
                        <a:lnTo>
                          <a:pt x="0" y="149"/>
                        </a:lnTo>
                        <a:lnTo>
                          <a:pt x="73" y="1"/>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20" name="Freeform 48"/>
                  <p:cNvSpPr>
                    <a:spLocks/>
                  </p:cNvSpPr>
                  <p:nvPr/>
                </p:nvSpPr>
                <p:spPr bwMode="ltGray">
                  <a:xfrm>
                    <a:off x="2043" y="241"/>
                    <a:ext cx="20" cy="55"/>
                  </a:xfrm>
                  <a:custGeom>
                    <a:avLst/>
                    <a:gdLst/>
                    <a:ahLst/>
                    <a:cxnLst>
                      <a:cxn ang="0">
                        <a:pos x="5" y="156"/>
                      </a:cxn>
                      <a:cxn ang="0">
                        <a:pos x="15" y="108"/>
                      </a:cxn>
                      <a:cxn ang="0">
                        <a:pos x="17" y="68"/>
                      </a:cxn>
                      <a:cxn ang="0">
                        <a:pos x="11" y="40"/>
                      </a:cxn>
                      <a:cxn ang="0">
                        <a:pos x="17" y="12"/>
                      </a:cxn>
                      <a:cxn ang="0">
                        <a:pos x="21" y="0"/>
                      </a:cxn>
                      <a:cxn ang="0">
                        <a:pos x="31" y="30"/>
                      </a:cxn>
                      <a:cxn ang="0">
                        <a:pos x="47" y="98"/>
                      </a:cxn>
                      <a:cxn ang="0">
                        <a:pos x="31" y="108"/>
                      </a:cxn>
                      <a:cxn ang="0">
                        <a:pos x="23" y="126"/>
                      </a:cxn>
                      <a:cxn ang="0">
                        <a:pos x="21" y="132"/>
                      </a:cxn>
                      <a:cxn ang="0">
                        <a:pos x="27" y="134"/>
                      </a:cxn>
                      <a:cxn ang="0">
                        <a:pos x="31" y="146"/>
                      </a:cxn>
                      <a:cxn ang="0">
                        <a:pos x="13" y="148"/>
                      </a:cxn>
                      <a:cxn ang="0">
                        <a:pos x="7" y="160"/>
                      </a:cxn>
                      <a:cxn ang="0">
                        <a:pos x="3" y="154"/>
                      </a:cxn>
                      <a:cxn ang="0">
                        <a:pos x="5" y="156"/>
                      </a:cxn>
                    </a:cxnLst>
                    <a:rect l="0" t="0" r="r" b="b"/>
                    <a:pathLst>
                      <a:path w="47" h="165">
                        <a:moveTo>
                          <a:pt x="5" y="156"/>
                        </a:moveTo>
                        <a:cubicBezTo>
                          <a:pt x="0" y="141"/>
                          <a:pt x="1" y="118"/>
                          <a:pt x="15" y="108"/>
                        </a:cubicBezTo>
                        <a:cubicBezTo>
                          <a:pt x="16" y="95"/>
                          <a:pt x="17" y="81"/>
                          <a:pt x="17" y="68"/>
                        </a:cubicBezTo>
                        <a:cubicBezTo>
                          <a:pt x="17" y="58"/>
                          <a:pt x="11" y="40"/>
                          <a:pt x="11" y="40"/>
                        </a:cubicBezTo>
                        <a:cubicBezTo>
                          <a:pt x="14" y="20"/>
                          <a:pt x="11" y="29"/>
                          <a:pt x="17" y="12"/>
                        </a:cubicBezTo>
                        <a:cubicBezTo>
                          <a:pt x="18" y="8"/>
                          <a:pt x="21" y="0"/>
                          <a:pt x="21" y="0"/>
                        </a:cubicBezTo>
                        <a:cubicBezTo>
                          <a:pt x="38" y="6"/>
                          <a:pt x="33" y="7"/>
                          <a:pt x="31" y="30"/>
                        </a:cubicBezTo>
                        <a:cubicBezTo>
                          <a:pt x="38" y="52"/>
                          <a:pt x="40" y="76"/>
                          <a:pt x="47" y="98"/>
                        </a:cubicBezTo>
                        <a:cubicBezTo>
                          <a:pt x="44" y="116"/>
                          <a:pt x="45" y="113"/>
                          <a:pt x="31" y="108"/>
                        </a:cubicBezTo>
                        <a:cubicBezTo>
                          <a:pt x="25" y="118"/>
                          <a:pt x="28" y="112"/>
                          <a:pt x="23" y="126"/>
                        </a:cubicBezTo>
                        <a:cubicBezTo>
                          <a:pt x="22" y="128"/>
                          <a:pt x="21" y="132"/>
                          <a:pt x="21" y="132"/>
                        </a:cubicBezTo>
                        <a:cubicBezTo>
                          <a:pt x="23" y="133"/>
                          <a:pt x="26" y="132"/>
                          <a:pt x="27" y="134"/>
                        </a:cubicBezTo>
                        <a:cubicBezTo>
                          <a:pt x="29" y="137"/>
                          <a:pt x="31" y="146"/>
                          <a:pt x="31" y="146"/>
                        </a:cubicBezTo>
                        <a:cubicBezTo>
                          <a:pt x="27" y="165"/>
                          <a:pt x="23" y="155"/>
                          <a:pt x="13" y="148"/>
                        </a:cubicBezTo>
                        <a:cubicBezTo>
                          <a:pt x="11" y="152"/>
                          <a:pt x="11" y="160"/>
                          <a:pt x="7" y="160"/>
                        </a:cubicBezTo>
                        <a:cubicBezTo>
                          <a:pt x="5" y="160"/>
                          <a:pt x="4" y="156"/>
                          <a:pt x="3" y="154"/>
                        </a:cubicBezTo>
                        <a:cubicBezTo>
                          <a:pt x="3" y="153"/>
                          <a:pt x="4" y="155"/>
                          <a:pt x="5" y="15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21" name="Freeform 49"/>
                  <p:cNvSpPr>
                    <a:spLocks/>
                  </p:cNvSpPr>
                  <p:nvPr/>
                </p:nvSpPr>
                <p:spPr bwMode="ltGray">
                  <a:xfrm>
                    <a:off x="2031" y="287"/>
                    <a:ext cx="59" cy="34"/>
                  </a:xfrm>
                  <a:custGeom>
                    <a:avLst/>
                    <a:gdLst/>
                    <a:ahLst/>
                    <a:cxnLst>
                      <a:cxn ang="0">
                        <a:pos x="26" y="61"/>
                      </a:cxn>
                      <a:cxn ang="0">
                        <a:pos x="30" y="43"/>
                      </a:cxn>
                      <a:cxn ang="0">
                        <a:pos x="50" y="33"/>
                      </a:cxn>
                      <a:cxn ang="0">
                        <a:pos x="54" y="45"/>
                      </a:cxn>
                      <a:cxn ang="0">
                        <a:pos x="66" y="49"/>
                      </a:cxn>
                      <a:cxn ang="0">
                        <a:pos x="80" y="55"/>
                      </a:cxn>
                      <a:cxn ang="0">
                        <a:pos x="116" y="33"/>
                      </a:cxn>
                      <a:cxn ang="0">
                        <a:pos x="130" y="17"/>
                      </a:cxn>
                      <a:cxn ang="0">
                        <a:pos x="138" y="11"/>
                      </a:cxn>
                      <a:cxn ang="0">
                        <a:pos x="106" y="49"/>
                      </a:cxn>
                      <a:cxn ang="0">
                        <a:pos x="84" y="67"/>
                      </a:cxn>
                      <a:cxn ang="0">
                        <a:pos x="66" y="81"/>
                      </a:cxn>
                      <a:cxn ang="0">
                        <a:pos x="48" y="103"/>
                      </a:cxn>
                      <a:cxn ang="0">
                        <a:pos x="26" y="89"/>
                      </a:cxn>
                      <a:cxn ang="0">
                        <a:pos x="20" y="87"/>
                      </a:cxn>
                      <a:cxn ang="0">
                        <a:pos x="22" y="97"/>
                      </a:cxn>
                      <a:cxn ang="0">
                        <a:pos x="0" y="97"/>
                      </a:cxn>
                      <a:cxn ang="0">
                        <a:pos x="10" y="79"/>
                      </a:cxn>
                      <a:cxn ang="0">
                        <a:pos x="26" y="61"/>
                      </a:cxn>
                    </a:cxnLst>
                    <a:rect l="0" t="0" r="r" b="b"/>
                    <a:pathLst>
                      <a:path w="138" h="103">
                        <a:moveTo>
                          <a:pt x="26" y="61"/>
                        </a:moveTo>
                        <a:cubicBezTo>
                          <a:pt x="29" y="53"/>
                          <a:pt x="33" y="51"/>
                          <a:pt x="30" y="43"/>
                        </a:cubicBezTo>
                        <a:cubicBezTo>
                          <a:pt x="33" y="27"/>
                          <a:pt x="37" y="24"/>
                          <a:pt x="50" y="33"/>
                        </a:cubicBezTo>
                        <a:cubicBezTo>
                          <a:pt x="51" y="37"/>
                          <a:pt x="53" y="41"/>
                          <a:pt x="54" y="45"/>
                        </a:cubicBezTo>
                        <a:cubicBezTo>
                          <a:pt x="55" y="49"/>
                          <a:pt x="66" y="49"/>
                          <a:pt x="66" y="49"/>
                        </a:cubicBezTo>
                        <a:cubicBezTo>
                          <a:pt x="75" y="43"/>
                          <a:pt x="77" y="45"/>
                          <a:pt x="80" y="55"/>
                        </a:cubicBezTo>
                        <a:cubicBezTo>
                          <a:pt x="92" y="47"/>
                          <a:pt x="101" y="37"/>
                          <a:pt x="116" y="33"/>
                        </a:cubicBezTo>
                        <a:cubicBezTo>
                          <a:pt x="125" y="19"/>
                          <a:pt x="120" y="24"/>
                          <a:pt x="130" y="17"/>
                        </a:cubicBezTo>
                        <a:cubicBezTo>
                          <a:pt x="134" y="11"/>
                          <a:pt x="134" y="0"/>
                          <a:pt x="138" y="11"/>
                        </a:cubicBezTo>
                        <a:cubicBezTo>
                          <a:pt x="135" y="31"/>
                          <a:pt x="126" y="45"/>
                          <a:pt x="106" y="49"/>
                        </a:cubicBezTo>
                        <a:cubicBezTo>
                          <a:pt x="97" y="55"/>
                          <a:pt x="93" y="61"/>
                          <a:pt x="84" y="67"/>
                        </a:cubicBezTo>
                        <a:cubicBezTo>
                          <a:pt x="80" y="79"/>
                          <a:pt x="79" y="79"/>
                          <a:pt x="66" y="81"/>
                        </a:cubicBezTo>
                        <a:cubicBezTo>
                          <a:pt x="60" y="90"/>
                          <a:pt x="57" y="97"/>
                          <a:pt x="48" y="103"/>
                        </a:cubicBezTo>
                        <a:cubicBezTo>
                          <a:pt x="42" y="94"/>
                          <a:pt x="37" y="93"/>
                          <a:pt x="26" y="89"/>
                        </a:cubicBezTo>
                        <a:cubicBezTo>
                          <a:pt x="24" y="88"/>
                          <a:pt x="20" y="87"/>
                          <a:pt x="20" y="87"/>
                        </a:cubicBezTo>
                        <a:cubicBezTo>
                          <a:pt x="10" y="90"/>
                          <a:pt x="14" y="94"/>
                          <a:pt x="22" y="97"/>
                        </a:cubicBezTo>
                        <a:cubicBezTo>
                          <a:pt x="14" y="103"/>
                          <a:pt x="9" y="100"/>
                          <a:pt x="0" y="97"/>
                        </a:cubicBezTo>
                        <a:cubicBezTo>
                          <a:pt x="2" y="87"/>
                          <a:pt x="1" y="82"/>
                          <a:pt x="10" y="79"/>
                        </a:cubicBezTo>
                        <a:cubicBezTo>
                          <a:pt x="15" y="63"/>
                          <a:pt x="14" y="69"/>
                          <a:pt x="26" y="6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22" name="Freeform 50"/>
                  <p:cNvSpPr>
                    <a:spLocks/>
                  </p:cNvSpPr>
                  <p:nvPr/>
                </p:nvSpPr>
                <p:spPr bwMode="ltGray">
                  <a:xfrm>
                    <a:off x="1968" y="319"/>
                    <a:ext cx="80" cy="72"/>
                  </a:xfrm>
                  <a:custGeom>
                    <a:avLst/>
                    <a:gdLst/>
                    <a:ahLst/>
                    <a:cxnLst>
                      <a:cxn ang="0">
                        <a:pos x="158" y="24"/>
                      </a:cxn>
                      <a:cxn ang="0">
                        <a:pos x="160" y="6"/>
                      </a:cxn>
                      <a:cxn ang="0">
                        <a:pos x="170" y="0"/>
                      </a:cxn>
                      <a:cxn ang="0">
                        <a:pos x="182" y="24"/>
                      </a:cxn>
                      <a:cxn ang="0">
                        <a:pos x="188" y="42"/>
                      </a:cxn>
                      <a:cxn ang="0">
                        <a:pos x="178" y="58"/>
                      </a:cxn>
                      <a:cxn ang="0">
                        <a:pos x="170" y="76"/>
                      </a:cxn>
                      <a:cxn ang="0">
                        <a:pos x="162" y="126"/>
                      </a:cxn>
                      <a:cxn ang="0">
                        <a:pos x="144" y="136"/>
                      </a:cxn>
                      <a:cxn ang="0">
                        <a:pos x="120" y="138"/>
                      </a:cxn>
                      <a:cxn ang="0">
                        <a:pos x="112" y="124"/>
                      </a:cxn>
                      <a:cxn ang="0">
                        <a:pos x="102" y="146"/>
                      </a:cxn>
                      <a:cxn ang="0">
                        <a:pos x="90" y="150"/>
                      </a:cxn>
                      <a:cxn ang="0">
                        <a:pos x="80" y="132"/>
                      </a:cxn>
                      <a:cxn ang="0">
                        <a:pos x="58" y="144"/>
                      </a:cxn>
                      <a:cxn ang="0">
                        <a:pos x="76" y="142"/>
                      </a:cxn>
                      <a:cxn ang="0">
                        <a:pos x="78" y="160"/>
                      </a:cxn>
                      <a:cxn ang="0">
                        <a:pos x="58" y="166"/>
                      </a:cxn>
                      <a:cxn ang="0">
                        <a:pos x="34" y="166"/>
                      </a:cxn>
                      <a:cxn ang="0">
                        <a:pos x="36" y="154"/>
                      </a:cxn>
                      <a:cxn ang="0">
                        <a:pos x="46" y="144"/>
                      </a:cxn>
                      <a:cxn ang="0">
                        <a:pos x="34" y="148"/>
                      </a:cxn>
                      <a:cxn ang="0">
                        <a:pos x="26" y="166"/>
                      </a:cxn>
                      <a:cxn ang="0">
                        <a:pos x="30" y="190"/>
                      </a:cxn>
                      <a:cxn ang="0">
                        <a:pos x="14" y="200"/>
                      </a:cxn>
                      <a:cxn ang="0">
                        <a:pos x="0" y="214"/>
                      </a:cxn>
                      <a:cxn ang="0">
                        <a:pos x="8" y="188"/>
                      </a:cxn>
                      <a:cxn ang="0">
                        <a:pos x="0" y="164"/>
                      </a:cxn>
                      <a:cxn ang="0">
                        <a:pos x="14" y="152"/>
                      </a:cxn>
                      <a:cxn ang="0">
                        <a:pos x="32" y="134"/>
                      </a:cxn>
                      <a:cxn ang="0">
                        <a:pos x="44" y="118"/>
                      </a:cxn>
                      <a:cxn ang="0">
                        <a:pos x="72" y="116"/>
                      </a:cxn>
                      <a:cxn ang="0">
                        <a:pos x="84" y="112"/>
                      </a:cxn>
                      <a:cxn ang="0">
                        <a:pos x="114" y="78"/>
                      </a:cxn>
                      <a:cxn ang="0">
                        <a:pos x="120" y="92"/>
                      </a:cxn>
                      <a:cxn ang="0">
                        <a:pos x="132" y="76"/>
                      </a:cxn>
                      <a:cxn ang="0">
                        <a:pos x="150" y="54"/>
                      </a:cxn>
                      <a:cxn ang="0">
                        <a:pos x="154" y="42"/>
                      </a:cxn>
                      <a:cxn ang="0">
                        <a:pos x="148" y="38"/>
                      </a:cxn>
                      <a:cxn ang="0">
                        <a:pos x="152" y="32"/>
                      </a:cxn>
                      <a:cxn ang="0">
                        <a:pos x="158" y="24"/>
                      </a:cxn>
                    </a:cxnLst>
                    <a:rect l="0" t="0" r="r" b="b"/>
                    <a:pathLst>
                      <a:path w="188" h="214">
                        <a:moveTo>
                          <a:pt x="158" y="24"/>
                        </a:moveTo>
                        <a:cubicBezTo>
                          <a:pt x="156" y="18"/>
                          <a:pt x="160" y="6"/>
                          <a:pt x="160" y="6"/>
                        </a:cubicBezTo>
                        <a:cubicBezTo>
                          <a:pt x="167" y="16"/>
                          <a:pt x="167" y="8"/>
                          <a:pt x="170" y="0"/>
                        </a:cubicBezTo>
                        <a:cubicBezTo>
                          <a:pt x="181" y="4"/>
                          <a:pt x="179" y="14"/>
                          <a:pt x="182" y="24"/>
                        </a:cubicBezTo>
                        <a:cubicBezTo>
                          <a:pt x="184" y="30"/>
                          <a:pt x="188" y="42"/>
                          <a:pt x="188" y="42"/>
                        </a:cubicBezTo>
                        <a:cubicBezTo>
                          <a:pt x="183" y="56"/>
                          <a:pt x="188" y="52"/>
                          <a:pt x="178" y="58"/>
                        </a:cubicBezTo>
                        <a:cubicBezTo>
                          <a:pt x="174" y="63"/>
                          <a:pt x="170" y="76"/>
                          <a:pt x="170" y="76"/>
                        </a:cubicBezTo>
                        <a:cubicBezTo>
                          <a:pt x="169" y="100"/>
                          <a:pt x="173" y="110"/>
                          <a:pt x="162" y="126"/>
                        </a:cubicBezTo>
                        <a:cubicBezTo>
                          <a:pt x="150" y="118"/>
                          <a:pt x="155" y="132"/>
                          <a:pt x="144" y="136"/>
                        </a:cubicBezTo>
                        <a:cubicBezTo>
                          <a:pt x="135" y="134"/>
                          <a:pt x="129" y="135"/>
                          <a:pt x="120" y="138"/>
                        </a:cubicBezTo>
                        <a:cubicBezTo>
                          <a:pt x="114" y="129"/>
                          <a:pt x="122" y="127"/>
                          <a:pt x="112" y="124"/>
                        </a:cubicBezTo>
                        <a:cubicBezTo>
                          <a:pt x="108" y="130"/>
                          <a:pt x="108" y="142"/>
                          <a:pt x="102" y="146"/>
                        </a:cubicBezTo>
                        <a:cubicBezTo>
                          <a:pt x="98" y="148"/>
                          <a:pt x="90" y="150"/>
                          <a:pt x="90" y="150"/>
                        </a:cubicBezTo>
                        <a:cubicBezTo>
                          <a:pt x="87" y="141"/>
                          <a:pt x="89" y="135"/>
                          <a:pt x="80" y="132"/>
                        </a:cubicBezTo>
                        <a:cubicBezTo>
                          <a:pt x="68" y="134"/>
                          <a:pt x="65" y="134"/>
                          <a:pt x="58" y="144"/>
                        </a:cubicBezTo>
                        <a:cubicBezTo>
                          <a:pt x="66" y="150"/>
                          <a:pt x="68" y="147"/>
                          <a:pt x="76" y="142"/>
                        </a:cubicBezTo>
                        <a:cubicBezTo>
                          <a:pt x="81" y="146"/>
                          <a:pt x="85" y="155"/>
                          <a:pt x="78" y="160"/>
                        </a:cubicBezTo>
                        <a:cubicBezTo>
                          <a:pt x="75" y="162"/>
                          <a:pt x="62" y="165"/>
                          <a:pt x="58" y="166"/>
                        </a:cubicBezTo>
                        <a:cubicBezTo>
                          <a:pt x="48" y="173"/>
                          <a:pt x="44" y="173"/>
                          <a:pt x="34" y="166"/>
                        </a:cubicBezTo>
                        <a:cubicBezTo>
                          <a:pt x="35" y="162"/>
                          <a:pt x="34" y="158"/>
                          <a:pt x="36" y="154"/>
                        </a:cubicBezTo>
                        <a:cubicBezTo>
                          <a:pt x="38" y="150"/>
                          <a:pt x="55" y="146"/>
                          <a:pt x="46" y="144"/>
                        </a:cubicBezTo>
                        <a:cubicBezTo>
                          <a:pt x="42" y="143"/>
                          <a:pt x="34" y="148"/>
                          <a:pt x="34" y="148"/>
                        </a:cubicBezTo>
                        <a:cubicBezTo>
                          <a:pt x="32" y="155"/>
                          <a:pt x="28" y="159"/>
                          <a:pt x="26" y="166"/>
                        </a:cubicBezTo>
                        <a:cubicBezTo>
                          <a:pt x="36" y="182"/>
                          <a:pt x="36" y="173"/>
                          <a:pt x="30" y="190"/>
                        </a:cubicBezTo>
                        <a:cubicBezTo>
                          <a:pt x="28" y="196"/>
                          <a:pt x="14" y="200"/>
                          <a:pt x="14" y="200"/>
                        </a:cubicBezTo>
                        <a:cubicBezTo>
                          <a:pt x="5" y="214"/>
                          <a:pt x="11" y="210"/>
                          <a:pt x="0" y="214"/>
                        </a:cubicBezTo>
                        <a:cubicBezTo>
                          <a:pt x="2" y="202"/>
                          <a:pt x="5" y="198"/>
                          <a:pt x="8" y="188"/>
                        </a:cubicBezTo>
                        <a:cubicBezTo>
                          <a:pt x="6" y="178"/>
                          <a:pt x="3" y="173"/>
                          <a:pt x="0" y="164"/>
                        </a:cubicBezTo>
                        <a:cubicBezTo>
                          <a:pt x="3" y="156"/>
                          <a:pt x="7" y="157"/>
                          <a:pt x="14" y="152"/>
                        </a:cubicBezTo>
                        <a:cubicBezTo>
                          <a:pt x="18" y="141"/>
                          <a:pt x="23" y="140"/>
                          <a:pt x="32" y="134"/>
                        </a:cubicBezTo>
                        <a:cubicBezTo>
                          <a:pt x="37" y="127"/>
                          <a:pt x="37" y="123"/>
                          <a:pt x="44" y="118"/>
                        </a:cubicBezTo>
                        <a:cubicBezTo>
                          <a:pt x="64" y="121"/>
                          <a:pt x="55" y="122"/>
                          <a:pt x="72" y="116"/>
                        </a:cubicBezTo>
                        <a:cubicBezTo>
                          <a:pt x="76" y="115"/>
                          <a:pt x="84" y="112"/>
                          <a:pt x="84" y="112"/>
                        </a:cubicBezTo>
                        <a:cubicBezTo>
                          <a:pt x="105" y="119"/>
                          <a:pt x="97" y="84"/>
                          <a:pt x="114" y="78"/>
                        </a:cubicBezTo>
                        <a:cubicBezTo>
                          <a:pt x="117" y="87"/>
                          <a:pt x="110" y="89"/>
                          <a:pt x="120" y="92"/>
                        </a:cubicBezTo>
                        <a:cubicBezTo>
                          <a:pt x="125" y="85"/>
                          <a:pt x="125" y="81"/>
                          <a:pt x="132" y="76"/>
                        </a:cubicBezTo>
                        <a:cubicBezTo>
                          <a:pt x="138" y="68"/>
                          <a:pt x="146" y="65"/>
                          <a:pt x="150" y="54"/>
                        </a:cubicBezTo>
                        <a:cubicBezTo>
                          <a:pt x="151" y="50"/>
                          <a:pt x="154" y="42"/>
                          <a:pt x="154" y="42"/>
                        </a:cubicBezTo>
                        <a:cubicBezTo>
                          <a:pt x="152" y="41"/>
                          <a:pt x="148" y="40"/>
                          <a:pt x="148" y="38"/>
                        </a:cubicBezTo>
                        <a:cubicBezTo>
                          <a:pt x="148" y="36"/>
                          <a:pt x="161" y="33"/>
                          <a:pt x="152" y="32"/>
                        </a:cubicBezTo>
                        <a:lnTo>
                          <a:pt x="158" y="24"/>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23" name="Freeform 51"/>
                  <p:cNvSpPr>
                    <a:spLocks/>
                  </p:cNvSpPr>
                  <p:nvPr/>
                </p:nvSpPr>
                <p:spPr bwMode="ltGray">
                  <a:xfrm>
                    <a:off x="2021" y="340"/>
                    <a:ext cx="6" cy="4"/>
                  </a:xfrm>
                  <a:custGeom>
                    <a:avLst/>
                    <a:gdLst/>
                    <a:ahLst/>
                    <a:cxnLst>
                      <a:cxn ang="0">
                        <a:pos x="0" y="9"/>
                      </a:cxn>
                      <a:cxn ang="0">
                        <a:pos x="4" y="13"/>
                      </a:cxn>
                      <a:cxn ang="0">
                        <a:pos x="0" y="9"/>
                      </a:cxn>
                    </a:cxnLst>
                    <a:rect l="0" t="0" r="r" b="b"/>
                    <a:pathLst>
                      <a:path w="13" h="13">
                        <a:moveTo>
                          <a:pt x="0" y="9"/>
                        </a:moveTo>
                        <a:cubicBezTo>
                          <a:pt x="6" y="0"/>
                          <a:pt x="13" y="7"/>
                          <a:pt x="4" y="13"/>
                        </a:cubicBezTo>
                        <a:cubicBezTo>
                          <a:pt x="0" y="6"/>
                          <a:pt x="0" y="5"/>
                          <a:pt x="0" y="9"/>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24" name="Freeform 52"/>
                  <p:cNvSpPr>
                    <a:spLocks/>
                  </p:cNvSpPr>
                  <p:nvPr/>
                </p:nvSpPr>
                <p:spPr bwMode="ltGray">
                  <a:xfrm>
                    <a:off x="1573" y="389"/>
                    <a:ext cx="347" cy="189"/>
                  </a:xfrm>
                  <a:custGeom>
                    <a:avLst/>
                    <a:gdLst/>
                    <a:ahLst/>
                    <a:cxnLst>
                      <a:cxn ang="0">
                        <a:pos x="812" y="26"/>
                      </a:cxn>
                      <a:cxn ang="0">
                        <a:pos x="778" y="78"/>
                      </a:cxn>
                      <a:cxn ang="0">
                        <a:pos x="748" y="122"/>
                      </a:cxn>
                      <a:cxn ang="0">
                        <a:pos x="722" y="142"/>
                      </a:cxn>
                      <a:cxn ang="0">
                        <a:pos x="634" y="180"/>
                      </a:cxn>
                      <a:cxn ang="0">
                        <a:pos x="632" y="210"/>
                      </a:cxn>
                      <a:cxn ang="0">
                        <a:pos x="604" y="230"/>
                      </a:cxn>
                      <a:cxn ang="0">
                        <a:pos x="620" y="178"/>
                      </a:cxn>
                      <a:cxn ang="0">
                        <a:pos x="576" y="188"/>
                      </a:cxn>
                      <a:cxn ang="0">
                        <a:pos x="556" y="218"/>
                      </a:cxn>
                      <a:cxn ang="0">
                        <a:pos x="596" y="280"/>
                      </a:cxn>
                      <a:cxn ang="0">
                        <a:pos x="594" y="368"/>
                      </a:cxn>
                      <a:cxn ang="0">
                        <a:pos x="542" y="406"/>
                      </a:cxn>
                      <a:cxn ang="0">
                        <a:pos x="522" y="386"/>
                      </a:cxn>
                      <a:cxn ang="0">
                        <a:pos x="482" y="348"/>
                      </a:cxn>
                      <a:cxn ang="0">
                        <a:pos x="462" y="348"/>
                      </a:cxn>
                      <a:cxn ang="0">
                        <a:pos x="450" y="394"/>
                      </a:cxn>
                      <a:cxn ang="0">
                        <a:pos x="500" y="464"/>
                      </a:cxn>
                      <a:cxn ang="0">
                        <a:pos x="510" y="524"/>
                      </a:cxn>
                      <a:cxn ang="0">
                        <a:pos x="526" y="560"/>
                      </a:cxn>
                      <a:cxn ang="0">
                        <a:pos x="492" y="544"/>
                      </a:cxn>
                      <a:cxn ang="0">
                        <a:pos x="470" y="518"/>
                      </a:cxn>
                      <a:cxn ang="0">
                        <a:pos x="422" y="424"/>
                      </a:cxn>
                      <a:cxn ang="0">
                        <a:pos x="426" y="310"/>
                      </a:cxn>
                      <a:cxn ang="0">
                        <a:pos x="422" y="268"/>
                      </a:cxn>
                      <a:cxn ang="0">
                        <a:pos x="412" y="276"/>
                      </a:cxn>
                      <a:cxn ang="0">
                        <a:pos x="386" y="266"/>
                      </a:cxn>
                      <a:cxn ang="0">
                        <a:pos x="360" y="170"/>
                      </a:cxn>
                      <a:cxn ang="0">
                        <a:pos x="330" y="166"/>
                      </a:cxn>
                      <a:cxn ang="0">
                        <a:pos x="288" y="172"/>
                      </a:cxn>
                      <a:cxn ang="0">
                        <a:pos x="242" y="232"/>
                      </a:cxn>
                      <a:cxn ang="0">
                        <a:pos x="196" y="268"/>
                      </a:cxn>
                      <a:cxn ang="0">
                        <a:pos x="184" y="274"/>
                      </a:cxn>
                      <a:cxn ang="0">
                        <a:pos x="160" y="328"/>
                      </a:cxn>
                      <a:cxn ang="0">
                        <a:pos x="152" y="354"/>
                      </a:cxn>
                      <a:cxn ang="0">
                        <a:pos x="128" y="404"/>
                      </a:cxn>
                      <a:cxn ang="0">
                        <a:pos x="94" y="392"/>
                      </a:cxn>
                      <a:cxn ang="0">
                        <a:pos x="66" y="258"/>
                      </a:cxn>
                      <a:cxn ang="0">
                        <a:pos x="72" y="156"/>
                      </a:cxn>
                      <a:cxn ang="0">
                        <a:pos x="44" y="180"/>
                      </a:cxn>
                      <a:cxn ang="0">
                        <a:pos x="20" y="150"/>
                      </a:cxn>
                      <a:cxn ang="0">
                        <a:pos x="24" y="138"/>
                      </a:cxn>
                      <a:cxn ang="0">
                        <a:pos x="0" y="92"/>
                      </a:cxn>
                      <a:cxn ang="0">
                        <a:pos x="798" y="6"/>
                      </a:cxn>
                    </a:cxnLst>
                    <a:rect l="0" t="0" r="r" b="b"/>
                    <a:pathLst>
                      <a:path w="812" h="564">
                        <a:moveTo>
                          <a:pt x="798" y="6"/>
                        </a:moveTo>
                        <a:cubicBezTo>
                          <a:pt x="801" y="15"/>
                          <a:pt x="809" y="16"/>
                          <a:pt x="812" y="26"/>
                        </a:cubicBezTo>
                        <a:cubicBezTo>
                          <a:pt x="809" y="36"/>
                          <a:pt x="801" y="41"/>
                          <a:pt x="796" y="50"/>
                        </a:cubicBezTo>
                        <a:cubicBezTo>
                          <a:pt x="791" y="61"/>
                          <a:pt x="788" y="71"/>
                          <a:pt x="778" y="78"/>
                        </a:cubicBezTo>
                        <a:cubicBezTo>
                          <a:pt x="773" y="85"/>
                          <a:pt x="771" y="88"/>
                          <a:pt x="774" y="96"/>
                        </a:cubicBezTo>
                        <a:cubicBezTo>
                          <a:pt x="767" y="107"/>
                          <a:pt x="758" y="114"/>
                          <a:pt x="748" y="122"/>
                        </a:cubicBezTo>
                        <a:cubicBezTo>
                          <a:pt x="744" y="125"/>
                          <a:pt x="736" y="130"/>
                          <a:pt x="736" y="130"/>
                        </a:cubicBezTo>
                        <a:cubicBezTo>
                          <a:pt x="740" y="141"/>
                          <a:pt x="731" y="140"/>
                          <a:pt x="722" y="142"/>
                        </a:cubicBezTo>
                        <a:cubicBezTo>
                          <a:pt x="716" y="148"/>
                          <a:pt x="712" y="151"/>
                          <a:pt x="704" y="154"/>
                        </a:cubicBezTo>
                        <a:cubicBezTo>
                          <a:pt x="686" y="150"/>
                          <a:pt x="650" y="169"/>
                          <a:pt x="634" y="180"/>
                        </a:cubicBezTo>
                        <a:cubicBezTo>
                          <a:pt x="636" y="189"/>
                          <a:pt x="631" y="193"/>
                          <a:pt x="640" y="196"/>
                        </a:cubicBezTo>
                        <a:cubicBezTo>
                          <a:pt x="643" y="205"/>
                          <a:pt x="640" y="207"/>
                          <a:pt x="632" y="210"/>
                        </a:cubicBezTo>
                        <a:cubicBezTo>
                          <a:pt x="626" y="219"/>
                          <a:pt x="623" y="226"/>
                          <a:pt x="614" y="232"/>
                        </a:cubicBezTo>
                        <a:cubicBezTo>
                          <a:pt x="611" y="231"/>
                          <a:pt x="606" y="233"/>
                          <a:pt x="604" y="230"/>
                        </a:cubicBezTo>
                        <a:cubicBezTo>
                          <a:pt x="599" y="220"/>
                          <a:pt x="610" y="199"/>
                          <a:pt x="620" y="196"/>
                        </a:cubicBezTo>
                        <a:cubicBezTo>
                          <a:pt x="623" y="187"/>
                          <a:pt x="617" y="187"/>
                          <a:pt x="620" y="178"/>
                        </a:cubicBezTo>
                        <a:cubicBezTo>
                          <a:pt x="617" y="164"/>
                          <a:pt x="609" y="168"/>
                          <a:pt x="598" y="172"/>
                        </a:cubicBezTo>
                        <a:cubicBezTo>
                          <a:pt x="592" y="180"/>
                          <a:pt x="585" y="185"/>
                          <a:pt x="576" y="188"/>
                        </a:cubicBezTo>
                        <a:cubicBezTo>
                          <a:pt x="572" y="194"/>
                          <a:pt x="568" y="200"/>
                          <a:pt x="564" y="206"/>
                        </a:cubicBezTo>
                        <a:cubicBezTo>
                          <a:pt x="561" y="210"/>
                          <a:pt x="556" y="218"/>
                          <a:pt x="556" y="218"/>
                        </a:cubicBezTo>
                        <a:cubicBezTo>
                          <a:pt x="558" y="234"/>
                          <a:pt x="559" y="243"/>
                          <a:pt x="572" y="252"/>
                        </a:cubicBezTo>
                        <a:cubicBezTo>
                          <a:pt x="579" y="262"/>
                          <a:pt x="586" y="273"/>
                          <a:pt x="596" y="280"/>
                        </a:cubicBezTo>
                        <a:cubicBezTo>
                          <a:pt x="598" y="286"/>
                          <a:pt x="602" y="298"/>
                          <a:pt x="602" y="298"/>
                        </a:cubicBezTo>
                        <a:cubicBezTo>
                          <a:pt x="601" y="308"/>
                          <a:pt x="599" y="361"/>
                          <a:pt x="594" y="368"/>
                        </a:cubicBezTo>
                        <a:cubicBezTo>
                          <a:pt x="590" y="374"/>
                          <a:pt x="576" y="378"/>
                          <a:pt x="570" y="382"/>
                        </a:cubicBezTo>
                        <a:cubicBezTo>
                          <a:pt x="563" y="393"/>
                          <a:pt x="550" y="396"/>
                          <a:pt x="542" y="406"/>
                        </a:cubicBezTo>
                        <a:cubicBezTo>
                          <a:pt x="536" y="413"/>
                          <a:pt x="539" y="417"/>
                          <a:pt x="530" y="420"/>
                        </a:cubicBezTo>
                        <a:cubicBezTo>
                          <a:pt x="526" y="408"/>
                          <a:pt x="538" y="391"/>
                          <a:pt x="522" y="386"/>
                        </a:cubicBezTo>
                        <a:cubicBezTo>
                          <a:pt x="516" y="377"/>
                          <a:pt x="510" y="364"/>
                          <a:pt x="502" y="356"/>
                        </a:cubicBezTo>
                        <a:cubicBezTo>
                          <a:pt x="497" y="341"/>
                          <a:pt x="505" y="360"/>
                          <a:pt x="482" y="348"/>
                        </a:cubicBezTo>
                        <a:cubicBezTo>
                          <a:pt x="478" y="346"/>
                          <a:pt x="478" y="339"/>
                          <a:pt x="474" y="336"/>
                        </a:cubicBezTo>
                        <a:cubicBezTo>
                          <a:pt x="470" y="323"/>
                          <a:pt x="466" y="342"/>
                          <a:pt x="462" y="348"/>
                        </a:cubicBezTo>
                        <a:cubicBezTo>
                          <a:pt x="460" y="358"/>
                          <a:pt x="456" y="363"/>
                          <a:pt x="454" y="374"/>
                        </a:cubicBezTo>
                        <a:cubicBezTo>
                          <a:pt x="457" y="383"/>
                          <a:pt x="455" y="387"/>
                          <a:pt x="450" y="394"/>
                        </a:cubicBezTo>
                        <a:cubicBezTo>
                          <a:pt x="454" y="399"/>
                          <a:pt x="464" y="411"/>
                          <a:pt x="466" y="418"/>
                        </a:cubicBezTo>
                        <a:cubicBezTo>
                          <a:pt x="474" y="443"/>
                          <a:pt x="472" y="458"/>
                          <a:pt x="500" y="464"/>
                        </a:cubicBezTo>
                        <a:cubicBezTo>
                          <a:pt x="507" y="469"/>
                          <a:pt x="510" y="474"/>
                          <a:pt x="516" y="480"/>
                        </a:cubicBezTo>
                        <a:cubicBezTo>
                          <a:pt x="511" y="494"/>
                          <a:pt x="513" y="509"/>
                          <a:pt x="510" y="524"/>
                        </a:cubicBezTo>
                        <a:cubicBezTo>
                          <a:pt x="512" y="537"/>
                          <a:pt x="511" y="541"/>
                          <a:pt x="522" y="548"/>
                        </a:cubicBezTo>
                        <a:cubicBezTo>
                          <a:pt x="523" y="552"/>
                          <a:pt x="525" y="556"/>
                          <a:pt x="526" y="560"/>
                        </a:cubicBezTo>
                        <a:cubicBezTo>
                          <a:pt x="527" y="564"/>
                          <a:pt x="514" y="556"/>
                          <a:pt x="514" y="556"/>
                        </a:cubicBezTo>
                        <a:cubicBezTo>
                          <a:pt x="502" y="564"/>
                          <a:pt x="501" y="551"/>
                          <a:pt x="492" y="544"/>
                        </a:cubicBezTo>
                        <a:cubicBezTo>
                          <a:pt x="488" y="541"/>
                          <a:pt x="480" y="536"/>
                          <a:pt x="480" y="536"/>
                        </a:cubicBezTo>
                        <a:cubicBezTo>
                          <a:pt x="471" y="522"/>
                          <a:pt x="474" y="529"/>
                          <a:pt x="470" y="518"/>
                        </a:cubicBezTo>
                        <a:cubicBezTo>
                          <a:pt x="467" y="491"/>
                          <a:pt x="461" y="446"/>
                          <a:pt x="436" y="430"/>
                        </a:cubicBezTo>
                        <a:cubicBezTo>
                          <a:pt x="428" y="433"/>
                          <a:pt x="425" y="433"/>
                          <a:pt x="422" y="424"/>
                        </a:cubicBezTo>
                        <a:cubicBezTo>
                          <a:pt x="427" y="404"/>
                          <a:pt x="432" y="383"/>
                          <a:pt x="438" y="364"/>
                        </a:cubicBezTo>
                        <a:cubicBezTo>
                          <a:pt x="436" y="343"/>
                          <a:pt x="431" y="330"/>
                          <a:pt x="426" y="310"/>
                        </a:cubicBezTo>
                        <a:cubicBezTo>
                          <a:pt x="429" y="302"/>
                          <a:pt x="425" y="300"/>
                          <a:pt x="422" y="292"/>
                        </a:cubicBezTo>
                        <a:cubicBezTo>
                          <a:pt x="424" y="282"/>
                          <a:pt x="428" y="277"/>
                          <a:pt x="422" y="268"/>
                        </a:cubicBezTo>
                        <a:cubicBezTo>
                          <a:pt x="420" y="269"/>
                          <a:pt x="418" y="269"/>
                          <a:pt x="416" y="270"/>
                        </a:cubicBezTo>
                        <a:cubicBezTo>
                          <a:pt x="414" y="272"/>
                          <a:pt x="414" y="275"/>
                          <a:pt x="412" y="276"/>
                        </a:cubicBezTo>
                        <a:cubicBezTo>
                          <a:pt x="408" y="278"/>
                          <a:pt x="400" y="280"/>
                          <a:pt x="400" y="280"/>
                        </a:cubicBezTo>
                        <a:cubicBezTo>
                          <a:pt x="394" y="274"/>
                          <a:pt x="389" y="274"/>
                          <a:pt x="386" y="266"/>
                        </a:cubicBezTo>
                        <a:cubicBezTo>
                          <a:pt x="391" y="251"/>
                          <a:pt x="379" y="206"/>
                          <a:pt x="364" y="196"/>
                        </a:cubicBezTo>
                        <a:cubicBezTo>
                          <a:pt x="357" y="186"/>
                          <a:pt x="358" y="182"/>
                          <a:pt x="360" y="170"/>
                        </a:cubicBezTo>
                        <a:cubicBezTo>
                          <a:pt x="358" y="160"/>
                          <a:pt x="356" y="147"/>
                          <a:pt x="346" y="144"/>
                        </a:cubicBezTo>
                        <a:cubicBezTo>
                          <a:pt x="343" y="154"/>
                          <a:pt x="338" y="160"/>
                          <a:pt x="330" y="166"/>
                        </a:cubicBezTo>
                        <a:cubicBezTo>
                          <a:pt x="323" y="164"/>
                          <a:pt x="308" y="160"/>
                          <a:pt x="308" y="160"/>
                        </a:cubicBezTo>
                        <a:cubicBezTo>
                          <a:pt x="296" y="162"/>
                          <a:pt x="297" y="166"/>
                          <a:pt x="288" y="172"/>
                        </a:cubicBezTo>
                        <a:cubicBezTo>
                          <a:pt x="284" y="185"/>
                          <a:pt x="282" y="191"/>
                          <a:pt x="268" y="196"/>
                        </a:cubicBezTo>
                        <a:cubicBezTo>
                          <a:pt x="264" y="200"/>
                          <a:pt x="243" y="231"/>
                          <a:pt x="242" y="232"/>
                        </a:cubicBezTo>
                        <a:cubicBezTo>
                          <a:pt x="231" y="239"/>
                          <a:pt x="215" y="247"/>
                          <a:pt x="206" y="256"/>
                        </a:cubicBezTo>
                        <a:cubicBezTo>
                          <a:pt x="202" y="260"/>
                          <a:pt x="200" y="265"/>
                          <a:pt x="196" y="268"/>
                        </a:cubicBezTo>
                        <a:cubicBezTo>
                          <a:pt x="194" y="269"/>
                          <a:pt x="192" y="269"/>
                          <a:pt x="190" y="270"/>
                        </a:cubicBezTo>
                        <a:cubicBezTo>
                          <a:pt x="188" y="271"/>
                          <a:pt x="186" y="272"/>
                          <a:pt x="184" y="274"/>
                        </a:cubicBezTo>
                        <a:cubicBezTo>
                          <a:pt x="180" y="278"/>
                          <a:pt x="172" y="286"/>
                          <a:pt x="172" y="286"/>
                        </a:cubicBezTo>
                        <a:cubicBezTo>
                          <a:pt x="167" y="300"/>
                          <a:pt x="165" y="314"/>
                          <a:pt x="160" y="328"/>
                        </a:cubicBezTo>
                        <a:cubicBezTo>
                          <a:pt x="158" y="335"/>
                          <a:pt x="156" y="341"/>
                          <a:pt x="154" y="348"/>
                        </a:cubicBezTo>
                        <a:cubicBezTo>
                          <a:pt x="153" y="350"/>
                          <a:pt x="152" y="354"/>
                          <a:pt x="152" y="354"/>
                        </a:cubicBezTo>
                        <a:cubicBezTo>
                          <a:pt x="152" y="359"/>
                          <a:pt x="156" y="384"/>
                          <a:pt x="146" y="392"/>
                        </a:cubicBezTo>
                        <a:cubicBezTo>
                          <a:pt x="141" y="397"/>
                          <a:pt x="128" y="404"/>
                          <a:pt x="128" y="404"/>
                        </a:cubicBezTo>
                        <a:cubicBezTo>
                          <a:pt x="125" y="412"/>
                          <a:pt x="122" y="421"/>
                          <a:pt x="114" y="424"/>
                        </a:cubicBezTo>
                        <a:cubicBezTo>
                          <a:pt x="100" y="419"/>
                          <a:pt x="97" y="405"/>
                          <a:pt x="94" y="392"/>
                        </a:cubicBezTo>
                        <a:cubicBezTo>
                          <a:pt x="86" y="362"/>
                          <a:pt x="82" y="332"/>
                          <a:pt x="72" y="302"/>
                        </a:cubicBezTo>
                        <a:cubicBezTo>
                          <a:pt x="71" y="281"/>
                          <a:pt x="70" y="275"/>
                          <a:pt x="66" y="258"/>
                        </a:cubicBezTo>
                        <a:cubicBezTo>
                          <a:pt x="66" y="251"/>
                          <a:pt x="68" y="219"/>
                          <a:pt x="64" y="208"/>
                        </a:cubicBezTo>
                        <a:cubicBezTo>
                          <a:pt x="70" y="191"/>
                          <a:pt x="66" y="173"/>
                          <a:pt x="72" y="156"/>
                        </a:cubicBezTo>
                        <a:cubicBezTo>
                          <a:pt x="66" y="139"/>
                          <a:pt x="60" y="168"/>
                          <a:pt x="56" y="172"/>
                        </a:cubicBezTo>
                        <a:cubicBezTo>
                          <a:pt x="53" y="175"/>
                          <a:pt x="44" y="180"/>
                          <a:pt x="44" y="180"/>
                        </a:cubicBezTo>
                        <a:cubicBezTo>
                          <a:pt x="35" y="177"/>
                          <a:pt x="28" y="173"/>
                          <a:pt x="24" y="162"/>
                        </a:cubicBezTo>
                        <a:cubicBezTo>
                          <a:pt x="23" y="158"/>
                          <a:pt x="20" y="150"/>
                          <a:pt x="20" y="150"/>
                        </a:cubicBezTo>
                        <a:cubicBezTo>
                          <a:pt x="30" y="148"/>
                          <a:pt x="30" y="143"/>
                          <a:pt x="38" y="138"/>
                        </a:cubicBezTo>
                        <a:cubicBezTo>
                          <a:pt x="35" y="128"/>
                          <a:pt x="31" y="133"/>
                          <a:pt x="24" y="138"/>
                        </a:cubicBezTo>
                        <a:cubicBezTo>
                          <a:pt x="15" y="135"/>
                          <a:pt x="15" y="132"/>
                          <a:pt x="18" y="124"/>
                        </a:cubicBezTo>
                        <a:cubicBezTo>
                          <a:pt x="11" y="114"/>
                          <a:pt x="9" y="101"/>
                          <a:pt x="0" y="92"/>
                        </a:cubicBezTo>
                        <a:lnTo>
                          <a:pt x="76" y="0"/>
                        </a:lnTo>
                        <a:lnTo>
                          <a:pt x="798" y="6"/>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25" name="Freeform 53"/>
                  <p:cNvSpPr>
                    <a:spLocks/>
                  </p:cNvSpPr>
                  <p:nvPr/>
                </p:nvSpPr>
                <p:spPr bwMode="ltGray">
                  <a:xfrm>
                    <a:off x="1634" y="519"/>
                    <a:ext cx="19" cy="29"/>
                  </a:xfrm>
                  <a:custGeom>
                    <a:avLst/>
                    <a:gdLst/>
                    <a:ahLst/>
                    <a:cxnLst>
                      <a:cxn ang="0">
                        <a:pos x="7" y="11"/>
                      </a:cxn>
                      <a:cxn ang="0">
                        <a:pos x="17" y="3"/>
                      </a:cxn>
                      <a:cxn ang="0">
                        <a:pos x="37" y="33"/>
                      </a:cxn>
                      <a:cxn ang="0">
                        <a:pos x="19" y="85"/>
                      </a:cxn>
                      <a:cxn ang="0">
                        <a:pos x="1" y="69"/>
                      </a:cxn>
                      <a:cxn ang="0">
                        <a:pos x="7" y="11"/>
                      </a:cxn>
                    </a:cxnLst>
                    <a:rect l="0" t="0" r="r" b="b"/>
                    <a:pathLst>
                      <a:path w="43" h="85">
                        <a:moveTo>
                          <a:pt x="7" y="11"/>
                        </a:moveTo>
                        <a:cubicBezTo>
                          <a:pt x="4" y="2"/>
                          <a:pt x="9" y="0"/>
                          <a:pt x="17" y="3"/>
                        </a:cubicBezTo>
                        <a:cubicBezTo>
                          <a:pt x="24" y="13"/>
                          <a:pt x="28" y="24"/>
                          <a:pt x="37" y="33"/>
                        </a:cubicBezTo>
                        <a:cubicBezTo>
                          <a:pt x="43" y="52"/>
                          <a:pt x="40" y="78"/>
                          <a:pt x="19" y="85"/>
                        </a:cubicBezTo>
                        <a:cubicBezTo>
                          <a:pt x="6" y="81"/>
                          <a:pt x="5" y="81"/>
                          <a:pt x="1" y="69"/>
                        </a:cubicBezTo>
                        <a:cubicBezTo>
                          <a:pt x="2" y="66"/>
                          <a:pt x="0" y="4"/>
                          <a:pt x="7" y="1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26" name="Freeform 54"/>
                  <p:cNvSpPr>
                    <a:spLocks/>
                  </p:cNvSpPr>
                  <p:nvPr/>
                </p:nvSpPr>
                <p:spPr bwMode="ltGray">
                  <a:xfrm>
                    <a:off x="1900" y="421"/>
                    <a:ext cx="18" cy="24"/>
                  </a:xfrm>
                  <a:custGeom>
                    <a:avLst/>
                    <a:gdLst/>
                    <a:ahLst/>
                    <a:cxnLst>
                      <a:cxn ang="0">
                        <a:pos x="13" y="28"/>
                      </a:cxn>
                      <a:cxn ang="0">
                        <a:pos x="29" y="2"/>
                      </a:cxn>
                      <a:cxn ang="0">
                        <a:pos x="43" y="4"/>
                      </a:cxn>
                      <a:cxn ang="0">
                        <a:pos x="39" y="26"/>
                      </a:cxn>
                      <a:cxn ang="0">
                        <a:pos x="13" y="74"/>
                      </a:cxn>
                      <a:cxn ang="0">
                        <a:pos x="7" y="60"/>
                      </a:cxn>
                      <a:cxn ang="0">
                        <a:pos x="3" y="36"/>
                      </a:cxn>
                      <a:cxn ang="0">
                        <a:pos x="13" y="28"/>
                      </a:cxn>
                    </a:cxnLst>
                    <a:rect l="0" t="0" r="r" b="b"/>
                    <a:pathLst>
                      <a:path w="44" h="74">
                        <a:moveTo>
                          <a:pt x="13" y="28"/>
                        </a:moveTo>
                        <a:cubicBezTo>
                          <a:pt x="15" y="13"/>
                          <a:pt x="14" y="7"/>
                          <a:pt x="29" y="2"/>
                        </a:cubicBezTo>
                        <a:cubicBezTo>
                          <a:pt x="34" y="3"/>
                          <a:pt x="40" y="0"/>
                          <a:pt x="43" y="4"/>
                        </a:cubicBezTo>
                        <a:cubicBezTo>
                          <a:pt x="44" y="6"/>
                          <a:pt x="41" y="21"/>
                          <a:pt x="39" y="26"/>
                        </a:cubicBezTo>
                        <a:cubicBezTo>
                          <a:pt x="31" y="43"/>
                          <a:pt x="30" y="63"/>
                          <a:pt x="13" y="74"/>
                        </a:cubicBezTo>
                        <a:cubicBezTo>
                          <a:pt x="4" y="71"/>
                          <a:pt x="4" y="68"/>
                          <a:pt x="7" y="60"/>
                        </a:cubicBezTo>
                        <a:cubicBezTo>
                          <a:pt x="5" y="50"/>
                          <a:pt x="0" y="46"/>
                          <a:pt x="3" y="36"/>
                        </a:cubicBezTo>
                        <a:cubicBezTo>
                          <a:pt x="4" y="32"/>
                          <a:pt x="8" y="23"/>
                          <a:pt x="13"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27" name="Freeform 55"/>
                  <p:cNvSpPr>
                    <a:spLocks/>
                  </p:cNvSpPr>
                  <p:nvPr/>
                </p:nvSpPr>
                <p:spPr bwMode="ltGray">
                  <a:xfrm>
                    <a:off x="1951" y="409"/>
                    <a:ext cx="9" cy="10"/>
                  </a:xfrm>
                  <a:custGeom>
                    <a:avLst/>
                    <a:gdLst/>
                    <a:ahLst/>
                    <a:cxnLst>
                      <a:cxn ang="0">
                        <a:pos x="7" y="16"/>
                      </a:cxn>
                      <a:cxn ang="0">
                        <a:pos x="5" y="30"/>
                      </a:cxn>
                      <a:cxn ang="0">
                        <a:pos x="7" y="16"/>
                      </a:cxn>
                    </a:cxnLst>
                    <a:rect l="0" t="0" r="r" b="b"/>
                    <a:pathLst>
                      <a:path w="20" h="30">
                        <a:moveTo>
                          <a:pt x="7" y="16"/>
                        </a:moveTo>
                        <a:cubicBezTo>
                          <a:pt x="18" y="0"/>
                          <a:pt x="20" y="20"/>
                          <a:pt x="5" y="30"/>
                        </a:cubicBezTo>
                        <a:cubicBezTo>
                          <a:pt x="0" y="23"/>
                          <a:pt x="1" y="22"/>
                          <a:pt x="7" y="1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28" name="Freeform 56"/>
                  <p:cNvSpPr>
                    <a:spLocks/>
                  </p:cNvSpPr>
                  <p:nvPr/>
                </p:nvSpPr>
                <p:spPr bwMode="ltGray">
                  <a:xfrm>
                    <a:off x="1021" y="314"/>
                    <a:ext cx="433" cy="354"/>
                  </a:xfrm>
                  <a:custGeom>
                    <a:avLst/>
                    <a:gdLst/>
                    <a:ahLst/>
                    <a:cxnLst>
                      <a:cxn ang="0">
                        <a:pos x="481" y="464"/>
                      </a:cxn>
                      <a:cxn ang="0">
                        <a:pos x="486" y="451"/>
                      </a:cxn>
                      <a:cxn ang="0">
                        <a:pos x="500" y="413"/>
                      </a:cxn>
                      <a:cxn ang="0">
                        <a:pos x="309" y="287"/>
                      </a:cxn>
                      <a:cxn ang="0">
                        <a:pos x="282" y="346"/>
                      </a:cxn>
                      <a:cxn ang="0">
                        <a:pos x="303" y="556"/>
                      </a:cxn>
                      <a:cxn ang="0">
                        <a:pos x="282" y="494"/>
                      </a:cxn>
                      <a:cxn ang="0">
                        <a:pos x="242" y="439"/>
                      </a:cxn>
                      <a:cxn ang="0">
                        <a:pos x="245" y="413"/>
                      </a:cxn>
                      <a:cxn ang="0">
                        <a:pos x="247" y="394"/>
                      </a:cxn>
                      <a:cxn ang="0">
                        <a:pos x="220" y="375"/>
                      </a:cxn>
                      <a:cxn ang="0">
                        <a:pos x="194" y="346"/>
                      </a:cxn>
                      <a:cxn ang="0">
                        <a:pos x="148" y="354"/>
                      </a:cxn>
                      <a:cxn ang="0">
                        <a:pos x="126" y="365"/>
                      </a:cxn>
                      <a:cxn ang="0">
                        <a:pos x="78" y="365"/>
                      </a:cxn>
                      <a:cxn ang="0">
                        <a:pos x="22" y="312"/>
                      </a:cxn>
                      <a:cxn ang="0">
                        <a:pos x="11" y="295"/>
                      </a:cxn>
                      <a:cxn ang="0">
                        <a:pos x="0" y="264"/>
                      </a:cxn>
                      <a:cxn ang="0">
                        <a:pos x="24" y="213"/>
                      </a:cxn>
                      <a:cxn ang="0">
                        <a:pos x="32" y="181"/>
                      </a:cxn>
                      <a:cxn ang="0">
                        <a:pos x="51" y="143"/>
                      </a:cxn>
                      <a:cxn ang="0">
                        <a:pos x="81" y="116"/>
                      </a:cxn>
                      <a:cxn ang="0">
                        <a:pos x="167" y="67"/>
                      </a:cxn>
                      <a:cxn ang="0">
                        <a:pos x="220" y="30"/>
                      </a:cxn>
                      <a:cxn ang="0">
                        <a:pos x="258" y="6"/>
                      </a:cxn>
                      <a:cxn ang="0">
                        <a:pos x="363" y="2"/>
                      </a:cxn>
                      <a:cxn ang="0">
                        <a:pos x="398" y="0"/>
                      </a:cxn>
                      <a:cxn ang="0">
                        <a:pos x="384" y="34"/>
                      </a:cxn>
                      <a:cxn ang="0">
                        <a:pos x="443" y="84"/>
                      </a:cxn>
                      <a:cxn ang="0">
                        <a:pos x="497" y="74"/>
                      </a:cxn>
                      <a:cxn ang="0">
                        <a:pos x="529" y="82"/>
                      </a:cxn>
                      <a:cxn ang="0">
                        <a:pos x="559" y="97"/>
                      </a:cxn>
                      <a:cxn ang="0">
                        <a:pos x="572" y="188"/>
                      </a:cxn>
                      <a:cxn ang="0">
                        <a:pos x="572" y="240"/>
                      </a:cxn>
                      <a:cxn ang="0">
                        <a:pos x="599" y="283"/>
                      </a:cxn>
                      <a:cxn ang="0">
                        <a:pos x="645" y="300"/>
                      </a:cxn>
                      <a:cxn ang="0">
                        <a:pos x="680" y="295"/>
                      </a:cxn>
                      <a:cxn ang="0">
                        <a:pos x="664" y="340"/>
                      </a:cxn>
                      <a:cxn ang="0">
                        <a:pos x="599" y="407"/>
                      </a:cxn>
                      <a:cxn ang="0">
                        <a:pos x="548" y="485"/>
                      </a:cxn>
                      <a:cxn ang="0">
                        <a:pos x="556" y="508"/>
                      </a:cxn>
                      <a:cxn ang="0">
                        <a:pos x="435" y="556"/>
                      </a:cxn>
                    </a:cxnLst>
                    <a:rect l="0" t="0" r="r" b="b"/>
                    <a:pathLst>
                      <a:path w="682" h="557">
                        <a:moveTo>
                          <a:pt x="435" y="556"/>
                        </a:moveTo>
                        <a:lnTo>
                          <a:pt x="481" y="464"/>
                        </a:lnTo>
                        <a:lnTo>
                          <a:pt x="473" y="449"/>
                        </a:lnTo>
                        <a:lnTo>
                          <a:pt x="486" y="451"/>
                        </a:lnTo>
                        <a:lnTo>
                          <a:pt x="495" y="441"/>
                        </a:lnTo>
                        <a:lnTo>
                          <a:pt x="500" y="413"/>
                        </a:lnTo>
                        <a:lnTo>
                          <a:pt x="500" y="371"/>
                        </a:lnTo>
                        <a:lnTo>
                          <a:pt x="309" y="287"/>
                        </a:lnTo>
                        <a:lnTo>
                          <a:pt x="296" y="308"/>
                        </a:lnTo>
                        <a:lnTo>
                          <a:pt x="282" y="346"/>
                        </a:lnTo>
                        <a:lnTo>
                          <a:pt x="396" y="557"/>
                        </a:lnTo>
                        <a:lnTo>
                          <a:pt x="303" y="556"/>
                        </a:lnTo>
                        <a:lnTo>
                          <a:pt x="304" y="536"/>
                        </a:lnTo>
                        <a:cubicBezTo>
                          <a:pt x="284" y="520"/>
                          <a:pt x="296" y="510"/>
                          <a:pt x="282" y="494"/>
                        </a:cubicBezTo>
                        <a:cubicBezTo>
                          <a:pt x="276" y="475"/>
                          <a:pt x="267" y="468"/>
                          <a:pt x="253" y="451"/>
                        </a:cubicBezTo>
                        <a:cubicBezTo>
                          <a:pt x="249" y="447"/>
                          <a:pt x="245" y="443"/>
                          <a:pt x="242" y="439"/>
                        </a:cubicBezTo>
                        <a:lnTo>
                          <a:pt x="237" y="432"/>
                        </a:lnTo>
                        <a:cubicBezTo>
                          <a:pt x="237" y="432"/>
                          <a:pt x="245" y="413"/>
                          <a:pt x="245" y="413"/>
                        </a:cubicBezTo>
                        <a:cubicBezTo>
                          <a:pt x="247" y="409"/>
                          <a:pt x="250" y="401"/>
                          <a:pt x="250" y="401"/>
                        </a:cubicBezTo>
                        <a:cubicBezTo>
                          <a:pt x="249" y="399"/>
                          <a:pt x="247" y="397"/>
                          <a:pt x="247" y="394"/>
                        </a:cubicBezTo>
                        <a:cubicBezTo>
                          <a:pt x="248" y="390"/>
                          <a:pt x="253" y="382"/>
                          <a:pt x="253" y="382"/>
                        </a:cubicBezTo>
                        <a:cubicBezTo>
                          <a:pt x="243" y="370"/>
                          <a:pt x="237" y="371"/>
                          <a:pt x="220" y="375"/>
                        </a:cubicBezTo>
                        <a:cubicBezTo>
                          <a:pt x="217" y="371"/>
                          <a:pt x="210" y="369"/>
                          <a:pt x="207" y="365"/>
                        </a:cubicBezTo>
                        <a:cubicBezTo>
                          <a:pt x="185" y="337"/>
                          <a:pt x="216" y="363"/>
                          <a:pt x="194" y="346"/>
                        </a:cubicBezTo>
                        <a:cubicBezTo>
                          <a:pt x="167" y="349"/>
                          <a:pt x="179" y="346"/>
                          <a:pt x="156" y="352"/>
                        </a:cubicBezTo>
                        <a:cubicBezTo>
                          <a:pt x="153" y="353"/>
                          <a:pt x="148" y="354"/>
                          <a:pt x="148" y="354"/>
                        </a:cubicBezTo>
                        <a:cubicBezTo>
                          <a:pt x="146" y="356"/>
                          <a:pt x="145" y="359"/>
                          <a:pt x="142" y="361"/>
                        </a:cubicBezTo>
                        <a:cubicBezTo>
                          <a:pt x="138" y="363"/>
                          <a:pt x="126" y="365"/>
                          <a:pt x="126" y="365"/>
                        </a:cubicBezTo>
                        <a:cubicBezTo>
                          <a:pt x="105" y="354"/>
                          <a:pt x="116" y="355"/>
                          <a:pt x="94" y="361"/>
                        </a:cubicBezTo>
                        <a:cubicBezTo>
                          <a:pt x="89" y="362"/>
                          <a:pt x="78" y="365"/>
                          <a:pt x="78" y="365"/>
                        </a:cubicBezTo>
                        <a:cubicBezTo>
                          <a:pt x="62" y="383"/>
                          <a:pt x="46" y="346"/>
                          <a:pt x="35" y="337"/>
                        </a:cubicBezTo>
                        <a:cubicBezTo>
                          <a:pt x="32" y="330"/>
                          <a:pt x="24" y="320"/>
                          <a:pt x="22" y="312"/>
                        </a:cubicBezTo>
                        <a:cubicBezTo>
                          <a:pt x="20" y="308"/>
                          <a:pt x="22" y="303"/>
                          <a:pt x="19" y="300"/>
                        </a:cubicBezTo>
                        <a:cubicBezTo>
                          <a:pt x="17" y="297"/>
                          <a:pt x="13" y="297"/>
                          <a:pt x="11" y="295"/>
                        </a:cubicBezTo>
                        <a:cubicBezTo>
                          <a:pt x="3" y="277"/>
                          <a:pt x="15" y="306"/>
                          <a:pt x="5" y="276"/>
                        </a:cubicBezTo>
                        <a:cubicBezTo>
                          <a:pt x="4" y="272"/>
                          <a:pt x="0" y="264"/>
                          <a:pt x="0" y="264"/>
                        </a:cubicBezTo>
                        <a:cubicBezTo>
                          <a:pt x="3" y="253"/>
                          <a:pt x="2" y="248"/>
                          <a:pt x="13" y="243"/>
                        </a:cubicBezTo>
                        <a:cubicBezTo>
                          <a:pt x="20" y="221"/>
                          <a:pt x="17" y="231"/>
                          <a:pt x="24" y="213"/>
                        </a:cubicBezTo>
                        <a:cubicBezTo>
                          <a:pt x="26" y="209"/>
                          <a:pt x="30" y="200"/>
                          <a:pt x="30" y="200"/>
                        </a:cubicBezTo>
                        <a:cubicBezTo>
                          <a:pt x="26" y="192"/>
                          <a:pt x="24" y="191"/>
                          <a:pt x="32" y="181"/>
                        </a:cubicBezTo>
                        <a:cubicBezTo>
                          <a:pt x="36" y="177"/>
                          <a:pt x="43" y="169"/>
                          <a:pt x="43" y="169"/>
                        </a:cubicBezTo>
                        <a:cubicBezTo>
                          <a:pt x="37" y="155"/>
                          <a:pt x="36" y="153"/>
                          <a:pt x="51" y="143"/>
                        </a:cubicBezTo>
                        <a:cubicBezTo>
                          <a:pt x="56" y="140"/>
                          <a:pt x="67" y="135"/>
                          <a:pt x="67" y="135"/>
                        </a:cubicBezTo>
                        <a:cubicBezTo>
                          <a:pt x="73" y="129"/>
                          <a:pt x="75" y="122"/>
                          <a:pt x="81" y="116"/>
                        </a:cubicBezTo>
                        <a:cubicBezTo>
                          <a:pt x="89" y="107"/>
                          <a:pt x="102" y="105"/>
                          <a:pt x="113" y="99"/>
                        </a:cubicBezTo>
                        <a:cubicBezTo>
                          <a:pt x="125" y="85"/>
                          <a:pt x="149" y="76"/>
                          <a:pt x="167" y="67"/>
                        </a:cubicBezTo>
                        <a:cubicBezTo>
                          <a:pt x="174" y="59"/>
                          <a:pt x="175" y="50"/>
                          <a:pt x="188" y="46"/>
                        </a:cubicBezTo>
                        <a:cubicBezTo>
                          <a:pt x="198" y="39"/>
                          <a:pt x="208" y="36"/>
                          <a:pt x="220" y="30"/>
                        </a:cubicBezTo>
                        <a:cubicBezTo>
                          <a:pt x="223" y="28"/>
                          <a:pt x="228" y="25"/>
                          <a:pt x="228" y="25"/>
                        </a:cubicBezTo>
                        <a:cubicBezTo>
                          <a:pt x="237" y="16"/>
                          <a:pt x="245" y="10"/>
                          <a:pt x="258" y="6"/>
                        </a:cubicBezTo>
                        <a:cubicBezTo>
                          <a:pt x="269" y="31"/>
                          <a:pt x="301" y="6"/>
                          <a:pt x="320" y="4"/>
                        </a:cubicBezTo>
                        <a:cubicBezTo>
                          <a:pt x="334" y="3"/>
                          <a:pt x="349" y="3"/>
                          <a:pt x="363" y="2"/>
                        </a:cubicBezTo>
                        <a:cubicBezTo>
                          <a:pt x="369" y="3"/>
                          <a:pt x="376" y="5"/>
                          <a:pt x="382" y="4"/>
                        </a:cubicBezTo>
                        <a:cubicBezTo>
                          <a:pt x="387" y="4"/>
                          <a:pt x="398" y="0"/>
                          <a:pt x="398" y="0"/>
                        </a:cubicBezTo>
                        <a:cubicBezTo>
                          <a:pt x="415" y="8"/>
                          <a:pt x="406" y="16"/>
                          <a:pt x="400" y="30"/>
                        </a:cubicBezTo>
                        <a:cubicBezTo>
                          <a:pt x="398" y="34"/>
                          <a:pt x="384" y="34"/>
                          <a:pt x="384" y="34"/>
                        </a:cubicBezTo>
                        <a:cubicBezTo>
                          <a:pt x="379" y="47"/>
                          <a:pt x="398" y="51"/>
                          <a:pt x="411" y="55"/>
                        </a:cubicBezTo>
                        <a:cubicBezTo>
                          <a:pt x="419" y="72"/>
                          <a:pt x="421" y="79"/>
                          <a:pt x="443" y="84"/>
                        </a:cubicBezTo>
                        <a:cubicBezTo>
                          <a:pt x="461" y="71"/>
                          <a:pt x="435" y="65"/>
                          <a:pt x="468" y="57"/>
                        </a:cubicBezTo>
                        <a:cubicBezTo>
                          <a:pt x="482" y="61"/>
                          <a:pt x="485" y="70"/>
                          <a:pt x="497" y="74"/>
                        </a:cubicBezTo>
                        <a:cubicBezTo>
                          <a:pt x="505" y="76"/>
                          <a:pt x="513" y="78"/>
                          <a:pt x="521" y="80"/>
                        </a:cubicBezTo>
                        <a:cubicBezTo>
                          <a:pt x="524" y="81"/>
                          <a:pt x="529" y="82"/>
                          <a:pt x="529" y="82"/>
                        </a:cubicBezTo>
                        <a:cubicBezTo>
                          <a:pt x="547" y="78"/>
                          <a:pt x="547" y="76"/>
                          <a:pt x="562" y="84"/>
                        </a:cubicBezTo>
                        <a:cubicBezTo>
                          <a:pt x="566" y="95"/>
                          <a:pt x="565" y="86"/>
                          <a:pt x="559" y="97"/>
                        </a:cubicBezTo>
                        <a:cubicBezTo>
                          <a:pt x="557" y="101"/>
                          <a:pt x="554" y="110"/>
                          <a:pt x="554" y="110"/>
                        </a:cubicBezTo>
                        <a:cubicBezTo>
                          <a:pt x="556" y="132"/>
                          <a:pt x="556" y="168"/>
                          <a:pt x="572" y="188"/>
                        </a:cubicBezTo>
                        <a:cubicBezTo>
                          <a:pt x="568" y="198"/>
                          <a:pt x="564" y="208"/>
                          <a:pt x="562" y="219"/>
                        </a:cubicBezTo>
                        <a:cubicBezTo>
                          <a:pt x="564" y="227"/>
                          <a:pt x="569" y="233"/>
                          <a:pt x="572" y="240"/>
                        </a:cubicBezTo>
                        <a:cubicBezTo>
                          <a:pt x="573" y="247"/>
                          <a:pt x="572" y="254"/>
                          <a:pt x="575" y="259"/>
                        </a:cubicBezTo>
                        <a:cubicBezTo>
                          <a:pt x="577" y="263"/>
                          <a:pt x="595" y="272"/>
                          <a:pt x="599" y="283"/>
                        </a:cubicBezTo>
                        <a:cubicBezTo>
                          <a:pt x="594" y="295"/>
                          <a:pt x="603" y="306"/>
                          <a:pt x="618" y="310"/>
                        </a:cubicBezTo>
                        <a:cubicBezTo>
                          <a:pt x="630" y="307"/>
                          <a:pt x="638" y="308"/>
                          <a:pt x="645" y="300"/>
                        </a:cubicBezTo>
                        <a:cubicBezTo>
                          <a:pt x="660" y="302"/>
                          <a:pt x="663" y="303"/>
                          <a:pt x="672" y="293"/>
                        </a:cubicBezTo>
                        <a:cubicBezTo>
                          <a:pt x="675" y="294"/>
                          <a:pt x="679" y="293"/>
                          <a:pt x="680" y="295"/>
                        </a:cubicBezTo>
                        <a:cubicBezTo>
                          <a:pt x="682" y="301"/>
                          <a:pt x="674" y="321"/>
                          <a:pt x="672" y="327"/>
                        </a:cubicBezTo>
                        <a:cubicBezTo>
                          <a:pt x="668" y="340"/>
                          <a:pt x="671" y="326"/>
                          <a:pt x="664" y="340"/>
                        </a:cubicBezTo>
                        <a:cubicBezTo>
                          <a:pt x="652" y="360"/>
                          <a:pt x="646" y="381"/>
                          <a:pt x="621" y="394"/>
                        </a:cubicBezTo>
                        <a:cubicBezTo>
                          <a:pt x="614" y="402"/>
                          <a:pt x="609" y="402"/>
                          <a:pt x="599" y="407"/>
                        </a:cubicBezTo>
                        <a:cubicBezTo>
                          <a:pt x="590" y="418"/>
                          <a:pt x="579" y="429"/>
                          <a:pt x="567" y="439"/>
                        </a:cubicBezTo>
                        <a:cubicBezTo>
                          <a:pt x="560" y="454"/>
                          <a:pt x="555" y="470"/>
                          <a:pt x="548" y="485"/>
                        </a:cubicBezTo>
                        <a:cubicBezTo>
                          <a:pt x="549" y="489"/>
                          <a:pt x="550" y="492"/>
                          <a:pt x="551" y="496"/>
                        </a:cubicBezTo>
                        <a:cubicBezTo>
                          <a:pt x="552" y="500"/>
                          <a:pt x="556" y="508"/>
                          <a:pt x="556" y="508"/>
                        </a:cubicBezTo>
                        <a:cubicBezTo>
                          <a:pt x="559" y="524"/>
                          <a:pt x="562" y="546"/>
                          <a:pt x="576" y="557"/>
                        </a:cubicBezTo>
                        <a:lnTo>
                          <a:pt x="435" y="556"/>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29" name="Freeform 57"/>
                  <p:cNvSpPr>
                    <a:spLocks/>
                  </p:cNvSpPr>
                  <p:nvPr/>
                </p:nvSpPr>
                <p:spPr bwMode="ltGray">
                  <a:xfrm>
                    <a:off x="1189" y="447"/>
                    <a:ext cx="163" cy="221"/>
                  </a:xfrm>
                  <a:custGeom>
                    <a:avLst/>
                    <a:gdLst/>
                    <a:ahLst/>
                    <a:cxnLst>
                      <a:cxn ang="0">
                        <a:pos x="243" y="347"/>
                      </a:cxn>
                      <a:cxn ang="0">
                        <a:pos x="233" y="301"/>
                      </a:cxn>
                      <a:cxn ang="0">
                        <a:pos x="217" y="288"/>
                      </a:cxn>
                      <a:cxn ang="0">
                        <a:pos x="215" y="269"/>
                      </a:cxn>
                      <a:cxn ang="0">
                        <a:pos x="209" y="254"/>
                      </a:cxn>
                      <a:cxn ang="0">
                        <a:pos x="209" y="229"/>
                      </a:cxn>
                      <a:cxn ang="0">
                        <a:pos x="207" y="214"/>
                      </a:cxn>
                      <a:cxn ang="0">
                        <a:pos x="228" y="202"/>
                      </a:cxn>
                      <a:cxn ang="0">
                        <a:pos x="257" y="197"/>
                      </a:cxn>
                      <a:cxn ang="0">
                        <a:pos x="257" y="136"/>
                      </a:cxn>
                      <a:cxn ang="0">
                        <a:pos x="54" y="96"/>
                      </a:cxn>
                      <a:cxn ang="0">
                        <a:pos x="32" y="98"/>
                      </a:cxn>
                      <a:cxn ang="0">
                        <a:pos x="16" y="102"/>
                      </a:cxn>
                      <a:cxn ang="0">
                        <a:pos x="0" y="149"/>
                      </a:cxn>
                      <a:cxn ang="0">
                        <a:pos x="93" y="346"/>
                      </a:cxn>
                      <a:cxn ang="0">
                        <a:pos x="243" y="347"/>
                      </a:cxn>
                    </a:cxnLst>
                    <a:rect l="0" t="0" r="r" b="b"/>
                    <a:pathLst>
                      <a:path w="257" h="347">
                        <a:moveTo>
                          <a:pt x="243" y="347"/>
                        </a:moveTo>
                        <a:lnTo>
                          <a:pt x="233" y="301"/>
                        </a:lnTo>
                        <a:lnTo>
                          <a:pt x="217" y="288"/>
                        </a:lnTo>
                        <a:lnTo>
                          <a:pt x="215" y="269"/>
                        </a:lnTo>
                        <a:lnTo>
                          <a:pt x="209" y="254"/>
                        </a:lnTo>
                        <a:lnTo>
                          <a:pt x="209" y="229"/>
                        </a:lnTo>
                        <a:lnTo>
                          <a:pt x="207" y="214"/>
                        </a:lnTo>
                        <a:lnTo>
                          <a:pt x="228" y="202"/>
                        </a:lnTo>
                        <a:lnTo>
                          <a:pt x="257" y="197"/>
                        </a:lnTo>
                        <a:lnTo>
                          <a:pt x="257" y="136"/>
                        </a:lnTo>
                        <a:cubicBezTo>
                          <a:pt x="209" y="119"/>
                          <a:pt x="13" y="0"/>
                          <a:pt x="54" y="96"/>
                        </a:cubicBezTo>
                        <a:cubicBezTo>
                          <a:pt x="36" y="106"/>
                          <a:pt x="57" y="97"/>
                          <a:pt x="32" y="98"/>
                        </a:cubicBezTo>
                        <a:cubicBezTo>
                          <a:pt x="27" y="99"/>
                          <a:pt x="16" y="102"/>
                          <a:pt x="16" y="102"/>
                        </a:cubicBezTo>
                        <a:lnTo>
                          <a:pt x="0" y="149"/>
                        </a:lnTo>
                        <a:lnTo>
                          <a:pt x="93" y="346"/>
                        </a:lnTo>
                        <a:lnTo>
                          <a:pt x="243" y="347"/>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30" name="Freeform 58"/>
                  <p:cNvSpPr>
                    <a:spLocks/>
                  </p:cNvSpPr>
                  <p:nvPr/>
                </p:nvSpPr>
                <p:spPr bwMode="ltGray">
                  <a:xfrm>
                    <a:off x="1476" y="611"/>
                    <a:ext cx="7" cy="12"/>
                  </a:xfrm>
                  <a:custGeom>
                    <a:avLst/>
                    <a:gdLst/>
                    <a:ahLst/>
                    <a:cxnLst>
                      <a:cxn ang="0">
                        <a:pos x="7" y="25"/>
                      </a:cxn>
                      <a:cxn ang="0">
                        <a:pos x="19" y="21"/>
                      </a:cxn>
                      <a:cxn ang="0">
                        <a:pos x="7" y="25"/>
                      </a:cxn>
                    </a:cxnLst>
                    <a:rect l="0" t="0" r="r" b="b"/>
                    <a:pathLst>
                      <a:path w="19" h="37">
                        <a:moveTo>
                          <a:pt x="7" y="25"/>
                        </a:moveTo>
                        <a:cubicBezTo>
                          <a:pt x="0" y="4"/>
                          <a:pt x="12" y="0"/>
                          <a:pt x="19" y="21"/>
                        </a:cubicBezTo>
                        <a:cubicBezTo>
                          <a:pt x="14" y="37"/>
                          <a:pt x="18" y="36"/>
                          <a:pt x="7" y="25"/>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31" name="Freeform 59"/>
                  <p:cNvSpPr>
                    <a:spLocks/>
                  </p:cNvSpPr>
                  <p:nvPr/>
                </p:nvSpPr>
                <p:spPr bwMode="ltGray">
                  <a:xfrm>
                    <a:off x="1467" y="497"/>
                    <a:ext cx="9" cy="7"/>
                  </a:xfrm>
                  <a:custGeom>
                    <a:avLst/>
                    <a:gdLst/>
                    <a:ahLst/>
                    <a:cxnLst>
                      <a:cxn ang="0">
                        <a:pos x="12" y="12"/>
                      </a:cxn>
                      <a:cxn ang="0">
                        <a:pos x="16" y="0"/>
                      </a:cxn>
                      <a:cxn ang="0">
                        <a:pos x="20" y="12"/>
                      </a:cxn>
                      <a:cxn ang="0">
                        <a:pos x="8" y="20"/>
                      </a:cxn>
                      <a:cxn ang="0">
                        <a:pos x="12" y="12"/>
                      </a:cxn>
                    </a:cxnLst>
                    <a:rect l="0" t="0" r="r" b="b"/>
                    <a:pathLst>
                      <a:path w="22" h="20">
                        <a:moveTo>
                          <a:pt x="12" y="12"/>
                        </a:moveTo>
                        <a:cubicBezTo>
                          <a:pt x="13" y="8"/>
                          <a:pt x="12" y="0"/>
                          <a:pt x="16" y="0"/>
                        </a:cubicBezTo>
                        <a:cubicBezTo>
                          <a:pt x="20" y="0"/>
                          <a:pt x="22" y="8"/>
                          <a:pt x="20" y="12"/>
                        </a:cubicBezTo>
                        <a:cubicBezTo>
                          <a:pt x="18" y="16"/>
                          <a:pt x="12" y="17"/>
                          <a:pt x="8" y="20"/>
                        </a:cubicBezTo>
                        <a:cubicBezTo>
                          <a:pt x="3" y="5"/>
                          <a:pt x="0" y="6"/>
                          <a:pt x="12" y="1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32" name="Freeform 60"/>
                  <p:cNvSpPr>
                    <a:spLocks/>
                  </p:cNvSpPr>
                  <p:nvPr/>
                </p:nvSpPr>
                <p:spPr bwMode="ltGray">
                  <a:xfrm>
                    <a:off x="1072" y="357"/>
                    <a:ext cx="25" cy="10"/>
                  </a:xfrm>
                  <a:custGeom>
                    <a:avLst/>
                    <a:gdLst/>
                    <a:ahLst/>
                    <a:cxnLst>
                      <a:cxn ang="0">
                        <a:pos x="24" y="18"/>
                      </a:cxn>
                      <a:cxn ang="0">
                        <a:pos x="32" y="6"/>
                      </a:cxn>
                      <a:cxn ang="0">
                        <a:pos x="36" y="30"/>
                      </a:cxn>
                      <a:cxn ang="0">
                        <a:pos x="24" y="18"/>
                      </a:cxn>
                    </a:cxnLst>
                    <a:rect l="0" t="0" r="r" b="b"/>
                    <a:pathLst>
                      <a:path w="57" h="30">
                        <a:moveTo>
                          <a:pt x="24" y="18"/>
                        </a:moveTo>
                        <a:cubicBezTo>
                          <a:pt x="0" y="10"/>
                          <a:pt x="9" y="0"/>
                          <a:pt x="32" y="6"/>
                        </a:cubicBezTo>
                        <a:cubicBezTo>
                          <a:pt x="46" y="15"/>
                          <a:pt x="57" y="23"/>
                          <a:pt x="36" y="30"/>
                        </a:cubicBezTo>
                        <a:cubicBezTo>
                          <a:pt x="21" y="25"/>
                          <a:pt x="24" y="30"/>
                          <a:pt x="24" y="1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33" name="Freeform 61"/>
                  <p:cNvSpPr>
                    <a:spLocks/>
                  </p:cNvSpPr>
                  <p:nvPr/>
                </p:nvSpPr>
                <p:spPr bwMode="ltGray">
                  <a:xfrm>
                    <a:off x="1374" y="265"/>
                    <a:ext cx="295" cy="233"/>
                  </a:xfrm>
                  <a:custGeom>
                    <a:avLst/>
                    <a:gdLst/>
                    <a:ahLst/>
                    <a:cxnLst>
                      <a:cxn ang="0">
                        <a:pos x="473" y="464"/>
                      </a:cxn>
                      <a:cxn ang="0">
                        <a:pos x="393" y="452"/>
                      </a:cxn>
                      <a:cxn ang="0">
                        <a:pos x="325" y="412"/>
                      </a:cxn>
                      <a:cxn ang="0">
                        <a:pos x="265" y="400"/>
                      </a:cxn>
                      <a:cxn ang="0">
                        <a:pos x="237" y="416"/>
                      </a:cxn>
                      <a:cxn ang="0">
                        <a:pos x="261" y="428"/>
                      </a:cxn>
                      <a:cxn ang="0">
                        <a:pos x="293" y="468"/>
                      </a:cxn>
                      <a:cxn ang="0">
                        <a:pos x="321" y="476"/>
                      </a:cxn>
                      <a:cxn ang="0">
                        <a:pos x="333" y="536"/>
                      </a:cxn>
                      <a:cxn ang="0">
                        <a:pos x="313" y="552"/>
                      </a:cxn>
                      <a:cxn ang="0">
                        <a:pos x="261" y="616"/>
                      </a:cxn>
                      <a:cxn ang="0">
                        <a:pos x="225" y="628"/>
                      </a:cxn>
                      <a:cxn ang="0">
                        <a:pos x="97" y="696"/>
                      </a:cxn>
                      <a:cxn ang="0">
                        <a:pos x="77" y="616"/>
                      </a:cxn>
                      <a:cxn ang="0">
                        <a:pos x="45" y="524"/>
                      </a:cxn>
                      <a:cxn ang="0">
                        <a:pos x="33" y="448"/>
                      </a:cxn>
                      <a:cxn ang="0">
                        <a:pos x="53" y="344"/>
                      </a:cxn>
                      <a:cxn ang="0">
                        <a:pos x="17" y="392"/>
                      </a:cxn>
                      <a:cxn ang="0">
                        <a:pos x="81" y="280"/>
                      </a:cxn>
                      <a:cxn ang="0">
                        <a:pos x="113" y="204"/>
                      </a:cxn>
                      <a:cxn ang="0">
                        <a:pos x="37" y="204"/>
                      </a:cxn>
                      <a:cxn ang="0">
                        <a:pos x="1" y="196"/>
                      </a:cxn>
                      <a:cxn ang="0">
                        <a:pos x="25" y="140"/>
                      </a:cxn>
                      <a:cxn ang="0">
                        <a:pos x="97" y="112"/>
                      </a:cxn>
                      <a:cxn ang="0">
                        <a:pos x="221" y="124"/>
                      </a:cxn>
                      <a:cxn ang="0">
                        <a:pos x="229" y="64"/>
                      </a:cxn>
                      <a:cxn ang="0">
                        <a:pos x="261" y="0"/>
                      </a:cxn>
                      <a:cxn ang="0">
                        <a:pos x="357" y="44"/>
                      </a:cxn>
                      <a:cxn ang="0">
                        <a:pos x="329" y="88"/>
                      </a:cxn>
                      <a:cxn ang="0">
                        <a:pos x="301" y="176"/>
                      </a:cxn>
                      <a:cxn ang="0">
                        <a:pos x="361" y="192"/>
                      </a:cxn>
                      <a:cxn ang="0">
                        <a:pos x="373" y="136"/>
                      </a:cxn>
                      <a:cxn ang="0">
                        <a:pos x="417" y="92"/>
                      </a:cxn>
                      <a:cxn ang="0">
                        <a:pos x="497" y="88"/>
                      </a:cxn>
                      <a:cxn ang="0">
                        <a:pos x="529" y="52"/>
                      </a:cxn>
                      <a:cxn ang="0">
                        <a:pos x="541" y="460"/>
                      </a:cxn>
                    </a:cxnLst>
                    <a:rect l="0" t="0" r="r" b="b"/>
                    <a:pathLst>
                      <a:path w="693" h="696">
                        <a:moveTo>
                          <a:pt x="541" y="460"/>
                        </a:moveTo>
                        <a:lnTo>
                          <a:pt x="473" y="464"/>
                        </a:lnTo>
                        <a:lnTo>
                          <a:pt x="441" y="452"/>
                        </a:lnTo>
                        <a:lnTo>
                          <a:pt x="393" y="452"/>
                        </a:lnTo>
                        <a:cubicBezTo>
                          <a:pt x="365" y="448"/>
                          <a:pt x="360" y="444"/>
                          <a:pt x="337" y="436"/>
                        </a:cubicBezTo>
                        <a:cubicBezTo>
                          <a:pt x="336" y="432"/>
                          <a:pt x="330" y="413"/>
                          <a:pt x="325" y="412"/>
                        </a:cubicBezTo>
                        <a:cubicBezTo>
                          <a:pt x="317" y="411"/>
                          <a:pt x="301" y="420"/>
                          <a:pt x="301" y="420"/>
                        </a:cubicBezTo>
                        <a:cubicBezTo>
                          <a:pt x="289" y="412"/>
                          <a:pt x="277" y="408"/>
                          <a:pt x="265" y="400"/>
                        </a:cubicBezTo>
                        <a:cubicBezTo>
                          <a:pt x="252" y="380"/>
                          <a:pt x="256" y="356"/>
                          <a:pt x="233" y="348"/>
                        </a:cubicBezTo>
                        <a:cubicBezTo>
                          <a:pt x="217" y="372"/>
                          <a:pt x="221" y="392"/>
                          <a:pt x="237" y="416"/>
                        </a:cubicBezTo>
                        <a:cubicBezTo>
                          <a:pt x="234" y="428"/>
                          <a:pt x="228" y="445"/>
                          <a:pt x="237" y="444"/>
                        </a:cubicBezTo>
                        <a:cubicBezTo>
                          <a:pt x="247" y="443"/>
                          <a:pt x="261" y="428"/>
                          <a:pt x="261" y="428"/>
                        </a:cubicBezTo>
                        <a:cubicBezTo>
                          <a:pt x="258" y="450"/>
                          <a:pt x="243" y="475"/>
                          <a:pt x="269" y="484"/>
                        </a:cubicBezTo>
                        <a:cubicBezTo>
                          <a:pt x="277" y="479"/>
                          <a:pt x="288" y="476"/>
                          <a:pt x="293" y="468"/>
                        </a:cubicBezTo>
                        <a:cubicBezTo>
                          <a:pt x="302" y="454"/>
                          <a:pt x="303" y="446"/>
                          <a:pt x="317" y="436"/>
                        </a:cubicBezTo>
                        <a:cubicBezTo>
                          <a:pt x="315" y="448"/>
                          <a:pt x="306" y="467"/>
                          <a:pt x="321" y="476"/>
                        </a:cubicBezTo>
                        <a:cubicBezTo>
                          <a:pt x="328" y="480"/>
                          <a:pt x="345" y="484"/>
                          <a:pt x="345" y="484"/>
                        </a:cubicBezTo>
                        <a:cubicBezTo>
                          <a:pt x="382" y="472"/>
                          <a:pt x="347" y="527"/>
                          <a:pt x="333" y="536"/>
                        </a:cubicBezTo>
                        <a:cubicBezTo>
                          <a:pt x="330" y="540"/>
                          <a:pt x="329" y="545"/>
                          <a:pt x="325" y="548"/>
                        </a:cubicBezTo>
                        <a:cubicBezTo>
                          <a:pt x="322" y="551"/>
                          <a:pt x="316" y="549"/>
                          <a:pt x="313" y="552"/>
                        </a:cubicBezTo>
                        <a:cubicBezTo>
                          <a:pt x="300" y="565"/>
                          <a:pt x="320" y="575"/>
                          <a:pt x="293" y="584"/>
                        </a:cubicBezTo>
                        <a:cubicBezTo>
                          <a:pt x="286" y="595"/>
                          <a:pt x="272" y="610"/>
                          <a:pt x="261" y="616"/>
                        </a:cubicBezTo>
                        <a:cubicBezTo>
                          <a:pt x="254" y="620"/>
                          <a:pt x="245" y="621"/>
                          <a:pt x="237" y="624"/>
                        </a:cubicBezTo>
                        <a:cubicBezTo>
                          <a:pt x="233" y="625"/>
                          <a:pt x="225" y="628"/>
                          <a:pt x="225" y="628"/>
                        </a:cubicBezTo>
                        <a:cubicBezTo>
                          <a:pt x="215" y="659"/>
                          <a:pt x="212" y="652"/>
                          <a:pt x="173" y="656"/>
                        </a:cubicBezTo>
                        <a:cubicBezTo>
                          <a:pt x="140" y="667"/>
                          <a:pt x="132" y="687"/>
                          <a:pt x="97" y="696"/>
                        </a:cubicBezTo>
                        <a:cubicBezTo>
                          <a:pt x="77" y="691"/>
                          <a:pt x="75" y="687"/>
                          <a:pt x="81" y="668"/>
                        </a:cubicBezTo>
                        <a:cubicBezTo>
                          <a:pt x="77" y="646"/>
                          <a:pt x="72" y="639"/>
                          <a:pt x="77" y="616"/>
                        </a:cubicBezTo>
                        <a:cubicBezTo>
                          <a:pt x="73" y="598"/>
                          <a:pt x="71" y="587"/>
                          <a:pt x="61" y="572"/>
                        </a:cubicBezTo>
                        <a:cubicBezTo>
                          <a:pt x="58" y="551"/>
                          <a:pt x="51" y="543"/>
                          <a:pt x="45" y="524"/>
                        </a:cubicBezTo>
                        <a:cubicBezTo>
                          <a:pt x="52" y="502"/>
                          <a:pt x="58" y="496"/>
                          <a:pt x="49" y="472"/>
                        </a:cubicBezTo>
                        <a:cubicBezTo>
                          <a:pt x="46" y="463"/>
                          <a:pt x="33" y="448"/>
                          <a:pt x="33" y="448"/>
                        </a:cubicBezTo>
                        <a:cubicBezTo>
                          <a:pt x="42" y="422"/>
                          <a:pt x="42" y="408"/>
                          <a:pt x="33" y="380"/>
                        </a:cubicBezTo>
                        <a:cubicBezTo>
                          <a:pt x="49" y="369"/>
                          <a:pt x="48" y="362"/>
                          <a:pt x="53" y="344"/>
                        </a:cubicBezTo>
                        <a:cubicBezTo>
                          <a:pt x="47" y="327"/>
                          <a:pt x="49" y="308"/>
                          <a:pt x="33" y="332"/>
                        </a:cubicBezTo>
                        <a:cubicBezTo>
                          <a:pt x="40" y="353"/>
                          <a:pt x="29" y="374"/>
                          <a:pt x="17" y="392"/>
                        </a:cubicBezTo>
                        <a:cubicBezTo>
                          <a:pt x="6" y="360"/>
                          <a:pt x="10" y="340"/>
                          <a:pt x="13" y="304"/>
                        </a:cubicBezTo>
                        <a:cubicBezTo>
                          <a:pt x="44" y="314"/>
                          <a:pt x="54" y="289"/>
                          <a:pt x="81" y="280"/>
                        </a:cubicBezTo>
                        <a:cubicBezTo>
                          <a:pt x="94" y="261"/>
                          <a:pt x="85" y="242"/>
                          <a:pt x="105" y="228"/>
                        </a:cubicBezTo>
                        <a:cubicBezTo>
                          <a:pt x="108" y="220"/>
                          <a:pt x="110" y="212"/>
                          <a:pt x="113" y="204"/>
                        </a:cubicBezTo>
                        <a:cubicBezTo>
                          <a:pt x="116" y="196"/>
                          <a:pt x="89" y="196"/>
                          <a:pt x="89" y="196"/>
                        </a:cubicBezTo>
                        <a:cubicBezTo>
                          <a:pt x="81" y="221"/>
                          <a:pt x="58" y="211"/>
                          <a:pt x="37" y="204"/>
                        </a:cubicBezTo>
                        <a:cubicBezTo>
                          <a:pt x="33" y="207"/>
                          <a:pt x="30" y="213"/>
                          <a:pt x="25" y="212"/>
                        </a:cubicBezTo>
                        <a:cubicBezTo>
                          <a:pt x="16" y="210"/>
                          <a:pt x="1" y="196"/>
                          <a:pt x="1" y="196"/>
                        </a:cubicBezTo>
                        <a:cubicBezTo>
                          <a:pt x="4" y="186"/>
                          <a:pt x="4" y="174"/>
                          <a:pt x="9" y="164"/>
                        </a:cubicBezTo>
                        <a:cubicBezTo>
                          <a:pt x="13" y="155"/>
                          <a:pt x="25" y="140"/>
                          <a:pt x="25" y="140"/>
                        </a:cubicBezTo>
                        <a:cubicBezTo>
                          <a:pt x="0" y="132"/>
                          <a:pt x="25" y="128"/>
                          <a:pt x="37" y="124"/>
                        </a:cubicBezTo>
                        <a:cubicBezTo>
                          <a:pt x="58" y="131"/>
                          <a:pt x="75" y="116"/>
                          <a:pt x="97" y="112"/>
                        </a:cubicBezTo>
                        <a:cubicBezTo>
                          <a:pt x="135" y="87"/>
                          <a:pt x="159" y="122"/>
                          <a:pt x="197" y="132"/>
                        </a:cubicBezTo>
                        <a:cubicBezTo>
                          <a:pt x="205" y="129"/>
                          <a:pt x="213" y="127"/>
                          <a:pt x="221" y="124"/>
                        </a:cubicBezTo>
                        <a:cubicBezTo>
                          <a:pt x="225" y="123"/>
                          <a:pt x="226" y="147"/>
                          <a:pt x="233" y="120"/>
                        </a:cubicBezTo>
                        <a:lnTo>
                          <a:pt x="229" y="64"/>
                        </a:lnTo>
                        <a:lnTo>
                          <a:pt x="209" y="40"/>
                        </a:lnTo>
                        <a:cubicBezTo>
                          <a:pt x="243" y="21"/>
                          <a:pt x="240" y="21"/>
                          <a:pt x="261" y="0"/>
                        </a:cubicBezTo>
                        <a:cubicBezTo>
                          <a:pt x="297" y="16"/>
                          <a:pt x="333" y="32"/>
                          <a:pt x="369" y="48"/>
                        </a:cubicBezTo>
                        <a:cubicBezTo>
                          <a:pt x="373" y="50"/>
                          <a:pt x="361" y="44"/>
                          <a:pt x="357" y="44"/>
                        </a:cubicBezTo>
                        <a:cubicBezTo>
                          <a:pt x="349" y="45"/>
                          <a:pt x="333" y="52"/>
                          <a:pt x="333" y="52"/>
                        </a:cubicBezTo>
                        <a:cubicBezTo>
                          <a:pt x="322" y="68"/>
                          <a:pt x="318" y="71"/>
                          <a:pt x="329" y="88"/>
                        </a:cubicBezTo>
                        <a:cubicBezTo>
                          <a:pt x="308" y="119"/>
                          <a:pt x="323" y="118"/>
                          <a:pt x="333" y="148"/>
                        </a:cubicBezTo>
                        <a:cubicBezTo>
                          <a:pt x="320" y="157"/>
                          <a:pt x="314" y="167"/>
                          <a:pt x="301" y="176"/>
                        </a:cubicBezTo>
                        <a:cubicBezTo>
                          <a:pt x="306" y="213"/>
                          <a:pt x="303" y="213"/>
                          <a:pt x="337" y="220"/>
                        </a:cubicBezTo>
                        <a:cubicBezTo>
                          <a:pt x="358" y="216"/>
                          <a:pt x="368" y="214"/>
                          <a:pt x="361" y="192"/>
                        </a:cubicBezTo>
                        <a:cubicBezTo>
                          <a:pt x="362" y="177"/>
                          <a:pt x="362" y="162"/>
                          <a:pt x="365" y="148"/>
                        </a:cubicBezTo>
                        <a:cubicBezTo>
                          <a:pt x="366" y="143"/>
                          <a:pt x="369" y="133"/>
                          <a:pt x="373" y="136"/>
                        </a:cubicBezTo>
                        <a:cubicBezTo>
                          <a:pt x="379" y="140"/>
                          <a:pt x="376" y="149"/>
                          <a:pt x="377" y="156"/>
                        </a:cubicBezTo>
                        <a:cubicBezTo>
                          <a:pt x="404" y="147"/>
                          <a:pt x="409" y="116"/>
                          <a:pt x="417" y="92"/>
                        </a:cubicBezTo>
                        <a:cubicBezTo>
                          <a:pt x="422" y="76"/>
                          <a:pt x="453" y="74"/>
                          <a:pt x="465" y="72"/>
                        </a:cubicBezTo>
                        <a:cubicBezTo>
                          <a:pt x="472" y="92"/>
                          <a:pt x="477" y="93"/>
                          <a:pt x="497" y="88"/>
                        </a:cubicBezTo>
                        <a:cubicBezTo>
                          <a:pt x="512" y="78"/>
                          <a:pt x="515" y="74"/>
                          <a:pt x="509" y="56"/>
                        </a:cubicBezTo>
                        <a:cubicBezTo>
                          <a:pt x="523" y="46"/>
                          <a:pt x="517" y="46"/>
                          <a:pt x="529" y="52"/>
                        </a:cubicBezTo>
                        <a:lnTo>
                          <a:pt x="693" y="72"/>
                        </a:lnTo>
                        <a:lnTo>
                          <a:pt x="541" y="460"/>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34" name="Freeform 62"/>
                  <p:cNvSpPr>
                    <a:spLocks/>
                  </p:cNvSpPr>
                  <p:nvPr/>
                </p:nvSpPr>
                <p:spPr bwMode="ltGray">
                  <a:xfrm>
                    <a:off x="1173" y="247"/>
                    <a:ext cx="591" cy="95"/>
                  </a:xfrm>
                  <a:custGeom>
                    <a:avLst/>
                    <a:gdLst/>
                    <a:ahLst/>
                    <a:cxnLst>
                      <a:cxn ang="0">
                        <a:pos x="825" y="0"/>
                      </a:cxn>
                      <a:cxn ang="0">
                        <a:pos x="143" y="29"/>
                      </a:cxn>
                      <a:cxn ang="0">
                        <a:pos x="91" y="42"/>
                      </a:cxn>
                      <a:cxn ang="0">
                        <a:pos x="62" y="42"/>
                      </a:cxn>
                      <a:cxn ang="0">
                        <a:pos x="22" y="77"/>
                      </a:cxn>
                      <a:cxn ang="0">
                        <a:pos x="0" y="105"/>
                      </a:cxn>
                      <a:cxn ang="0">
                        <a:pos x="59" y="115"/>
                      </a:cxn>
                      <a:cxn ang="0">
                        <a:pos x="97" y="96"/>
                      </a:cxn>
                      <a:cxn ang="0">
                        <a:pos x="108" y="84"/>
                      </a:cxn>
                      <a:cxn ang="0">
                        <a:pos x="167" y="52"/>
                      </a:cxn>
                      <a:cxn ang="0">
                        <a:pos x="215" y="46"/>
                      </a:cxn>
                      <a:cxn ang="0">
                        <a:pos x="237" y="94"/>
                      </a:cxn>
                      <a:cxn ang="0">
                        <a:pos x="188" y="109"/>
                      </a:cxn>
                      <a:cxn ang="0">
                        <a:pos x="231" y="113"/>
                      </a:cxn>
                      <a:cxn ang="0">
                        <a:pos x="250" y="90"/>
                      </a:cxn>
                      <a:cxn ang="0">
                        <a:pos x="266" y="92"/>
                      </a:cxn>
                      <a:cxn ang="0">
                        <a:pos x="253" y="54"/>
                      </a:cxn>
                      <a:cxn ang="0">
                        <a:pos x="266" y="44"/>
                      </a:cxn>
                      <a:cxn ang="0">
                        <a:pos x="277" y="88"/>
                      </a:cxn>
                      <a:cxn ang="0">
                        <a:pos x="266" y="113"/>
                      </a:cxn>
                      <a:cxn ang="0">
                        <a:pos x="296" y="130"/>
                      </a:cxn>
                      <a:cxn ang="0">
                        <a:pos x="299" y="92"/>
                      </a:cxn>
                      <a:cxn ang="0">
                        <a:pos x="331" y="103"/>
                      </a:cxn>
                      <a:cxn ang="0">
                        <a:pos x="382" y="73"/>
                      </a:cxn>
                      <a:cxn ang="0">
                        <a:pos x="409" y="50"/>
                      </a:cxn>
                      <a:cxn ang="0">
                        <a:pos x="439" y="56"/>
                      </a:cxn>
                      <a:cxn ang="0">
                        <a:pos x="455" y="50"/>
                      </a:cxn>
                      <a:cxn ang="0">
                        <a:pos x="431" y="44"/>
                      </a:cxn>
                      <a:cxn ang="0">
                        <a:pos x="474" y="35"/>
                      </a:cxn>
                      <a:cxn ang="0">
                        <a:pos x="544" y="54"/>
                      </a:cxn>
                      <a:cxn ang="0">
                        <a:pos x="581" y="42"/>
                      </a:cxn>
                      <a:cxn ang="0">
                        <a:pos x="584" y="63"/>
                      </a:cxn>
                      <a:cxn ang="0">
                        <a:pos x="568" y="101"/>
                      </a:cxn>
                      <a:cxn ang="0">
                        <a:pos x="611" y="88"/>
                      </a:cxn>
                      <a:cxn ang="0">
                        <a:pos x="624" y="80"/>
                      </a:cxn>
                      <a:cxn ang="0">
                        <a:pos x="648" y="61"/>
                      </a:cxn>
                      <a:cxn ang="0">
                        <a:pos x="794" y="84"/>
                      </a:cxn>
                    </a:cxnLst>
                    <a:rect l="0" t="0" r="r" b="b"/>
                    <a:pathLst>
                      <a:path w="931" h="149">
                        <a:moveTo>
                          <a:pt x="794" y="84"/>
                        </a:moveTo>
                        <a:cubicBezTo>
                          <a:pt x="813" y="72"/>
                          <a:pt x="931" y="14"/>
                          <a:pt x="825" y="0"/>
                        </a:cubicBezTo>
                        <a:lnTo>
                          <a:pt x="159" y="0"/>
                        </a:lnTo>
                        <a:cubicBezTo>
                          <a:pt x="149" y="12"/>
                          <a:pt x="162" y="18"/>
                          <a:pt x="143" y="29"/>
                        </a:cubicBezTo>
                        <a:cubicBezTo>
                          <a:pt x="130" y="44"/>
                          <a:pt x="133" y="39"/>
                          <a:pt x="116" y="48"/>
                        </a:cubicBezTo>
                        <a:cubicBezTo>
                          <a:pt x="108" y="46"/>
                          <a:pt x="100" y="44"/>
                          <a:pt x="91" y="42"/>
                        </a:cubicBezTo>
                        <a:cubicBezTo>
                          <a:pt x="89" y="41"/>
                          <a:pt x="83" y="40"/>
                          <a:pt x="83" y="40"/>
                        </a:cubicBezTo>
                        <a:cubicBezTo>
                          <a:pt x="76" y="40"/>
                          <a:pt x="68" y="39"/>
                          <a:pt x="62" y="42"/>
                        </a:cubicBezTo>
                        <a:cubicBezTo>
                          <a:pt x="54" y="45"/>
                          <a:pt x="46" y="61"/>
                          <a:pt x="38" y="67"/>
                        </a:cubicBezTo>
                        <a:cubicBezTo>
                          <a:pt x="32" y="71"/>
                          <a:pt x="27" y="74"/>
                          <a:pt x="22" y="77"/>
                        </a:cubicBezTo>
                        <a:cubicBezTo>
                          <a:pt x="16" y="81"/>
                          <a:pt x="5" y="86"/>
                          <a:pt x="5" y="86"/>
                        </a:cubicBezTo>
                        <a:cubicBezTo>
                          <a:pt x="9" y="95"/>
                          <a:pt x="7" y="97"/>
                          <a:pt x="0" y="105"/>
                        </a:cubicBezTo>
                        <a:cubicBezTo>
                          <a:pt x="17" y="107"/>
                          <a:pt x="22" y="107"/>
                          <a:pt x="16" y="120"/>
                        </a:cubicBezTo>
                        <a:cubicBezTo>
                          <a:pt x="27" y="122"/>
                          <a:pt x="48" y="116"/>
                          <a:pt x="59" y="115"/>
                        </a:cubicBezTo>
                        <a:cubicBezTo>
                          <a:pt x="71" y="112"/>
                          <a:pt x="73" y="117"/>
                          <a:pt x="83" y="111"/>
                        </a:cubicBezTo>
                        <a:cubicBezTo>
                          <a:pt x="89" y="96"/>
                          <a:pt x="83" y="100"/>
                          <a:pt x="97" y="96"/>
                        </a:cubicBezTo>
                        <a:cubicBezTo>
                          <a:pt x="100" y="94"/>
                          <a:pt x="103" y="93"/>
                          <a:pt x="105" y="90"/>
                        </a:cubicBezTo>
                        <a:cubicBezTo>
                          <a:pt x="106" y="88"/>
                          <a:pt x="106" y="85"/>
                          <a:pt x="108" y="84"/>
                        </a:cubicBezTo>
                        <a:cubicBezTo>
                          <a:pt x="112" y="80"/>
                          <a:pt x="140" y="69"/>
                          <a:pt x="148" y="67"/>
                        </a:cubicBezTo>
                        <a:cubicBezTo>
                          <a:pt x="160" y="52"/>
                          <a:pt x="153" y="56"/>
                          <a:pt x="167" y="52"/>
                        </a:cubicBezTo>
                        <a:cubicBezTo>
                          <a:pt x="178" y="55"/>
                          <a:pt x="179" y="62"/>
                          <a:pt x="191" y="58"/>
                        </a:cubicBezTo>
                        <a:cubicBezTo>
                          <a:pt x="199" y="52"/>
                          <a:pt x="206" y="51"/>
                          <a:pt x="215" y="46"/>
                        </a:cubicBezTo>
                        <a:cubicBezTo>
                          <a:pt x="226" y="58"/>
                          <a:pt x="217" y="46"/>
                          <a:pt x="223" y="69"/>
                        </a:cubicBezTo>
                        <a:cubicBezTo>
                          <a:pt x="226" y="79"/>
                          <a:pt x="233" y="85"/>
                          <a:pt x="237" y="94"/>
                        </a:cubicBezTo>
                        <a:cubicBezTo>
                          <a:pt x="227" y="100"/>
                          <a:pt x="229" y="104"/>
                          <a:pt x="218" y="107"/>
                        </a:cubicBezTo>
                        <a:cubicBezTo>
                          <a:pt x="207" y="120"/>
                          <a:pt x="203" y="113"/>
                          <a:pt x="188" y="109"/>
                        </a:cubicBezTo>
                        <a:cubicBezTo>
                          <a:pt x="191" y="117"/>
                          <a:pt x="200" y="127"/>
                          <a:pt x="210" y="132"/>
                        </a:cubicBezTo>
                        <a:cubicBezTo>
                          <a:pt x="218" y="114"/>
                          <a:pt x="211" y="122"/>
                          <a:pt x="231" y="113"/>
                        </a:cubicBezTo>
                        <a:cubicBezTo>
                          <a:pt x="237" y="111"/>
                          <a:pt x="248" y="105"/>
                          <a:pt x="248" y="105"/>
                        </a:cubicBezTo>
                        <a:cubicBezTo>
                          <a:pt x="248" y="100"/>
                          <a:pt x="246" y="94"/>
                          <a:pt x="250" y="90"/>
                        </a:cubicBezTo>
                        <a:cubicBezTo>
                          <a:pt x="253" y="88"/>
                          <a:pt x="254" y="96"/>
                          <a:pt x="258" y="96"/>
                        </a:cubicBezTo>
                        <a:cubicBezTo>
                          <a:pt x="262" y="97"/>
                          <a:pt x="264" y="94"/>
                          <a:pt x="266" y="92"/>
                        </a:cubicBezTo>
                        <a:cubicBezTo>
                          <a:pt x="262" y="82"/>
                          <a:pt x="252" y="77"/>
                          <a:pt x="248" y="67"/>
                        </a:cubicBezTo>
                        <a:cubicBezTo>
                          <a:pt x="250" y="63"/>
                          <a:pt x="255" y="58"/>
                          <a:pt x="253" y="54"/>
                        </a:cubicBezTo>
                        <a:cubicBezTo>
                          <a:pt x="251" y="50"/>
                          <a:pt x="248" y="42"/>
                          <a:pt x="248" y="42"/>
                        </a:cubicBezTo>
                        <a:cubicBezTo>
                          <a:pt x="256" y="32"/>
                          <a:pt x="259" y="35"/>
                          <a:pt x="266" y="44"/>
                        </a:cubicBezTo>
                        <a:cubicBezTo>
                          <a:pt x="270" y="56"/>
                          <a:pt x="276" y="61"/>
                          <a:pt x="285" y="71"/>
                        </a:cubicBezTo>
                        <a:cubicBezTo>
                          <a:pt x="281" y="81"/>
                          <a:pt x="289" y="82"/>
                          <a:pt x="277" y="88"/>
                        </a:cubicBezTo>
                        <a:cubicBezTo>
                          <a:pt x="262" y="106"/>
                          <a:pt x="278" y="83"/>
                          <a:pt x="274" y="101"/>
                        </a:cubicBezTo>
                        <a:cubicBezTo>
                          <a:pt x="274" y="105"/>
                          <a:pt x="268" y="109"/>
                          <a:pt x="266" y="113"/>
                        </a:cubicBezTo>
                        <a:cubicBezTo>
                          <a:pt x="270" y="122"/>
                          <a:pt x="268" y="125"/>
                          <a:pt x="261" y="132"/>
                        </a:cubicBezTo>
                        <a:cubicBezTo>
                          <a:pt x="268" y="149"/>
                          <a:pt x="282" y="134"/>
                          <a:pt x="296" y="130"/>
                        </a:cubicBezTo>
                        <a:cubicBezTo>
                          <a:pt x="299" y="122"/>
                          <a:pt x="295" y="119"/>
                          <a:pt x="299" y="111"/>
                        </a:cubicBezTo>
                        <a:cubicBezTo>
                          <a:pt x="296" y="105"/>
                          <a:pt x="288" y="97"/>
                          <a:pt x="299" y="92"/>
                        </a:cubicBezTo>
                        <a:cubicBezTo>
                          <a:pt x="303" y="90"/>
                          <a:pt x="315" y="88"/>
                          <a:pt x="315" y="88"/>
                        </a:cubicBezTo>
                        <a:cubicBezTo>
                          <a:pt x="326" y="91"/>
                          <a:pt x="325" y="95"/>
                          <a:pt x="331" y="103"/>
                        </a:cubicBezTo>
                        <a:cubicBezTo>
                          <a:pt x="339" y="84"/>
                          <a:pt x="331" y="90"/>
                          <a:pt x="361" y="92"/>
                        </a:cubicBezTo>
                        <a:cubicBezTo>
                          <a:pt x="355" y="76"/>
                          <a:pt x="365" y="76"/>
                          <a:pt x="382" y="73"/>
                        </a:cubicBezTo>
                        <a:cubicBezTo>
                          <a:pt x="383" y="71"/>
                          <a:pt x="387" y="57"/>
                          <a:pt x="393" y="54"/>
                        </a:cubicBezTo>
                        <a:cubicBezTo>
                          <a:pt x="398" y="52"/>
                          <a:pt x="409" y="50"/>
                          <a:pt x="409" y="50"/>
                        </a:cubicBezTo>
                        <a:cubicBezTo>
                          <a:pt x="430" y="54"/>
                          <a:pt x="413" y="58"/>
                          <a:pt x="431" y="63"/>
                        </a:cubicBezTo>
                        <a:cubicBezTo>
                          <a:pt x="433" y="61"/>
                          <a:pt x="435" y="57"/>
                          <a:pt x="439" y="56"/>
                        </a:cubicBezTo>
                        <a:cubicBezTo>
                          <a:pt x="445" y="55"/>
                          <a:pt x="452" y="61"/>
                          <a:pt x="457" y="58"/>
                        </a:cubicBezTo>
                        <a:cubicBezTo>
                          <a:pt x="461" y="57"/>
                          <a:pt x="457" y="52"/>
                          <a:pt x="455" y="50"/>
                        </a:cubicBezTo>
                        <a:cubicBezTo>
                          <a:pt x="451" y="47"/>
                          <a:pt x="444" y="47"/>
                          <a:pt x="439" y="46"/>
                        </a:cubicBezTo>
                        <a:cubicBezTo>
                          <a:pt x="436" y="45"/>
                          <a:pt x="431" y="44"/>
                          <a:pt x="431" y="44"/>
                        </a:cubicBezTo>
                        <a:cubicBezTo>
                          <a:pt x="440" y="38"/>
                          <a:pt x="443" y="36"/>
                          <a:pt x="455" y="40"/>
                        </a:cubicBezTo>
                        <a:cubicBezTo>
                          <a:pt x="461" y="38"/>
                          <a:pt x="467" y="35"/>
                          <a:pt x="474" y="35"/>
                        </a:cubicBezTo>
                        <a:cubicBezTo>
                          <a:pt x="483" y="36"/>
                          <a:pt x="511" y="43"/>
                          <a:pt x="519" y="46"/>
                        </a:cubicBezTo>
                        <a:cubicBezTo>
                          <a:pt x="527" y="49"/>
                          <a:pt x="544" y="54"/>
                          <a:pt x="544" y="54"/>
                        </a:cubicBezTo>
                        <a:cubicBezTo>
                          <a:pt x="548" y="54"/>
                          <a:pt x="560" y="52"/>
                          <a:pt x="565" y="50"/>
                        </a:cubicBezTo>
                        <a:cubicBezTo>
                          <a:pt x="570" y="47"/>
                          <a:pt x="581" y="42"/>
                          <a:pt x="581" y="42"/>
                        </a:cubicBezTo>
                        <a:cubicBezTo>
                          <a:pt x="585" y="42"/>
                          <a:pt x="598" y="44"/>
                          <a:pt x="600" y="48"/>
                        </a:cubicBezTo>
                        <a:cubicBezTo>
                          <a:pt x="603" y="55"/>
                          <a:pt x="589" y="61"/>
                          <a:pt x="584" y="63"/>
                        </a:cubicBezTo>
                        <a:cubicBezTo>
                          <a:pt x="576" y="69"/>
                          <a:pt x="568" y="69"/>
                          <a:pt x="565" y="77"/>
                        </a:cubicBezTo>
                        <a:cubicBezTo>
                          <a:pt x="568" y="86"/>
                          <a:pt x="564" y="92"/>
                          <a:pt x="568" y="101"/>
                        </a:cubicBezTo>
                        <a:cubicBezTo>
                          <a:pt x="574" y="93"/>
                          <a:pt x="577" y="91"/>
                          <a:pt x="589" y="94"/>
                        </a:cubicBezTo>
                        <a:cubicBezTo>
                          <a:pt x="595" y="108"/>
                          <a:pt x="602" y="93"/>
                          <a:pt x="611" y="88"/>
                        </a:cubicBezTo>
                        <a:cubicBezTo>
                          <a:pt x="613" y="86"/>
                          <a:pt x="613" y="83"/>
                          <a:pt x="616" y="82"/>
                        </a:cubicBezTo>
                        <a:cubicBezTo>
                          <a:pt x="618" y="80"/>
                          <a:pt x="622" y="81"/>
                          <a:pt x="624" y="80"/>
                        </a:cubicBezTo>
                        <a:cubicBezTo>
                          <a:pt x="626" y="78"/>
                          <a:pt x="626" y="75"/>
                          <a:pt x="627" y="73"/>
                        </a:cubicBezTo>
                        <a:cubicBezTo>
                          <a:pt x="632" y="65"/>
                          <a:pt x="638" y="63"/>
                          <a:pt x="648" y="61"/>
                        </a:cubicBezTo>
                        <a:cubicBezTo>
                          <a:pt x="664" y="62"/>
                          <a:pt x="684" y="69"/>
                          <a:pt x="700" y="69"/>
                        </a:cubicBezTo>
                        <a:lnTo>
                          <a:pt x="794" y="84"/>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35" name="Freeform 63"/>
                  <p:cNvSpPr>
                    <a:spLocks/>
                  </p:cNvSpPr>
                  <p:nvPr/>
                </p:nvSpPr>
                <p:spPr bwMode="ltGray">
                  <a:xfrm>
                    <a:off x="1293" y="282"/>
                    <a:ext cx="13" cy="10"/>
                  </a:xfrm>
                  <a:custGeom>
                    <a:avLst/>
                    <a:gdLst/>
                    <a:ahLst/>
                    <a:cxnLst>
                      <a:cxn ang="0">
                        <a:pos x="3" y="28"/>
                      </a:cxn>
                      <a:cxn ang="0">
                        <a:pos x="31" y="0"/>
                      </a:cxn>
                      <a:cxn ang="0">
                        <a:pos x="19" y="24"/>
                      </a:cxn>
                      <a:cxn ang="0">
                        <a:pos x="3" y="28"/>
                      </a:cxn>
                    </a:cxnLst>
                    <a:rect l="0" t="0" r="r" b="b"/>
                    <a:pathLst>
                      <a:path w="31" h="30">
                        <a:moveTo>
                          <a:pt x="3" y="28"/>
                        </a:moveTo>
                        <a:cubicBezTo>
                          <a:pt x="8" y="8"/>
                          <a:pt x="12" y="6"/>
                          <a:pt x="31" y="0"/>
                        </a:cubicBezTo>
                        <a:cubicBezTo>
                          <a:pt x="29" y="5"/>
                          <a:pt x="25" y="22"/>
                          <a:pt x="19" y="24"/>
                        </a:cubicBezTo>
                        <a:cubicBezTo>
                          <a:pt x="0" y="30"/>
                          <a:pt x="3" y="9"/>
                          <a:pt x="3"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36" name="Freeform 64"/>
                  <p:cNvSpPr>
                    <a:spLocks/>
                  </p:cNvSpPr>
                  <p:nvPr/>
                </p:nvSpPr>
                <p:spPr bwMode="ltGray">
                  <a:xfrm>
                    <a:off x="1278" y="296"/>
                    <a:ext cx="19" cy="11"/>
                  </a:xfrm>
                  <a:custGeom>
                    <a:avLst/>
                    <a:gdLst/>
                    <a:ahLst/>
                    <a:cxnLst>
                      <a:cxn ang="0">
                        <a:pos x="6" y="32"/>
                      </a:cxn>
                      <a:cxn ang="0">
                        <a:pos x="22" y="0"/>
                      </a:cxn>
                      <a:cxn ang="0">
                        <a:pos x="38" y="4"/>
                      </a:cxn>
                      <a:cxn ang="0">
                        <a:pos x="6" y="32"/>
                      </a:cxn>
                    </a:cxnLst>
                    <a:rect l="0" t="0" r="r" b="b"/>
                    <a:pathLst>
                      <a:path w="44" h="32">
                        <a:moveTo>
                          <a:pt x="6" y="32"/>
                        </a:moveTo>
                        <a:cubicBezTo>
                          <a:pt x="0" y="14"/>
                          <a:pt x="7" y="10"/>
                          <a:pt x="22" y="0"/>
                        </a:cubicBezTo>
                        <a:cubicBezTo>
                          <a:pt x="27" y="1"/>
                          <a:pt x="35" y="0"/>
                          <a:pt x="38" y="4"/>
                        </a:cubicBezTo>
                        <a:cubicBezTo>
                          <a:pt x="44" y="13"/>
                          <a:pt x="16" y="32"/>
                          <a:pt x="6" y="3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37" name="Freeform 65"/>
                  <p:cNvSpPr>
                    <a:spLocks/>
                  </p:cNvSpPr>
                  <p:nvPr/>
                </p:nvSpPr>
                <p:spPr bwMode="ltGray">
                  <a:xfrm>
                    <a:off x="1340" y="337"/>
                    <a:ext cx="32" cy="6"/>
                  </a:xfrm>
                  <a:custGeom>
                    <a:avLst/>
                    <a:gdLst/>
                    <a:ahLst/>
                    <a:cxnLst>
                      <a:cxn ang="0">
                        <a:pos x="37" y="18"/>
                      </a:cxn>
                      <a:cxn ang="0">
                        <a:pos x="25" y="2"/>
                      </a:cxn>
                      <a:cxn ang="0">
                        <a:pos x="37" y="18"/>
                      </a:cxn>
                    </a:cxnLst>
                    <a:rect l="0" t="0" r="r" b="b"/>
                    <a:pathLst>
                      <a:path w="76" h="18">
                        <a:moveTo>
                          <a:pt x="37" y="18"/>
                        </a:moveTo>
                        <a:cubicBezTo>
                          <a:pt x="25" y="14"/>
                          <a:pt x="0" y="10"/>
                          <a:pt x="25" y="2"/>
                        </a:cubicBezTo>
                        <a:cubicBezTo>
                          <a:pt x="76" y="9"/>
                          <a:pt x="46" y="0"/>
                          <a:pt x="37" y="1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38" name="Freeform 66"/>
                  <p:cNvSpPr>
                    <a:spLocks/>
                  </p:cNvSpPr>
                  <p:nvPr/>
                </p:nvSpPr>
                <p:spPr bwMode="ltGray">
                  <a:xfrm>
                    <a:off x="1395" y="336"/>
                    <a:ext cx="18" cy="15"/>
                  </a:xfrm>
                  <a:custGeom>
                    <a:avLst/>
                    <a:gdLst/>
                    <a:ahLst/>
                    <a:cxnLst>
                      <a:cxn ang="0">
                        <a:pos x="0" y="21"/>
                      </a:cxn>
                      <a:cxn ang="0">
                        <a:pos x="12" y="9"/>
                      </a:cxn>
                      <a:cxn ang="0">
                        <a:pos x="0" y="21"/>
                      </a:cxn>
                    </a:cxnLst>
                    <a:rect l="0" t="0" r="r" b="b"/>
                    <a:pathLst>
                      <a:path w="42" h="44">
                        <a:moveTo>
                          <a:pt x="0" y="21"/>
                        </a:moveTo>
                        <a:cubicBezTo>
                          <a:pt x="4" y="17"/>
                          <a:pt x="7" y="11"/>
                          <a:pt x="12" y="9"/>
                        </a:cubicBezTo>
                        <a:cubicBezTo>
                          <a:pt x="42" y="0"/>
                          <a:pt x="23" y="44"/>
                          <a:pt x="0" y="2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39" name="Freeform 67"/>
                  <p:cNvSpPr>
                    <a:spLocks/>
                  </p:cNvSpPr>
                  <p:nvPr/>
                </p:nvSpPr>
                <p:spPr bwMode="ltGray">
                  <a:xfrm>
                    <a:off x="1248" y="295"/>
                    <a:ext cx="14" cy="10"/>
                  </a:xfrm>
                  <a:custGeom>
                    <a:avLst/>
                    <a:gdLst/>
                    <a:ahLst/>
                    <a:cxnLst>
                      <a:cxn ang="0">
                        <a:pos x="7" y="22"/>
                      </a:cxn>
                      <a:cxn ang="0">
                        <a:pos x="31" y="10"/>
                      </a:cxn>
                      <a:cxn ang="0">
                        <a:pos x="7" y="22"/>
                      </a:cxn>
                    </a:cxnLst>
                    <a:rect l="0" t="0" r="r" b="b"/>
                    <a:pathLst>
                      <a:path w="31" h="30">
                        <a:moveTo>
                          <a:pt x="7" y="22"/>
                        </a:moveTo>
                        <a:cubicBezTo>
                          <a:pt x="0" y="0"/>
                          <a:pt x="15" y="6"/>
                          <a:pt x="31" y="10"/>
                        </a:cubicBezTo>
                        <a:cubicBezTo>
                          <a:pt x="14" y="16"/>
                          <a:pt x="15" y="30"/>
                          <a:pt x="7" y="2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7229" name="Group 68"/>
                <p:cNvGrpSpPr>
                  <a:grpSpLocks/>
                </p:cNvGrpSpPr>
                <p:nvPr/>
              </p:nvGrpSpPr>
              <p:grpSpPr bwMode="auto">
                <a:xfrm>
                  <a:off x="3709" y="240"/>
                  <a:ext cx="1139" cy="429"/>
                  <a:chOff x="3709" y="240"/>
                  <a:chExt cx="1139" cy="429"/>
                </a:xfrm>
              </p:grpSpPr>
              <p:sp>
                <p:nvSpPr>
                  <p:cNvPr id="3141" name="Freeform 69"/>
                  <p:cNvSpPr>
                    <a:spLocks/>
                  </p:cNvSpPr>
                  <p:nvPr/>
                </p:nvSpPr>
                <p:spPr bwMode="ltGray">
                  <a:xfrm>
                    <a:off x="4808" y="616"/>
                    <a:ext cx="13" cy="14"/>
                  </a:xfrm>
                  <a:custGeom>
                    <a:avLst/>
                    <a:gdLst/>
                    <a:ahLst/>
                    <a:cxnLst>
                      <a:cxn ang="0">
                        <a:pos x="16" y="33"/>
                      </a:cxn>
                      <a:cxn ang="0">
                        <a:pos x="8" y="21"/>
                      </a:cxn>
                      <a:cxn ang="0">
                        <a:pos x="0" y="9"/>
                      </a:cxn>
                      <a:cxn ang="0">
                        <a:pos x="16" y="3"/>
                      </a:cxn>
                      <a:cxn ang="0">
                        <a:pos x="30" y="23"/>
                      </a:cxn>
                      <a:cxn ang="0">
                        <a:pos x="28" y="31"/>
                      </a:cxn>
                      <a:cxn ang="0">
                        <a:pos x="16" y="33"/>
                      </a:cxn>
                    </a:cxnLst>
                    <a:rect l="0" t="0" r="r" b="b"/>
                    <a:pathLst>
                      <a:path w="30" h="42">
                        <a:moveTo>
                          <a:pt x="16" y="33"/>
                        </a:moveTo>
                        <a:cubicBezTo>
                          <a:pt x="3" y="20"/>
                          <a:pt x="15" y="34"/>
                          <a:pt x="8" y="21"/>
                        </a:cubicBezTo>
                        <a:cubicBezTo>
                          <a:pt x="6" y="17"/>
                          <a:pt x="0" y="9"/>
                          <a:pt x="0" y="9"/>
                        </a:cubicBezTo>
                        <a:cubicBezTo>
                          <a:pt x="5" y="1"/>
                          <a:pt x="7" y="0"/>
                          <a:pt x="16" y="3"/>
                        </a:cubicBezTo>
                        <a:cubicBezTo>
                          <a:pt x="25" y="16"/>
                          <a:pt x="10" y="16"/>
                          <a:pt x="30" y="23"/>
                        </a:cubicBezTo>
                        <a:cubicBezTo>
                          <a:pt x="29" y="26"/>
                          <a:pt x="30" y="29"/>
                          <a:pt x="28" y="31"/>
                        </a:cubicBezTo>
                        <a:cubicBezTo>
                          <a:pt x="15" y="42"/>
                          <a:pt x="16" y="38"/>
                          <a:pt x="16" y="33"/>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42" name="Freeform 70"/>
                  <p:cNvSpPr>
                    <a:spLocks/>
                  </p:cNvSpPr>
                  <p:nvPr/>
                </p:nvSpPr>
                <p:spPr bwMode="ltGray">
                  <a:xfrm>
                    <a:off x="4655" y="629"/>
                    <a:ext cx="11" cy="5"/>
                  </a:xfrm>
                  <a:custGeom>
                    <a:avLst/>
                    <a:gdLst/>
                    <a:ahLst/>
                    <a:cxnLst>
                      <a:cxn ang="0">
                        <a:pos x="15" y="16"/>
                      </a:cxn>
                      <a:cxn ang="0">
                        <a:pos x="3" y="8"/>
                      </a:cxn>
                      <a:cxn ang="0">
                        <a:pos x="15" y="0"/>
                      </a:cxn>
                      <a:cxn ang="0">
                        <a:pos x="15" y="16"/>
                      </a:cxn>
                    </a:cxnLst>
                    <a:rect l="0" t="0" r="r" b="b"/>
                    <a:pathLst>
                      <a:path w="25" h="16">
                        <a:moveTo>
                          <a:pt x="15" y="16"/>
                        </a:moveTo>
                        <a:cubicBezTo>
                          <a:pt x="10" y="15"/>
                          <a:pt x="0" y="12"/>
                          <a:pt x="3" y="8"/>
                        </a:cubicBezTo>
                        <a:cubicBezTo>
                          <a:pt x="6" y="4"/>
                          <a:pt x="15" y="0"/>
                          <a:pt x="15" y="0"/>
                        </a:cubicBezTo>
                        <a:cubicBezTo>
                          <a:pt x="17" y="3"/>
                          <a:pt x="25" y="16"/>
                          <a:pt x="15" y="1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43" name="Freeform 71"/>
                  <p:cNvSpPr>
                    <a:spLocks/>
                  </p:cNvSpPr>
                  <p:nvPr/>
                </p:nvSpPr>
                <p:spPr bwMode="ltGray">
                  <a:xfrm>
                    <a:off x="4609" y="635"/>
                    <a:ext cx="28" cy="16"/>
                  </a:xfrm>
                  <a:custGeom>
                    <a:avLst/>
                    <a:gdLst/>
                    <a:ahLst/>
                    <a:cxnLst>
                      <a:cxn ang="0">
                        <a:pos x="14" y="24"/>
                      </a:cxn>
                      <a:cxn ang="0">
                        <a:pos x="30" y="4"/>
                      </a:cxn>
                      <a:cxn ang="0">
                        <a:pos x="42" y="0"/>
                      </a:cxn>
                      <a:cxn ang="0">
                        <a:pos x="58" y="12"/>
                      </a:cxn>
                      <a:cxn ang="0">
                        <a:pos x="32" y="26"/>
                      </a:cxn>
                      <a:cxn ang="0">
                        <a:pos x="12" y="46"/>
                      </a:cxn>
                      <a:cxn ang="0">
                        <a:pos x="8" y="20"/>
                      </a:cxn>
                      <a:cxn ang="0">
                        <a:pos x="12" y="14"/>
                      </a:cxn>
                      <a:cxn ang="0">
                        <a:pos x="14" y="24"/>
                      </a:cxn>
                    </a:cxnLst>
                    <a:rect l="0" t="0" r="r" b="b"/>
                    <a:pathLst>
                      <a:path w="65" h="46">
                        <a:moveTo>
                          <a:pt x="14" y="24"/>
                        </a:moveTo>
                        <a:cubicBezTo>
                          <a:pt x="18" y="13"/>
                          <a:pt x="16" y="9"/>
                          <a:pt x="30" y="4"/>
                        </a:cubicBezTo>
                        <a:cubicBezTo>
                          <a:pt x="34" y="3"/>
                          <a:pt x="42" y="0"/>
                          <a:pt x="42" y="0"/>
                        </a:cubicBezTo>
                        <a:cubicBezTo>
                          <a:pt x="50" y="1"/>
                          <a:pt x="65" y="0"/>
                          <a:pt x="58" y="12"/>
                        </a:cubicBezTo>
                        <a:cubicBezTo>
                          <a:pt x="53" y="21"/>
                          <a:pt x="40" y="21"/>
                          <a:pt x="32" y="26"/>
                        </a:cubicBezTo>
                        <a:cubicBezTo>
                          <a:pt x="26" y="35"/>
                          <a:pt x="23" y="42"/>
                          <a:pt x="12" y="46"/>
                        </a:cubicBezTo>
                        <a:cubicBezTo>
                          <a:pt x="0" y="42"/>
                          <a:pt x="5" y="30"/>
                          <a:pt x="8" y="20"/>
                        </a:cubicBezTo>
                        <a:cubicBezTo>
                          <a:pt x="9" y="18"/>
                          <a:pt x="10" y="13"/>
                          <a:pt x="12" y="14"/>
                        </a:cubicBezTo>
                        <a:cubicBezTo>
                          <a:pt x="15" y="16"/>
                          <a:pt x="13" y="21"/>
                          <a:pt x="14" y="2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44" name="Freeform 72"/>
                  <p:cNvSpPr>
                    <a:spLocks/>
                  </p:cNvSpPr>
                  <p:nvPr/>
                </p:nvSpPr>
                <p:spPr bwMode="ltGray">
                  <a:xfrm>
                    <a:off x="4580" y="634"/>
                    <a:ext cx="29" cy="16"/>
                  </a:xfrm>
                  <a:custGeom>
                    <a:avLst/>
                    <a:gdLst/>
                    <a:ahLst/>
                    <a:cxnLst>
                      <a:cxn ang="0">
                        <a:pos x="0" y="31"/>
                      </a:cxn>
                      <a:cxn ang="0">
                        <a:pos x="18" y="25"/>
                      </a:cxn>
                      <a:cxn ang="0">
                        <a:pos x="52" y="1"/>
                      </a:cxn>
                      <a:cxn ang="0">
                        <a:pos x="64" y="3"/>
                      </a:cxn>
                      <a:cxn ang="0">
                        <a:pos x="50" y="19"/>
                      </a:cxn>
                      <a:cxn ang="0">
                        <a:pos x="28" y="33"/>
                      </a:cxn>
                      <a:cxn ang="0">
                        <a:pos x="22" y="47"/>
                      </a:cxn>
                      <a:cxn ang="0">
                        <a:pos x="16" y="45"/>
                      </a:cxn>
                      <a:cxn ang="0">
                        <a:pos x="12" y="39"/>
                      </a:cxn>
                      <a:cxn ang="0">
                        <a:pos x="0" y="35"/>
                      </a:cxn>
                      <a:cxn ang="0">
                        <a:pos x="0" y="31"/>
                      </a:cxn>
                    </a:cxnLst>
                    <a:rect l="0" t="0" r="r" b="b"/>
                    <a:pathLst>
                      <a:path w="69" h="47">
                        <a:moveTo>
                          <a:pt x="0" y="31"/>
                        </a:moveTo>
                        <a:cubicBezTo>
                          <a:pt x="7" y="24"/>
                          <a:pt x="9" y="22"/>
                          <a:pt x="18" y="25"/>
                        </a:cubicBezTo>
                        <a:cubicBezTo>
                          <a:pt x="25" y="4"/>
                          <a:pt x="36" y="12"/>
                          <a:pt x="52" y="1"/>
                        </a:cubicBezTo>
                        <a:cubicBezTo>
                          <a:pt x="56" y="2"/>
                          <a:pt x="61" y="0"/>
                          <a:pt x="64" y="3"/>
                        </a:cubicBezTo>
                        <a:cubicBezTo>
                          <a:pt x="69" y="8"/>
                          <a:pt x="50" y="19"/>
                          <a:pt x="50" y="19"/>
                        </a:cubicBezTo>
                        <a:cubicBezTo>
                          <a:pt x="46" y="31"/>
                          <a:pt x="35" y="22"/>
                          <a:pt x="28" y="33"/>
                        </a:cubicBezTo>
                        <a:cubicBezTo>
                          <a:pt x="31" y="41"/>
                          <a:pt x="31" y="44"/>
                          <a:pt x="22" y="47"/>
                        </a:cubicBezTo>
                        <a:cubicBezTo>
                          <a:pt x="20" y="46"/>
                          <a:pt x="18" y="46"/>
                          <a:pt x="16" y="45"/>
                        </a:cubicBezTo>
                        <a:cubicBezTo>
                          <a:pt x="14" y="43"/>
                          <a:pt x="14" y="40"/>
                          <a:pt x="12" y="39"/>
                        </a:cubicBezTo>
                        <a:cubicBezTo>
                          <a:pt x="8" y="37"/>
                          <a:pt x="0" y="35"/>
                          <a:pt x="0" y="35"/>
                        </a:cubicBezTo>
                        <a:cubicBezTo>
                          <a:pt x="2" y="26"/>
                          <a:pt x="3" y="25"/>
                          <a:pt x="0" y="3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45" name="Freeform 73"/>
                  <p:cNvSpPr>
                    <a:spLocks/>
                  </p:cNvSpPr>
                  <p:nvPr/>
                </p:nvSpPr>
                <p:spPr bwMode="ltGray">
                  <a:xfrm>
                    <a:off x="4423" y="547"/>
                    <a:ext cx="151" cy="93"/>
                  </a:xfrm>
                  <a:custGeom>
                    <a:avLst/>
                    <a:gdLst/>
                    <a:ahLst/>
                    <a:cxnLst>
                      <a:cxn ang="0">
                        <a:pos x="10" y="4"/>
                      </a:cxn>
                      <a:cxn ang="0">
                        <a:pos x="36" y="18"/>
                      </a:cxn>
                      <a:cxn ang="0">
                        <a:pos x="46" y="30"/>
                      </a:cxn>
                      <a:cxn ang="0">
                        <a:pos x="76" y="52"/>
                      </a:cxn>
                      <a:cxn ang="0">
                        <a:pos x="92" y="66"/>
                      </a:cxn>
                      <a:cxn ang="0">
                        <a:pos x="122" y="98"/>
                      </a:cxn>
                      <a:cxn ang="0">
                        <a:pos x="136" y="128"/>
                      </a:cxn>
                      <a:cxn ang="0">
                        <a:pos x="148" y="132"/>
                      </a:cxn>
                      <a:cxn ang="0">
                        <a:pos x="154" y="150"/>
                      </a:cxn>
                      <a:cxn ang="0">
                        <a:pos x="176" y="152"/>
                      </a:cxn>
                      <a:cxn ang="0">
                        <a:pos x="170" y="196"/>
                      </a:cxn>
                      <a:cxn ang="0">
                        <a:pos x="180" y="224"/>
                      </a:cxn>
                      <a:cxn ang="0">
                        <a:pos x="198" y="232"/>
                      </a:cxn>
                      <a:cxn ang="0">
                        <a:pos x="216" y="234"/>
                      </a:cxn>
                      <a:cxn ang="0">
                        <a:pos x="236" y="242"/>
                      </a:cxn>
                      <a:cxn ang="0">
                        <a:pos x="254" y="236"/>
                      </a:cxn>
                      <a:cxn ang="0">
                        <a:pos x="272" y="248"/>
                      </a:cxn>
                      <a:cxn ang="0">
                        <a:pos x="296" y="256"/>
                      </a:cxn>
                      <a:cxn ang="0">
                        <a:pos x="314" y="264"/>
                      </a:cxn>
                      <a:cxn ang="0">
                        <a:pos x="352" y="266"/>
                      </a:cxn>
                      <a:cxn ang="0">
                        <a:pos x="342" y="274"/>
                      </a:cxn>
                      <a:cxn ang="0">
                        <a:pos x="322" y="272"/>
                      </a:cxn>
                      <a:cxn ang="0">
                        <a:pos x="300" y="270"/>
                      </a:cxn>
                      <a:cxn ang="0">
                        <a:pos x="288" y="266"/>
                      </a:cxn>
                      <a:cxn ang="0">
                        <a:pos x="252" y="264"/>
                      </a:cxn>
                      <a:cxn ang="0">
                        <a:pos x="234" y="260"/>
                      </a:cxn>
                      <a:cxn ang="0">
                        <a:pos x="172" y="242"/>
                      </a:cxn>
                      <a:cxn ang="0">
                        <a:pos x="160" y="216"/>
                      </a:cxn>
                      <a:cxn ang="0">
                        <a:pos x="126" y="200"/>
                      </a:cxn>
                      <a:cxn ang="0">
                        <a:pos x="108" y="186"/>
                      </a:cxn>
                      <a:cxn ang="0">
                        <a:pos x="94" y="158"/>
                      </a:cxn>
                      <a:cxn ang="0">
                        <a:pos x="68" y="108"/>
                      </a:cxn>
                      <a:cxn ang="0">
                        <a:pos x="64" y="102"/>
                      </a:cxn>
                      <a:cxn ang="0">
                        <a:pos x="58" y="100"/>
                      </a:cxn>
                      <a:cxn ang="0">
                        <a:pos x="54" y="88"/>
                      </a:cxn>
                      <a:cxn ang="0">
                        <a:pos x="38" y="58"/>
                      </a:cxn>
                      <a:cxn ang="0">
                        <a:pos x="20" y="40"/>
                      </a:cxn>
                      <a:cxn ang="0">
                        <a:pos x="4" y="22"/>
                      </a:cxn>
                      <a:cxn ang="0">
                        <a:pos x="10" y="2"/>
                      </a:cxn>
                      <a:cxn ang="0">
                        <a:pos x="10" y="4"/>
                      </a:cxn>
                    </a:cxnLst>
                    <a:rect l="0" t="0" r="r" b="b"/>
                    <a:pathLst>
                      <a:path w="355" h="277">
                        <a:moveTo>
                          <a:pt x="10" y="4"/>
                        </a:moveTo>
                        <a:cubicBezTo>
                          <a:pt x="22" y="0"/>
                          <a:pt x="24" y="14"/>
                          <a:pt x="36" y="18"/>
                        </a:cubicBezTo>
                        <a:cubicBezTo>
                          <a:pt x="37" y="19"/>
                          <a:pt x="45" y="29"/>
                          <a:pt x="46" y="30"/>
                        </a:cubicBezTo>
                        <a:cubicBezTo>
                          <a:pt x="56" y="40"/>
                          <a:pt x="67" y="38"/>
                          <a:pt x="76" y="52"/>
                        </a:cubicBezTo>
                        <a:cubicBezTo>
                          <a:pt x="80" y="58"/>
                          <a:pt x="92" y="66"/>
                          <a:pt x="92" y="66"/>
                        </a:cubicBezTo>
                        <a:cubicBezTo>
                          <a:pt x="96" y="79"/>
                          <a:pt x="112" y="88"/>
                          <a:pt x="122" y="98"/>
                        </a:cubicBezTo>
                        <a:cubicBezTo>
                          <a:pt x="124" y="105"/>
                          <a:pt x="130" y="124"/>
                          <a:pt x="136" y="128"/>
                        </a:cubicBezTo>
                        <a:cubicBezTo>
                          <a:pt x="140" y="130"/>
                          <a:pt x="148" y="132"/>
                          <a:pt x="148" y="132"/>
                        </a:cubicBezTo>
                        <a:cubicBezTo>
                          <a:pt x="150" y="138"/>
                          <a:pt x="154" y="150"/>
                          <a:pt x="154" y="150"/>
                        </a:cubicBezTo>
                        <a:cubicBezTo>
                          <a:pt x="161" y="139"/>
                          <a:pt x="168" y="144"/>
                          <a:pt x="176" y="152"/>
                        </a:cubicBezTo>
                        <a:cubicBezTo>
                          <a:pt x="174" y="167"/>
                          <a:pt x="173" y="181"/>
                          <a:pt x="170" y="196"/>
                        </a:cubicBezTo>
                        <a:cubicBezTo>
                          <a:pt x="171" y="202"/>
                          <a:pt x="174" y="220"/>
                          <a:pt x="180" y="224"/>
                        </a:cubicBezTo>
                        <a:cubicBezTo>
                          <a:pt x="185" y="228"/>
                          <a:pt x="193" y="228"/>
                          <a:pt x="198" y="232"/>
                        </a:cubicBezTo>
                        <a:cubicBezTo>
                          <a:pt x="204" y="230"/>
                          <a:pt x="216" y="234"/>
                          <a:pt x="216" y="234"/>
                        </a:cubicBezTo>
                        <a:cubicBezTo>
                          <a:pt x="223" y="241"/>
                          <a:pt x="225" y="245"/>
                          <a:pt x="236" y="242"/>
                        </a:cubicBezTo>
                        <a:cubicBezTo>
                          <a:pt x="242" y="240"/>
                          <a:pt x="254" y="236"/>
                          <a:pt x="254" y="236"/>
                        </a:cubicBezTo>
                        <a:cubicBezTo>
                          <a:pt x="260" y="240"/>
                          <a:pt x="265" y="246"/>
                          <a:pt x="272" y="248"/>
                        </a:cubicBezTo>
                        <a:cubicBezTo>
                          <a:pt x="277" y="250"/>
                          <a:pt x="291" y="252"/>
                          <a:pt x="296" y="256"/>
                        </a:cubicBezTo>
                        <a:cubicBezTo>
                          <a:pt x="301" y="260"/>
                          <a:pt x="314" y="264"/>
                          <a:pt x="314" y="264"/>
                        </a:cubicBezTo>
                        <a:cubicBezTo>
                          <a:pt x="330" y="263"/>
                          <a:pt x="338" y="261"/>
                          <a:pt x="352" y="266"/>
                        </a:cubicBezTo>
                        <a:cubicBezTo>
                          <a:pt x="355" y="275"/>
                          <a:pt x="350" y="277"/>
                          <a:pt x="342" y="274"/>
                        </a:cubicBezTo>
                        <a:cubicBezTo>
                          <a:pt x="336" y="276"/>
                          <a:pt x="322" y="272"/>
                          <a:pt x="322" y="272"/>
                        </a:cubicBezTo>
                        <a:cubicBezTo>
                          <a:pt x="314" y="275"/>
                          <a:pt x="308" y="272"/>
                          <a:pt x="300" y="270"/>
                        </a:cubicBezTo>
                        <a:cubicBezTo>
                          <a:pt x="296" y="269"/>
                          <a:pt x="288" y="266"/>
                          <a:pt x="288" y="266"/>
                        </a:cubicBezTo>
                        <a:cubicBezTo>
                          <a:pt x="276" y="270"/>
                          <a:pt x="264" y="266"/>
                          <a:pt x="252" y="264"/>
                        </a:cubicBezTo>
                        <a:cubicBezTo>
                          <a:pt x="245" y="259"/>
                          <a:pt x="242" y="257"/>
                          <a:pt x="234" y="260"/>
                        </a:cubicBezTo>
                        <a:cubicBezTo>
                          <a:pt x="211" y="252"/>
                          <a:pt x="192" y="256"/>
                          <a:pt x="172" y="242"/>
                        </a:cubicBezTo>
                        <a:cubicBezTo>
                          <a:pt x="165" y="231"/>
                          <a:pt x="176" y="221"/>
                          <a:pt x="160" y="216"/>
                        </a:cubicBezTo>
                        <a:cubicBezTo>
                          <a:pt x="154" y="233"/>
                          <a:pt x="136" y="203"/>
                          <a:pt x="126" y="200"/>
                        </a:cubicBezTo>
                        <a:cubicBezTo>
                          <a:pt x="120" y="196"/>
                          <a:pt x="114" y="190"/>
                          <a:pt x="108" y="186"/>
                        </a:cubicBezTo>
                        <a:cubicBezTo>
                          <a:pt x="104" y="175"/>
                          <a:pt x="104" y="165"/>
                          <a:pt x="94" y="158"/>
                        </a:cubicBezTo>
                        <a:cubicBezTo>
                          <a:pt x="83" y="142"/>
                          <a:pt x="85" y="119"/>
                          <a:pt x="68" y="108"/>
                        </a:cubicBezTo>
                        <a:cubicBezTo>
                          <a:pt x="67" y="106"/>
                          <a:pt x="66" y="104"/>
                          <a:pt x="64" y="102"/>
                        </a:cubicBezTo>
                        <a:cubicBezTo>
                          <a:pt x="62" y="101"/>
                          <a:pt x="59" y="102"/>
                          <a:pt x="58" y="100"/>
                        </a:cubicBezTo>
                        <a:cubicBezTo>
                          <a:pt x="56" y="97"/>
                          <a:pt x="54" y="88"/>
                          <a:pt x="54" y="88"/>
                        </a:cubicBezTo>
                        <a:cubicBezTo>
                          <a:pt x="59" y="73"/>
                          <a:pt x="52" y="61"/>
                          <a:pt x="38" y="58"/>
                        </a:cubicBezTo>
                        <a:cubicBezTo>
                          <a:pt x="32" y="49"/>
                          <a:pt x="31" y="44"/>
                          <a:pt x="20" y="40"/>
                        </a:cubicBezTo>
                        <a:cubicBezTo>
                          <a:pt x="16" y="27"/>
                          <a:pt x="16" y="26"/>
                          <a:pt x="4" y="22"/>
                        </a:cubicBezTo>
                        <a:cubicBezTo>
                          <a:pt x="1" y="13"/>
                          <a:pt x="0" y="5"/>
                          <a:pt x="10" y="2"/>
                        </a:cubicBezTo>
                        <a:cubicBezTo>
                          <a:pt x="18" y="5"/>
                          <a:pt x="18" y="4"/>
                          <a:pt x="10" y="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46" name="Freeform 74"/>
                  <p:cNvSpPr>
                    <a:spLocks/>
                  </p:cNvSpPr>
                  <p:nvPr/>
                </p:nvSpPr>
                <p:spPr bwMode="ltGray">
                  <a:xfrm>
                    <a:off x="4515" y="541"/>
                    <a:ext cx="67" cy="68"/>
                  </a:xfrm>
                  <a:custGeom>
                    <a:avLst/>
                    <a:gdLst/>
                    <a:ahLst/>
                    <a:cxnLst>
                      <a:cxn ang="0">
                        <a:pos x="54" y="66"/>
                      </a:cxn>
                      <a:cxn ang="0">
                        <a:pos x="66" y="58"/>
                      </a:cxn>
                      <a:cxn ang="0">
                        <a:pos x="68" y="52"/>
                      </a:cxn>
                      <a:cxn ang="0">
                        <a:pos x="80" y="44"/>
                      </a:cxn>
                      <a:cxn ang="0">
                        <a:pos x="106" y="22"/>
                      </a:cxn>
                      <a:cxn ang="0">
                        <a:pos x="112" y="4"/>
                      </a:cxn>
                      <a:cxn ang="0">
                        <a:pos x="124" y="0"/>
                      </a:cxn>
                      <a:cxn ang="0">
                        <a:pos x="150" y="28"/>
                      </a:cxn>
                      <a:cxn ang="0">
                        <a:pos x="146" y="44"/>
                      </a:cxn>
                      <a:cxn ang="0">
                        <a:pos x="126" y="64"/>
                      </a:cxn>
                      <a:cxn ang="0">
                        <a:pos x="132" y="94"/>
                      </a:cxn>
                      <a:cxn ang="0">
                        <a:pos x="142" y="110"/>
                      </a:cxn>
                      <a:cxn ang="0">
                        <a:pos x="146" y="128"/>
                      </a:cxn>
                      <a:cxn ang="0">
                        <a:pos x="128" y="128"/>
                      </a:cxn>
                      <a:cxn ang="0">
                        <a:pos x="116" y="146"/>
                      </a:cxn>
                      <a:cxn ang="0">
                        <a:pos x="104" y="156"/>
                      </a:cxn>
                      <a:cxn ang="0">
                        <a:pos x="100" y="198"/>
                      </a:cxn>
                      <a:cxn ang="0">
                        <a:pos x="88" y="202"/>
                      </a:cxn>
                      <a:cxn ang="0">
                        <a:pos x="82" y="206"/>
                      </a:cxn>
                      <a:cxn ang="0">
                        <a:pos x="76" y="202"/>
                      </a:cxn>
                      <a:cxn ang="0">
                        <a:pos x="72" y="190"/>
                      </a:cxn>
                      <a:cxn ang="0">
                        <a:pos x="60" y="186"/>
                      </a:cxn>
                      <a:cxn ang="0">
                        <a:pos x="42" y="194"/>
                      </a:cxn>
                      <a:cxn ang="0">
                        <a:pos x="28" y="186"/>
                      </a:cxn>
                      <a:cxn ang="0">
                        <a:pos x="10" y="148"/>
                      </a:cxn>
                      <a:cxn ang="0">
                        <a:pos x="4" y="130"/>
                      </a:cxn>
                      <a:cxn ang="0">
                        <a:pos x="0" y="118"/>
                      </a:cxn>
                      <a:cxn ang="0">
                        <a:pos x="20" y="96"/>
                      </a:cxn>
                      <a:cxn ang="0">
                        <a:pos x="32" y="104"/>
                      </a:cxn>
                      <a:cxn ang="0">
                        <a:pos x="34" y="80"/>
                      </a:cxn>
                      <a:cxn ang="0">
                        <a:pos x="52" y="70"/>
                      </a:cxn>
                      <a:cxn ang="0">
                        <a:pos x="54" y="66"/>
                      </a:cxn>
                    </a:cxnLst>
                    <a:rect l="0" t="0" r="r" b="b"/>
                    <a:pathLst>
                      <a:path w="156" h="206">
                        <a:moveTo>
                          <a:pt x="54" y="66"/>
                        </a:moveTo>
                        <a:cubicBezTo>
                          <a:pt x="58" y="63"/>
                          <a:pt x="64" y="63"/>
                          <a:pt x="66" y="58"/>
                        </a:cubicBezTo>
                        <a:cubicBezTo>
                          <a:pt x="67" y="56"/>
                          <a:pt x="67" y="53"/>
                          <a:pt x="68" y="52"/>
                        </a:cubicBezTo>
                        <a:cubicBezTo>
                          <a:pt x="71" y="49"/>
                          <a:pt x="80" y="44"/>
                          <a:pt x="80" y="44"/>
                        </a:cubicBezTo>
                        <a:cubicBezTo>
                          <a:pt x="113" y="55"/>
                          <a:pt x="85" y="29"/>
                          <a:pt x="106" y="22"/>
                        </a:cubicBezTo>
                        <a:cubicBezTo>
                          <a:pt x="110" y="17"/>
                          <a:pt x="108" y="9"/>
                          <a:pt x="112" y="4"/>
                        </a:cubicBezTo>
                        <a:cubicBezTo>
                          <a:pt x="115" y="1"/>
                          <a:pt x="124" y="0"/>
                          <a:pt x="124" y="0"/>
                        </a:cubicBezTo>
                        <a:cubicBezTo>
                          <a:pt x="138" y="14"/>
                          <a:pt x="126" y="23"/>
                          <a:pt x="150" y="28"/>
                        </a:cubicBezTo>
                        <a:cubicBezTo>
                          <a:pt x="156" y="36"/>
                          <a:pt x="154" y="39"/>
                          <a:pt x="146" y="44"/>
                        </a:cubicBezTo>
                        <a:cubicBezTo>
                          <a:pt x="141" y="52"/>
                          <a:pt x="135" y="61"/>
                          <a:pt x="126" y="64"/>
                        </a:cubicBezTo>
                        <a:cubicBezTo>
                          <a:pt x="118" y="75"/>
                          <a:pt x="128" y="83"/>
                          <a:pt x="132" y="94"/>
                        </a:cubicBezTo>
                        <a:cubicBezTo>
                          <a:pt x="129" y="103"/>
                          <a:pt x="135" y="105"/>
                          <a:pt x="142" y="110"/>
                        </a:cubicBezTo>
                        <a:cubicBezTo>
                          <a:pt x="145" y="119"/>
                          <a:pt x="141" y="120"/>
                          <a:pt x="146" y="128"/>
                        </a:cubicBezTo>
                        <a:cubicBezTo>
                          <a:pt x="142" y="139"/>
                          <a:pt x="135" y="133"/>
                          <a:pt x="128" y="128"/>
                        </a:cubicBezTo>
                        <a:cubicBezTo>
                          <a:pt x="116" y="132"/>
                          <a:pt x="122" y="136"/>
                          <a:pt x="116" y="146"/>
                        </a:cubicBezTo>
                        <a:cubicBezTo>
                          <a:pt x="113" y="151"/>
                          <a:pt x="108" y="152"/>
                          <a:pt x="104" y="156"/>
                        </a:cubicBezTo>
                        <a:cubicBezTo>
                          <a:pt x="107" y="167"/>
                          <a:pt x="112" y="191"/>
                          <a:pt x="100" y="198"/>
                        </a:cubicBezTo>
                        <a:cubicBezTo>
                          <a:pt x="96" y="200"/>
                          <a:pt x="92" y="200"/>
                          <a:pt x="88" y="202"/>
                        </a:cubicBezTo>
                        <a:cubicBezTo>
                          <a:pt x="86" y="203"/>
                          <a:pt x="84" y="205"/>
                          <a:pt x="82" y="206"/>
                        </a:cubicBezTo>
                        <a:cubicBezTo>
                          <a:pt x="80" y="205"/>
                          <a:pt x="77" y="204"/>
                          <a:pt x="76" y="202"/>
                        </a:cubicBezTo>
                        <a:cubicBezTo>
                          <a:pt x="74" y="198"/>
                          <a:pt x="76" y="191"/>
                          <a:pt x="72" y="190"/>
                        </a:cubicBezTo>
                        <a:cubicBezTo>
                          <a:pt x="68" y="189"/>
                          <a:pt x="60" y="186"/>
                          <a:pt x="60" y="186"/>
                        </a:cubicBezTo>
                        <a:cubicBezTo>
                          <a:pt x="53" y="188"/>
                          <a:pt x="49" y="192"/>
                          <a:pt x="42" y="194"/>
                        </a:cubicBezTo>
                        <a:cubicBezTo>
                          <a:pt x="34" y="189"/>
                          <a:pt x="37" y="183"/>
                          <a:pt x="28" y="186"/>
                        </a:cubicBezTo>
                        <a:cubicBezTo>
                          <a:pt x="12" y="181"/>
                          <a:pt x="19" y="161"/>
                          <a:pt x="10" y="148"/>
                        </a:cubicBezTo>
                        <a:cubicBezTo>
                          <a:pt x="5" y="121"/>
                          <a:pt x="11" y="147"/>
                          <a:pt x="4" y="130"/>
                        </a:cubicBezTo>
                        <a:cubicBezTo>
                          <a:pt x="2" y="126"/>
                          <a:pt x="0" y="118"/>
                          <a:pt x="0" y="118"/>
                        </a:cubicBezTo>
                        <a:cubicBezTo>
                          <a:pt x="2" y="95"/>
                          <a:pt x="0" y="83"/>
                          <a:pt x="20" y="96"/>
                        </a:cubicBezTo>
                        <a:cubicBezTo>
                          <a:pt x="23" y="105"/>
                          <a:pt x="23" y="110"/>
                          <a:pt x="32" y="104"/>
                        </a:cubicBezTo>
                        <a:cubicBezTo>
                          <a:pt x="35" y="95"/>
                          <a:pt x="29" y="88"/>
                          <a:pt x="34" y="80"/>
                        </a:cubicBezTo>
                        <a:cubicBezTo>
                          <a:pt x="36" y="76"/>
                          <a:pt x="48" y="73"/>
                          <a:pt x="52" y="70"/>
                        </a:cubicBezTo>
                        <a:cubicBezTo>
                          <a:pt x="57" y="63"/>
                          <a:pt x="58" y="62"/>
                          <a:pt x="54" y="6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47" name="Freeform 75"/>
                  <p:cNvSpPr>
                    <a:spLocks/>
                  </p:cNvSpPr>
                  <p:nvPr/>
                </p:nvSpPr>
                <p:spPr bwMode="ltGray">
                  <a:xfrm>
                    <a:off x="4580" y="572"/>
                    <a:ext cx="47" cy="13"/>
                  </a:xfrm>
                  <a:custGeom>
                    <a:avLst/>
                    <a:gdLst/>
                    <a:ahLst/>
                    <a:cxnLst>
                      <a:cxn ang="0">
                        <a:pos x="4" y="32"/>
                      </a:cxn>
                      <a:cxn ang="0">
                        <a:pos x="18" y="10"/>
                      </a:cxn>
                      <a:cxn ang="0">
                        <a:pos x="46" y="20"/>
                      </a:cxn>
                      <a:cxn ang="0">
                        <a:pos x="72" y="14"/>
                      </a:cxn>
                      <a:cxn ang="0">
                        <a:pos x="90" y="0"/>
                      </a:cxn>
                      <a:cxn ang="0">
                        <a:pos x="76" y="26"/>
                      </a:cxn>
                      <a:cxn ang="0">
                        <a:pos x="60" y="38"/>
                      </a:cxn>
                      <a:cxn ang="0">
                        <a:pos x="42" y="32"/>
                      </a:cxn>
                      <a:cxn ang="0">
                        <a:pos x="14" y="30"/>
                      </a:cxn>
                      <a:cxn ang="0">
                        <a:pos x="4" y="32"/>
                      </a:cxn>
                    </a:cxnLst>
                    <a:rect l="0" t="0" r="r" b="b"/>
                    <a:pathLst>
                      <a:path w="109" h="38">
                        <a:moveTo>
                          <a:pt x="4" y="32"/>
                        </a:moveTo>
                        <a:cubicBezTo>
                          <a:pt x="7" y="22"/>
                          <a:pt x="7" y="14"/>
                          <a:pt x="18" y="10"/>
                        </a:cubicBezTo>
                        <a:cubicBezTo>
                          <a:pt x="28" y="12"/>
                          <a:pt x="37" y="14"/>
                          <a:pt x="46" y="20"/>
                        </a:cubicBezTo>
                        <a:cubicBezTo>
                          <a:pt x="62" y="15"/>
                          <a:pt x="54" y="17"/>
                          <a:pt x="72" y="14"/>
                        </a:cubicBezTo>
                        <a:cubicBezTo>
                          <a:pt x="77" y="9"/>
                          <a:pt x="90" y="0"/>
                          <a:pt x="90" y="0"/>
                        </a:cubicBezTo>
                        <a:cubicBezTo>
                          <a:pt x="109" y="6"/>
                          <a:pt x="85" y="23"/>
                          <a:pt x="76" y="26"/>
                        </a:cubicBezTo>
                        <a:cubicBezTo>
                          <a:pt x="71" y="33"/>
                          <a:pt x="68" y="35"/>
                          <a:pt x="60" y="38"/>
                        </a:cubicBezTo>
                        <a:cubicBezTo>
                          <a:pt x="54" y="36"/>
                          <a:pt x="42" y="32"/>
                          <a:pt x="42" y="32"/>
                        </a:cubicBezTo>
                        <a:cubicBezTo>
                          <a:pt x="33" y="23"/>
                          <a:pt x="26" y="26"/>
                          <a:pt x="14" y="30"/>
                        </a:cubicBezTo>
                        <a:cubicBezTo>
                          <a:pt x="1" y="28"/>
                          <a:pt x="0" y="24"/>
                          <a:pt x="4" y="3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48" name="Freeform 76"/>
                  <p:cNvSpPr>
                    <a:spLocks/>
                  </p:cNvSpPr>
                  <p:nvPr/>
                </p:nvSpPr>
                <p:spPr bwMode="ltGray">
                  <a:xfrm>
                    <a:off x="4578" y="588"/>
                    <a:ext cx="32" cy="34"/>
                  </a:xfrm>
                  <a:custGeom>
                    <a:avLst/>
                    <a:gdLst/>
                    <a:ahLst/>
                    <a:cxnLst>
                      <a:cxn ang="0">
                        <a:pos x="8" y="18"/>
                      </a:cxn>
                      <a:cxn ang="0">
                        <a:pos x="18" y="0"/>
                      </a:cxn>
                      <a:cxn ang="0">
                        <a:pos x="34" y="18"/>
                      </a:cxn>
                      <a:cxn ang="0">
                        <a:pos x="62" y="4"/>
                      </a:cxn>
                      <a:cxn ang="0">
                        <a:pos x="46" y="34"/>
                      </a:cxn>
                      <a:cxn ang="0">
                        <a:pos x="54" y="48"/>
                      </a:cxn>
                      <a:cxn ang="0">
                        <a:pos x="58" y="60"/>
                      </a:cxn>
                      <a:cxn ang="0">
                        <a:pos x="46" y="74"/>
                      </a:cxn>
                      <a:cxn ang="0">
                        <a:pos x="34" y="60"/>
                      </a:cxn>
                      <a:cxn ang="0">
                        <a:pos x="22" y="48"/>
                      </a:cxn>
                      <a:cxn ang="0">
                        <a:pos x="28" y="68"/>
                      </a:cxn>
                      <a:cxn ang="0">
                        <a:pos x="30" y="74"/>
                      </a:cxn>
                      <a:cxn ang="0">
                        <a:pos x="20" y="104"/>
                      </a:cxn>
                      <a:cxn ang="0">
                        <a:pos x="12" y="102"/>
                      </a:cxn>
                      <a:cxn ang="0">
                        <a:pos x="8" y="90"/>
                      </a:cxn>
                      <a:cxn ang="0">
                        <a:pos x="0" y="54"/>
                      </a:cxn>
                      <a:cxn ang="0">
                        <a:pos x="2" y="30"/>
                      </a:cxn>
                      <a:cxn ang="0">
                        <a:pos x="8" y="18"/>
                      </a:cxn>
                    </a:cxnLst>
                    <a:rect l="0" t="0" r="r" b="b"/>
                    <a:pathLst>
                      <a:path w="76" h="104">
                        <a:moveTo>
                          <a:pt x="8" y="18"/>
                        </a:moveTo>
                        <a:cubicBezTo>
                          <a:pt x="10" y="8"/>
                          <a:pt x="9" y="3"/>
                          <a:pt x="18" y="0"/>
                        </a:cubicBezTo>
                        <a:cubicBezTo>
                          <a:pt x="28" y="3"/>
                          <a:pt x="25" y="12"/>
                          <a:pt x="34" y="18"/>
                        </a:cubicBezTo>
                        <a:cubicBezTo>
                          <a:pt x="46" y="16"/>
                          <a:pt x="51" y="8"/>
                          <a:pt x="62" y="4"/>
                        </a:cubicBezTo>
                        <a:cubicBezTo>
                          <a:pt x="76" y="9"/>
                          <a:pt x="56" y="31"/>
                          <a:pt x="46" y="34"/>
                        </a:cubicBezTo>
                        <a:cubicBezTo>
                          <a:pt x="51" y="56"/>
                          <a:pt x="43" y="29"/>
                          <a:pt x="54" y="48"/>
                        </a:cubicBezTo>
                        <a:cubicBezTo>
                          <a:pt x="56" y="52"/>
                          <a:pt x="58" y="60"/>
                          <a:pt x="58" y="60"/>
                        </a:cubicBezTo>
                        <a:cubicBezTo>
                          <a:pt x="55" y="68"/>
                          <a:pt x="54" y="71"/>
                          <a:pt x="46" y="74"/>
                        </a:cubicBezTo>
                        <a:cubicBezTo>
                          <a:pt x="38" y="71"/>
                          <a:pt x="37" y="68"/>
                          <a:pt x="34" y="60"/>
                        </a:cubicBezTo>
                        <a:cubicBezTo>
                          <a:pt x="33" y="50"/>
                          <a:pt x="32" y="33"/>
                          <a:pt x="22" y="48"/>
                        </a:cubicBezTo>
                        <a:cubicBezTo>
                          <a:pt x="25" y="60"/>
                          <a:pt x="23" y="53"/>
                          <a:pt x="28" y="68"/>
                        </a:cubicBezTo>
                        <a:cubicBezTo>
                          <a:pt x="29" y="70"/>
                          <a:pt x="30" y="74"/>
                          <a:pt x="30" y="74"/>
                        </a:cubicBezTo>
                        <a:cubicBezTo>
                          <a:pt x="24" y="84"/>
                          <a:pt x="22" y="93"/>
                          <a:pt x="20" y="104"/>
                        </a:cubicBezTo>
                        <a:cubicBezTo>
                          <a:pt x="17" y="103"/>
                          <a:pt x="14" y="104"/>
                          <a:pt x="12" y="102"/>
                        </a:cubicBezTo>
                        <a:cubicBezTo>
                          <a:pt x="9" y="99"/>
                          <a:pt x="8" y="90"/>
                          <a:pt x="8" y="90"/>
                        </a:cubicBezTo>
                        <a:cubicBezTo>
                          <a:pt x="13" y="75"/>
                          <a:pt x="14" y="64"/>
                          <a:pt x="0" y="54"/>
                        </a:cubicBezTo>
                        <a:cubicBezTo>
                          <a:pt x="1" y="46"/>
                          <a:pt x="1" y="38"/>
                          <a:pt x="2" y="30"/>
                        </a:cubicBezTo>
                        <a:cubicBezTo>
                          <a:pt x="2" y="27"/>
                          <a:pt x="13" y="2"/>
                          <a:pt x="8" y="1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49" name="Freeform 77"/>
                  <p:cNvSpPr>
                    <a:spLocks/>
                  </p:cNvSpPr>
                  <p:nvPr/>
                </p:nvSpPr>
                <p:spPr bwMode="ltGray">
                  <a:xfrm>
                    <a:off x="4632" y="569"/>
                    <a:ext cx="16" cy="20"/>
                  </a:xfrm>
                  <a:custGeom>
                    <a:avLst/>
                    <a:gdLst/>
                    <a:ahLst/>
                    <a:cxnLst>
                      <a:cxn ang="0">
                        <a:pos x="3" y="28"/>
                      </a:cxn>
                      <a:cxn ang="0">
                        <a:pos x="13" y="0"/>
                      </a:cxn>
                      <a:cxn ang="0">
                        <a:pos x="15" y="28"/>
                      </a:cxn>
                      <a:cxn ang="0">
                        <a:pos x="37" y="38"/>
                      </a:cxn>
                      <a:cxn ang="0">
                        <a:pos x="19" y="44"/>
                      </a:cxn>
                      <a:cxn ang="0">
                        <a:pos x="5" y="58"/>
                      </a:cxn>
                      <a:cxn ang="0">
                        <a:pos x="1" y="34"/>
                      </a:cxn>
                      <a:cxn ang="0">
                        <a:pos x="3" y="28"/>
                      </a:cxn>
                    </a:cxnLst>
                    <a:rect l="0" t="0" r="r" b="b"/>
                    <a:pathLst>
                      <a:path w="37" h="61">
                        <a:moveTo>
                          <a:pt x="3" y="28"/>
                        </a:moveTo>
                        <a:cubicBezTo>
                          <a:pt x="5" y="14"/>
                          <a:pt x="2" y="7"/>
                          <a:pt x="13" y="0"/>
                        </a:cubicBezTo>
                        <a:cubicBezTo>
                          <a:pt x="26" y="9"/>
                          <a:pt x="23" y="17"/>
                          <a:pt x="15" y="28"/>
                        </a:cubicBezTo>
                        <a:cubicBezTo>
                          <a:pt x="25" y="31"/>
                          <a:pt x="33" y="27"/>
                          <a:pt x="37" y="38"/>
                        </a:cubicBezTo>
                        <a:cubicBezTo>
                          <a:pt x="30" y="45"/>
                          <a:pt x="28" y="47"/>
                          <a:pt x="19" y="44"/>
                        </a:cubicBezTo>
                        <a:cubicBezTo>
                          <a:pt x="13" y="54"/>
                          <a:pt x="18" y="61"/>
                          <a:pt x="5" y="58"/>
                        </a:cubicBezTo>
                        <a:cubicBezTo>
                          <a:pt x="0" y="50"/>
                          <a:pt x="3" y="44"/>
                          <a:pt x="1" y="34"/>
                        </a:cubicBezTo>
                        <a:cubicBezTo>
                          <a:pt x="2" y="32"/>
                          <a:pt x="3" y="28"/>
                          <a:pt x="3"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50" name="Freeform 78"/>
                  <p:cNvSpPr>
                    <a:spLocks/>
                  </p:cNvSpPr>
                  <p:nvPr/>
                </p:nvSpPr>
                <p:spPr bwMode="ltGray">
                  <a:xfrm>
                    <a:off x="4636" y="600"/>
                    <a:ext cx="20" cy="10"/>
                  </a:xfrm>
                  <a:custGeom>
                    <a:avLst/>
                    <a:gdLst/>
                    <a:ahLst/>
                    <a:cxnLst>
                      <a:cxn ang="0">
                        <a:pos x="7" y="0"/>
                      </a:cxn>
                      <a:cxn ang="0">
                        <a:pos x="29" y="0"/>
                      </a:cxn>
                      <a:cxn ang="0">
                        <a:pos x="49" y="16"/>
                      </a:cxn>
                      <a:cxn ang="0">
                        <a:pos x="35" y="14"/>
                      </a:cxn>
                      <a:cxn ang="0">
                        <a:pos x="3" y="16"/>
                      </a:cxn>
                      <a:cxn ang="0">
                        <a:pos x="7" y="0"/>
                      </a:cxn>
                    </a:cxnLst>
                    <a:rect l="0" t="0" r="r" b="b"/>
                    <a:pathLst>
                      <a:path w="49" h="29">
                        <a:moveTo>
                          <a:pt x="7" y="0"/>
                        </a:moveTo>
                        <a:cubicBezTo>
                          <a:pt x="15" y="6"/>
                          <a:pt x="19" y="2"/>
                          <a:pt x="29" y="0"/>
                        </a:cubicBezTo>
                        <a:cubicBezTo>
                          <a:pt x="45" y="5"/>
                          <a:pt x="40" y="3"/>
                          <a:pt x="49" y="16"/>
                        </a:cubicBezTo>
                        <a:cubicBezTo>
                          <a:pt x="46" y="29"/>
                          <a:pt x="42" y="21"/>
                          <a:pt x="35" y="14"/>
                        </a:cubicBezTo>
                        <a:cubicBezTo>
                          <a:pt x="26" y="15"/>
                          <a:pt x="12" y="19"/>
                          <a:pt x="3" y="16"/>
                        </a:cubicBezTo>
                        <a:cubicBezTo>
                          <a:pt x="0" y="6"/>
                          <a:pt x="7" y="10"/>
                          <a:pt x="7" y="0"/>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51" name="Freeform 79"/>
                  <p:cNvSpPr>
                    <a:spLocks/>
                  </p:cNvSpPr>
                  <p:nvPr/>
                </p:nvSpPr>
                <p:spPr bwMode="ltGray">
                  <a:xfrm>
                    <a:off x="4657" y="585"/>
                    <a:ext cx="26" cy="17"/>
                  </a:xfrm>
                  <a:custGeom>
                    <a:avLst/>
                    <a:gdLst/>
                    <a:ahLst/>
                    <a:cxnLst>
                      <a:cxn ang="0">
                        <a:pos x="21" y="38"/>
                      </a:cxn>
                      <a:cxn ang="0">
                        <a:pos x="15" y="26"/>
                      </a:cxn>
                      <a:cxn ang="0">
                        <a:pos x="3" y="22"/>
                      </a:cxn>
                      <a:cxn ang="0">
                        <a:pos x="13" y="8"/>
                      </a:cxn>
                      <a:cxn ang="0">
                        <a:pos x="25" y="0"/>
                      </a:cxn>
                      <a:cxn ang="0">
                        <a:pos x="49" y="10"/>
                      </a:cxn>
                      <a:cxn ang="0">
                        <a:pos x="53" y="20"/>
                      </a:cxn>
                      <a:cxn ang="0">
                        <a:pos x="61" y="32"/>
                      </a:cxn>
                      <a:cxn ang="0">
                        <a:pos x="41" y="38"/>
                      </a:cxn>
                      <a:cxn ang="0">
                        <a:pos x="23" y="44"/>
                      </a:cxn>
                      <a:cxn ang="0">
                        <a:pos x="21" y="38"/>
                      </a:cxn>
                    </a:cxnLst>
                    <a:rect l="0" t="0" r="r" b="b"/>
                    <a:pathLst>
                      <a:path w="61" h="48">
                        <a:moveTo>
                          <a:pt x="21" y="38"/>
                        </a:moveTo>
                        <a:cubicBezTo>
                          <a:pt x="19" y="34"/>
                          <a:pt x="19" y="29"/>
                          <a:pt x="15" y="26"/>
                        </a:cubicBezTo>
                        <a:cubicBezTo>
                          <a:pt x="12" y="24"/>
                          <a:pt x="3" y="22"/>
                          <a:pt x="3" y="22"/>
                        </a:cubicBezTo>
                        <a:cubicBezTo>
                          <a:pt x="0" y="12"/>
                          <a:pt x="5" y="12"/>
                          <a:pt x="13" y="8"/>
                        </a:cubicBezTo>
                        <a:cubicBezTo>
                          <a:pt x="17" y="6"/>
                          <a:pt x="25" y="0"/>
                          <a:pt x="25" y="0"/>
                        </a:cubicBezTo>
                        <a:cubicBezTo>
                          <a:pt x="37" y="2"/>
                          <a:pt x="41" y="2"/>
                          <a:pt x="49" y="10"/>
                        </a:cubicBezTo>
                        <a:cubicBezTo>
                          <a:pt x="45" y="21"/>
                          <a:pt x="46" y="12"/>
                          <a:pt x="53" y="20"/>
                        </a:cubicBezTo>
                        <a:cubicBezTo>
                          <a:pt x="56" y="24"/>
                          <a:pt x="61" y="32"/>
                          <a:pt x="61" y="32"/>
                        </a:cubicBezTo>
                        <a:cubicBezTo>
                          <a:pt x="56" y="47"/>
                          <a:pt x="53" y="42"/>
                          <a:pt x="41" y="38"/>
                        </a:cubicBezTo>
                        <a:cubicBezTo>
                          <a:pt x="27" y="47"/>
                          <a:pt x="34" y="48"/>
                          <a:pt x="23" y="44"/>
                        </a:cubicBezTo>
                        <a:cubicBezTo>
                          <a:pt x="22" y="42"/>
                          <a:pt x="21" y="38"/>
                          <a:pt x="21" y="3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52" name="Freeform 80"/>
                  <p:cNvSpPr>
                    <a:spLocks/>
                  </p:cNvSpPr>
                  <p:nvPr/>
                </p:nvSpPr>
                <p:spPr bwMode="ltGray">
                  <a:xfrm>
                    <a:off x="4664" y="593"/>
                    <a:ext cx="122" cy="61"/>
                  </a:xfrm>
                  <a:custGeom>
                    <a:avLst/>
                    <a:gdLst/>
                    <a:ahLst/>
                    <a:cxnLst>
                      <a:cxn ang="0">
                        <a:pos x="46" y="28"/>
                      </a:cxn>
                      <a:cxn ang="0">
                        <a:pos x="36" y="14"/>
                      </a:cxn>
                      <a:cxn ang="0">
                        <a:pos x="26" y="30"/>
                      </a:cxn>
                      <a:cxn ang="0">
                        <a:pos x="0" y="24"/>
                      </a:cxn>
                      <a:cxn ang="0">
                        <a:pos x="10" y="42"/>
                      </a:cxn>
                      <a:cxn ang="0">
                        <a:pos x="16" y="62"/>
                      </a:cxn>
                      <a:cxn ang="0">
                        <a:pos x="24" y="48"/>
                      </a:cxn>
                      <a:cxn ang="0">
                        <a:pos x="30" y="44"/>
                      </a:cxn>
                      <a:cxn ang="0">
                        <a:pos x="48" y="56"/>
                      </a:cxn>
                      <a:cxn ang="0">
                        <a:pos x="70" y="62"/>
                      </a:cxn>
                      <a:cxn ang="0">
                        <a:pos x="88" y="72"/>
                      </a:cxn>
                      <a:cxn ang="0">
                        <a:pos x="106" y="102"/>
                      </a:cxn>
                      <a:cxn ang="0">
                        <a:pos x="104" y="122"/>
                      </a:cxn>
                      <a:cxn ang="0">
                        <a:pos x="98" y="134"/>
                      </a:cxn>
                      <a:cxn ang="0">
                        <a:pos x="122" y="128"/>
                      </a:cxn>
                      <a:cxn ang="0">
                        <a:pos x="140" y="140"/>
                      </a:cxn>
                      <a:cxn ang="0">
                        <a:pos x="168" y="148"/>
                      </a:cxn>
                      <a:cxn ang="0">
                        <a:pos x="174" y="146"/>
                      </a:cxn>
                      <a:cxn ang="0">
                        <a:pos x="168" y="134"/>
                      </a:cxn>
                      <a:cxn ang="0">
                        <a:pos x="178" y="136"/>
                      </a:cxn>
                      <a:cxn ang="0">
                        <a:pos x="186" y="118"/>
                      </a:cxn>
                      <a:cxn ang="0">
                        <a:pos x="202" y="122"/>
                      </a:cxn>
                      <a:cxn ang="0">
                        <a:pos x="214" y="130"/>
                      </a:cxn>
                      <a:cxn ang="0">
                        <a:pos x="244" y="168"/>
                      </a:cxn>
                      <a:cxn ang="0">
                        <a:pos x="262" y="178"/>
                      </a:cxn>
                      <a:cxn ang="0">
                        <a:pos x="284" y="170"/>
                      </a:cxn>
                      <a:cxn ang="0">
                        <a:pos x="268" y="160"/>
                      </a:cxn>
                      <a:cxn ang="0">
                        <a:pos x="256" y="138"/>
                      </a:cxn>
                      <a:cxn ang="0">
                        <a:pos x="250" y="132"/>
                      </a:cxn>
                      <a:cxn ang="0">
                        <a:pos x="248" y="122"/>
                      </a:cxn>
                      <a:cxn ang="0">
                        <a:pos x="236" y="116"/>
                      </a:cxn>
                      <a:cxn ang="0">
                        <a:pos x="240" y="96"/>
                      </a:cxn>
                      <a:cxn ang="0">
                        <a:pos x="220" y="86"/>
                      </a:cxn>
                      <a:cxn ang="0">
                        <a:pos x="210" y="70"/>
                      </a:cxn>
                      <a:cxn ang="0">
                        <a:pos x="190" y="54"/>
                      </a:cxn>
                      <a:cxn ang="0">
                        <a:pos x="168" y="38"/>
                      </a:cxn>
                      <a:cxn ang="0">
                        <a:pos x="156" y="34"/>
                      </a:cxn>
                      <a:cxn ang="0">
                        <a:pos x="120" y="16"/>
                      </a:cxn>
                      <a:cxn ang="0">
                        <a:pos x="102" y="4"/>
                      </a:cxn>
                      <a:cxn ang="0">
                        <a:pos x="96" y="0"/>
                      </a:cxn>
                      <a:cxn ang="0">
                        <a:pos x="70" y="10"/>
                      </a:cxn>
                      <a:cxn ang="0">
                        <a:pos x="56" y="32"/>
                      </a:cxn>
                      <a:cxn ang="0">
                        <a:pos x="46" y="28"/>
                      </a:cxn>
                    </a:cxnLst>
                    <a:rect l="0" t="0" r="r" b="b"/>
                    <a:pathLst>
                      <a:path w="286" h="182">
                        <a:moveTo>
                          <a:pt x="46" y="28"/>
                        </a:moveTo>
                        <a:cubicBezTo>
                          <a:pt x="41" y="14"/>
                          <a:pt x="46" y="17"/>
                          <a:pt x="36" y="14"/>
                        </a:cubicBezTo>
                        <a:cubicBezTo>
                          <a:pt x="31" y="17"/>
                          <a:pt x="26" y="30"/>
                          <a:pt x="26" y="30"/>
                        </a:cubicBezTo>
                        <a:cubicBezTo>
                          <a:pt x="12" y="25"/>
                          <a:pt x="19" y="21"/>
                          <a:pt x="0" y="24"/>
                        </a:cubicBezTo>
                        <a:cubicBezTo>
                          <a:pt x="2" y="33"/>
                          <a:pt x="2" y="37"/>
                          <a:pt x="10" y="42"/>
                        </a:cubicBezTo>
                        <a:cubicBezTo>
                          <a:pt x="12" y="49"/>
                          <a:pt x="14" y="55"/>
                          <a:pt x="16" y="62"/>
                        </a:cubicBezTo>
                        <a:cubicBezTo>
                          <a:pt x="24" y="59"/>
                          <a:pt x="27" y="57"/>
                          <a:pt x="24" y="48"/>
                        </a:cubicBezTo>
                        <a:cubicBezTo>
                          <a:pt x="26" y="47"/>
                          <a:pt x="28" y="43"/>
                          <a:pt x="30" y="44"/>
                        </a:cubicBezTo>
                        <a:cubicBezTo>
                          <a:pt x="48" y="48"/>
                          <a:pt x="36" y="52"/>
                          <a:pt x="48" y="56"/>
                        </a:cubicBezTo>
                        <a:cubicBezTo>
                          <a:pt x="74" y="65"/>
                          <a:pt x="47" y="56"/>
                          <a:pt x="70" y="62"/>
                        </a:cubicBezTo>
                        <a:cubicBezTo>
                          <a:pt x="77" y="64"/>
                          <a:pt x="88" y="72"/>
                          <a:pt x="88" y="72"/>
                        </a:cubicBezTo>
                        <a:cubicBezTo>
                          <a:pt x="96" y="84"/>
                          <a:pt x="102" y="87"/>
                          <a:pt x="106" y="102"/>
                        </a:cubicBezTo>
                        <a:cubicBezTo>
                          <a:pt x="105" y="109"/>
                          <a:pt x="106" y="115"/>
                          <a:pt x="104" y="122"/>
                        </a:cubicBezTo>
                        <a:cubicBezTo>
                          <a:pt x="103" y="126"/>
                          <a:pt x="94" y="132"/>
                          <a:pt x="98" y="134"/>
                        </a:cubicBezTo>
                        <a:cubicBezTo>
                          <a:pt x="106" y="137"/>
                          <a:pt x="122" y="128"/>
                          <a:pt x="122" y="128"/>
                        </a:cubicBezTo>
                        <a:cubicBezTo>
                          <a:pt x="130" y="131"/>
                          <a:pt x="133" y="135"/>
                          <a:pt x="140" y="140"/>
                        </a:cubicBezTo>
                        <a:cubicBezTo>
                          <a:pt x="148" y="145"/>
                          <a:pt x="159" y="145"/>
                          <a:pt x="168" y="148"/>
                        </a:cubicBezTo>
                        <a:cubicBezTo>
                          <a:pt x="170" y="147"/>
                          <a:pt x="173" y="148"/>
                          <a:pt x="174" y="146"/>
                        </a:cubicBezTo>
                        <a:cubicBezTo>
                          <a:pt x="176" y="142"/>
                          <a:pt x="164" y="136"/>
                          <a:pt x="168" y="134"/>
                        </a:cubicBezTo>
                        <a:cubicBezTo>
                          <a:pt x="171" y="132"/>
                          <a:pt x="175" y="135"/>
                          <a:pt x="178" y="136"/>
                        </a:cubicBezTo>
                        <a:cubicBezTo>
                          <a:pt x="182" y="131"/>
                          <a:pt x="186" y="118"/>
                          <a:pt x="186" y="118"/>
                        </a:cubicBezTo>
                        <a:cubicBezTo>
                          <a:pt x="189" y="119"/>
                          <a:pt x="199" y="120"/>
                          <a:pt x="202" y="122"/>
                        </a:cubicBezTo>
                        <a:cubicBezTo>
                          <a:pt x="206" y="124"/>
                          <a:pt x="214" y="130"/>
                          <a:pt x="214" y="130"/>
                        </a:cubicBezTo>
                        <a:cubicBezTo>
                          <a:pt x="224" y="145"/>
                          <a:pt x="228" y="158"/>
                          <a:pt x="244" y="168"/>
                        </a:cubicBezTo>
                        <a:cubicBezTo>
                          <a:pt x="250" y="172"/>
                          <a:pt x="262" y="178"/>
                          <a:pt x="262" y="178"/>
                        </a:cubicBezTo>
                        <a:cubicBezTo>
                          <a:pt x="265" y="178"/>
                          <a:pt x="286" y="182"/>
                          <a:pt x="284" y="170"/>
                        </a:cubicBezTo>
                        <a:cubicBezTo>
                          <a:pt x="283" y="164"/>
                          <a:pt x="268" y="160"/>
                          <a:pt x="268" y="160"/>
                        </a:cubicBezTo>
                        <a:cubicBezTo>
                          <a:pt x="261" y="150"/>
                          <a:pt x="270" y="143"/>
                          <a:pt x="256" y="138"/>
                        </a:cubicBezTo>
                        <a:cubicBezTo>
                          <a:pt x="254" y="136"/>
                          <a:pt x="251" y="135"/>
                          <a:pt x="250" y="132"/>
                        </a:cubicBezTo>
                        <a:cubicBezTo>
                          <a:pt x="248" y="129"/>
                          <a:pt x="250" y="125"/>
                          <a:pt x="248" y="122"/>
                        </a:cubicBezTo>
                        <a:cubicBezTo>
                          <a:pt x="246" y="118"/>
                          <a:pt x="240" y="118"/>
                          <a:pt x="236" y="116"/>
                        </a:cubicBezTo>
                        <a:cubicBezTo>
                          <a:pt x="230" y="107"/>
                          <a:pt x="227" y="100"/>
                          <a:pt x="240" y="96"/>
                        </a:cubicBezTo>
                        <a:cubicBezTo>
                          <a:pt x="236" y="83"/>
                          <a:pt x="236" y="84"/>
                          <a:pt x="220" y="86"/>
                        </a:cubicBezTo>
                        <a:cubicBezTo>
                          <a:pt x="209" y="82"/>
                          <a:pt x="208" y="82"/>
                          <a:pt x="210" y="70"/>
                        </a:cubicBezTo>
                        <a:cubicBezTo>
                          <a:pt x="207" y="60"/>
                          <a:pt x="199" y="57"/>
                          <a:pt x="190" y="54"/>
                        </a:cubicBezTo>
                        <a:cubicBezTo>
                          <a:pt x="181" y="45"/>
                          <a:pt x="181" y="42"/>
                          <a:pt x="168" y="38"/>
                        </a:cubicBezTo>
                        <a:cubicBezTo>
                          <a:pt x="164" y="37"/>
                          <a:pt x="156" y="34"/>
                          <a:pt x="156" y="34"/>
                        </a:cubicBezTo>
                        <a:cubicBezTo>
                          <a:pt x="146" y="24"/>
                          <a:pt x="134" y="21"/>
                          <a:pt x="120" y="16"/>
                        </a:cubicBezTo>
                        <a:cubicBezTo>
                          <a:pt x="113" y="14"/>
                          <a:pt x="108" y="8"/>
                          <a:pt x="102" y="4"/>
                        </a:cubicBezTo>
                        <a:cubicBezTo>
                          <a:pt x="100" y="3"/>
                          <a:pt x="96" y="0"/>
                          <a:pt x="96" y="0"/>
                        </a:cubicBezTo>
                        <a:cubicBezTo>
                          <a:pt x="83" y="2"/>
                          <a:pt x="79" y="1"/>
                          <a:pt x="70" y="10"/>
                        </a:cubicBezTo>
                        <a:cubicBezTo>
                          <a:pt x="67" y="19"/>
                          <a:pt x="63" y="27"/>
                          <a:pt x="56" y="32"/>
                        </a:cubicBezTo>
                        <a:cubicBezTo>
                          <a:pt x="49" y="30"/>
                          <a:pt x="52" y="31"/>
                          <a:pt x="46"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53" name="Freeform 81"/>
                  <p:cNvSpPr>
                    <a:spLocks/>
                  </p:cNvSpPr>
                  <p:nvPr/>
                </p:nvSpPr>
                <p:spPr bwMode="ltGray">
                  <a:xfrm>
                    <a:off x="4770" y="599"/>
                    <a:ext cx="33" cy="26"/>
                  </a:xfrm>
                  <a:custGeom>
                    <a:avLst/>
                    <a:gdLst/>
                    <a:ahLst/>
                    <a:cxnLst>
                      <a:cxn ang="0">
                        <a:pos x="1" y="58"/>
                      </a:cxn>
                      <a:cxn ang="0">
                        <a:pos x="27" y="60"/>
                      </a:cxn>
                      <a:cxn ang="0">
                        <a:pos x="45" y="48"/>
                      </a:cxn>
                      <a:cxn ang="0">
                        <a:pos x="57" y="30"/>
                      </a:cxn>
                      <a:cxn ang="0">
                        <a:pos x="43" y="14"/>
                      </a:cxn>
                      <a:cxn ang="0">
                        <a:pos x="43" y="4"/>
                      </a:cxn>
                      <a:cxn ang="0">
                        <a:pos x="71" y="26"/>
                      </a:cxn>
                      <a:cxn ang="0">
                        <a:pos x="67" y="54"/>
                      </a:cxn>
                      <a:cxn ang="0">
                        <a:pos x="33" y="78"/>
                      </a:cxn>
                      <a:cxn ang="0">
                        <a:pos x="9" y="66"/>
                      </a:cxn>
                      <a:cxn ang="0">
                        <a:pos x="3" y="62"/>
                      </a:cxn>
                      <a:cxn ang="0">
                        <a:pos x="1" y="58"/>
                      </a:cxn>
                    </a:cxnLst>
                    <a:rect l="0" t="0" r="r" b="b"/>
                    <a:pathLst>
                      <a:path w="78" h="78">
                        <a:moveTo>
                          <a:pt x="1" y="58"/>
                        </a:moveTo>
                        <a:cubicBezTo>
                          <a:pt x="6" y="44"/>
                          <a:pt x="18" y="57"/>
                          <a:pt x="27" y="60"/>
                        </a:cubicBezTo>
                        <a:cubicBezTo>
                          <a:pt x="35" y="57"/>
                          <a:pt x="38" y="52"/>
                          <a:pt x="45" y="48"/>
                        </a:cubicBezTo>
                        <a:cubicBezTo>
                          <a:pt x="48" y="40"/>
                          <a:pt x="51" y="36"/>
                          <a:pt x="57" y="30"/>
                        </a:cubicBezTo>
                        <a:cubicBezTo>
                          <a:pt x="55" y="23"/>
                          <a:pt x="43" y="14"/>
                          <a:pt x="43" y="14"/>
                        </a:cubicBezTo>
                        <a:cubicBezTo>
                          <a:pt x="33" y="0"/>
                          <a:pt x="30" y="1"/>
                          <a:pt x="43" y="4"/>
                        </a:cubicBezTo>
                        <a:cubicBezTo>
                          <a:pt x="54" y="11"/>
                          <a:pt x="58" y="22"/>
                          <a:pt x="71" y="26"/>
                        </a:cubicBezTo>
                        <a:cubicBezTo>
                          <a:pt x="78" y="37"/>
                          <a:pt x="78" y="46"/>
                          <a:pt x="67" y="54"/>
                        </a:cubicBezTo>
                        <a:cubicBezTo>
                          <a:pt x="51" y="49"/>
                          <a:pt x="53" y="71"/>
                          <a:pt x="33" y="78"/>
                        </a:cubicBezTo>
                        <a:cubicBezTo>
                          <a:pt x="16" y="72"/>
                          <a:pt x="25" y="76"/>
                          <a:pt x="9" y="66"/>
                        </a:cubicBezTo>
                        <a:cubicBezTo>
                          <a:pt x="7" y="65"/>
                          <a:pt x="3" y="62"/>
                          <a:pt x="3" y="62"/>
                        </a:cubicBezTo>
                        <a:cubicBezTo>
                          <a:pt x="0" y="54"/>
                          <a:pt x="13" y="42"/>
                          <a:pt x="1" y="5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54" name="Freeform 82"/>
                  <p:cNvSpPr>
                    <a:spLocks/>
                  </p:cNvSpPr>
                  <p:nvPr/>
                </p:nvSpPr>
                <p:spPr bwMode="ltGray">
                  <a:xfrm>
                    <a:off x="4840" y="544"/>
                    <a:ext cx="8" cy="6"/>
                  </a:xfrm>
                  <a:custGeom>
                    <a:avLst/>
                    <a:gdLst/>
                    <a:ahLst/>
                    <a:cxnLst>
                      <a:cxn ang="0">
                        <a:pos x="3" y="4"/>
                      </a:cxn>
                      <a:cxn ang="0">
                        <a:pos x="3" y="14"/>
                      </a:cxn>
                      <a:cxn ang="0">
                        <a:pos x="3" y="4"/>
                      </a:cxn>
                    </a:cxnLst>
                    <a:rect l="0" t="0" r="r" b="b"/>
                    <a:pathLst>
                      <a:path w="17" h="18">
                        <a:moveTo>
                          <a:pt x="3" y="4"/>
                        </a:moveTo>
                        <a:cubicBezTo>
                          <a:pt x="17" y="7"/>
                          <a:pt x="16" y="18"/>
                          <a:pt x="3" y="14"/>
                        </a:cubicBezTo>
                        <a:cubicBezTo>
                          <a:pt x="0" y="6"/>
                          <a:pt x="7" y="0"/>
                          <a:pt x="3" y="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55" name="Freeform 83"/>
                  <p:cNvSpPr>
                    <a:spLocks/>
                  </p:cNvSpPr>
                  <p:nvPr/>
                </p:nvSpPr>
                <p:spPr bwMode="ltGray">
                  <a:xfrm>
                    <a:off x="4747" y="494"/>
                    <a:ext cx="8" cy="5"/>
                  </a:xfrm>
                  <a:custGeom>
                    <a:avLst/>
                    <a:gdLst/>
                    <a:ahLst/>
                    <a:cxnLst>
                      <a:cxn ang="0">
                        <a:pos x="7" y="12"/>
                      </a:cxn>
                      <a:cxn ang="0">
                        <a:pos x="17" y="2"/>
                      </a:cxn>
                      <a:cxn ang="0">
                        <a:pos x="9" y="12"/>
                      </a:cxn>
                      <a:cxn ang="0">
                        <a:pos x="7" y="12"/>
                      </a:cxn>
                    </a:cxnLst>
                    <a:rect l="0" t="0" r="r" b="b"/>
                    <a:pathLst>
                      <a:path w="20" h="15">
                        <a:moveTo>
                          <a:pt x="7" y="12"/>
                        </a:moveTo>
                        <a:cubicBezTo>
                          <a:pt x="0" y="1"/>
                          <a:pt x="6" y="0"/>
                          <a:pt x="17" y="2"/>
                        </a:cubicBezTo>
                        <a:cubicBezTo>
                          <a:pt x="20" y="10"/>
                          <a:pt x="18" y="15"/>
                          <a:pt x="9" y="12"/>
                        </a:cubicBezTo>
                        <a:cubicBezTo>
                          <a:pt x="4" y="4"/>
                          <a:pt x="4" y="4"/>
                          <a:pt x="7" y="1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56" name="Freeform 84"/>
                  <p:cNvSpPr>
                    <a:spLocks/>
                  </p:cNvSpPr>
                  <p:nvPr/>
                </p:nvSpPr>
                <p:spPr bwMode="ltGray">
                  <a:xfrm>
                    <a:off x="4676" y="536"/>
                    <a:ext cx="8" cy="5"/>
                  </a:xfrm>
                  <a:custGeom>
                    <a:avLst/>
                    <a:gdLst/>
                    <a:ahLst/>
                    <a:cxnLst>
                      <a:cxn ang="0">
                        <a:pos x="7" y="12"/>
                      </a:cxn>
                      <a:cxn ang="0">
                        <a:pos x="15" y="2"/>
                      </a:cxn>
                      <a:cxn ang="0">
                        <a:pos x="15" y="14"/>
                      </a:cxn>
                      <a:cxn ang="0">
                        <a:pos x="7" y="12"/>
                      </a:cxn>
                    </a:cxnLst>
                    <a:rect l="0" t="0" r="r" b="b"/>
                    <a:pathLst>
                      <a:path w="20" h="15">
                        <a:moveTo>
                          <a:pt x="7" y="12"/>
                        </a:moveTo>
                        <a:cubicBezTo>
                          <a:pt x="0" y="2"/>
                          <a:pt x="3" y="0"/>
                          <a:pt x="15" y="2"/>
                        </a:cubicBezTo>
                        <a:cubicBezTo>
                          <a:pt x="16" y="4"/>
                          <a:pt x="20" y="12"/>
                          <a:pt x="15" y="14"/>
                        </a:cubicBezTo>
                        <a:cubicBezTo>
                          <a:pt x="12" y="15"/>
                          <a:pt x="7" y="12"/>
                          <a:pt x="7" y="1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57" name="Freeform 85"/>
                  <p:cNvSpPr>
                    <a:spLocks/>
                  </p:cNvSpPr>
                  <p:nvPr/>
                </p:nvSpPr>
                <p:spPr bwMode="ltGray">
                  <a:xfrm>
                    <a:off x="4598" y="523"/>
                    <a:ext cx="34" cy="27"/>
                  </a:xfrm>
                  <a:custGeom>
                    <a:avLst/>
                    <a:gdLst/>
                    <a:ahLst/>
                    <a:cxnLst>
                      <a:cxn ang="0">
                        <a:pos x="0" y="50"/>
                      </a:cxn>
                      <a:cxn ang="0">
                        <a:pos x="14" y="24"/>
                      </a:cxn>
                      <a:cxn ang="0">
                        <a:pos x="26" y="20"/>
                      </a:cxn>
                      <a:cxn ang="0">
                        <a:pos x="48" y="18"/>
                      </a:cxn>
                      <a:cxn ang="0">
                        <a:pos x="58" y="0"/>
                      </a:cxn>
                      <a:cxn ang="0">
                        <a:pos x="80" y="40"/>
                      </a:cxn>
                      <a:cxn ang="0">
                        <a:pos x="70" y="56"/>
                      </a:cxn>
                      <a:cxn ang="0">
                        <a:pos x="54" y="62"/>
                      </a:cxn>
                      <a:cxn ang="0">
                        <a:pos x="48" y="80"/>
                      </a:cxn>
                      <a:cxn ang="0">
                        <a:pos x="32" y="68"/>
                      </a:cxn>
                      <a:cxn ang="0">
                        <a:pos x="38" y="52"/>
                      </a:cxn>
                      <a:cxn ang="0">
                        <a:pos x="30" y="28"/>
                      </a:cxn>
                      <a:cxn ang="0">
                        <a:pos x="20" y="48"/>
                      </a:cxn>
                      <a:cxn ang="0">
                        <a:pos x="8" y="56"/>
                      </a:cxn>
                      <a:cxn ang="0">
                        <a:pos x="0" y="50"/>
                      </a:cxn>
                    </a:cxnLst>
                    <a:rect l="0" t="0" r="r" b="b"/>
                    <a:pathLst>
                      <a:path w="80" h="80">
                        <a:moveTo>
                          <a:pt x="0" y="50"/>
                        </a:moveTo>
                        <a:cubicBezTo>
                          <a:pt x="1" y="47"/>
                          <a:pt x="12" y="25"/>
                          <a:pt x="14" y="24"/>
                        </a:cubicBezTo>
                        <a:cubicBezTo>
                          <a:pt x="17" y="22"/>
                          <a:pt x="26" y="20"/>
                          <a:pt x="26" y="20"/>
                        </a:cubicBezTo>
                        <a:cubicBezTo>
                          <a:pt x="34" y="23"/>
                          <a:pt x="40" y="21"/>
                          <a:pt x="48" y="18"/>
                        </a:cubicBezTo>
                        <a:cubicBezTo>
                          <a:pt x="52" y="12"/>
                          <a:pt x="54" y="6"/>
                          <a:pt x="58" y="0"/>
                        </a:cubicBezTo>
                        <a:cubicBezTo>
                          <a:pt x="70" y="4"/>
                          <a:pt x="76" y="28"/>
                          <a:pt x="80" y="40"/>
                        </a:cubicBezTo>
                        <a:cubicBezTo>
                          <a:pt x="75" y="54"/>
                          <a:pt x="80" y="50"/>
                          <a:pt x="70" y="56"/>
                        </a:cubicBezTo>
                        <a:cubicBezTo>
                          <a:pt x="61" y="53"/>
                          <a:pt x="59" y="54"/>
                          <a:pt x="54" y="62"/>
                        </a:cubicBezTo>
                        <a:cubicBezTo>
                          <a:pt x="57" y="71"/>
                          <a:pt x="56" y="75"/>
                          <a:pt x="48" y="80"/>
                        </a:cubicBezTo>
                        <a:cubicBezTo>
                          <a:pt x="40" y="77"/>
                          <a:pt x="39" y="72"/>
                          <a:pt x="32" y="68"/>
                        </a:cubicBezTo>
                        <a:cubicBezTo>
                          <a:pt x="26" y="59"/>
                          <a:pt x="30" y="57"/>
                          <a:pt x="38" y="52"/>
                        </a:cubicBezTo>
                        <a:cubicBezTo>
                          <a:pt x="41" y="42"/>
                          <a:pt x="39" y="34"/>
                          <a:pt x="30" y="28"/>
                        </a:cubicBezTo>
                        <a:cubicBezTo>
                          <a:pt x="20" y="31"/>
                          <a:pt x="30" y="40"/>
                          <a:pt x="20" y="48"/>
                        </a:cubicBezTo>
                        <a:cubicBezTo>
                          <a:pt x="16" y="51"/>
                          <a:pt x="8" y="56"/>
                          <a:pt x="8" y="56"/>
                        </a:cubicBezTo>
                        <a:cubicBezTo>
                          <a:pt x="2" y="50"/>
                          <a:pt x="5" y="50"/>
                          <a:pt x="0" y="50"/>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58" name="Freeform 86"/>
                  <p:cNvSpPr>
                    <a:spLocks/>
                  </p:cNvSpPr>
                  <p:nvPr/>
                </p:nvSpPr>
                <p:spPr bwMode="ltGray">
                  <a:xfrm>
                    <a:off x="4587" y="466"/>
                    <a:ext cx="40" cy="58"/>
                  </a:xfrm>
                  <a:custGeom>
                    <a:avLst/>
                    <a:gdLst/>
                    <a:ahLst/>
                    <a:cxnLst>
                      <a:cxn ang="0">
                        <a:pos x="14" y="96"/>
                      </a:cxn>
                      <a:cxn ang="0">
                        <a:pos x="26" y="128"/>
                      </a:cxn>
                      <a:cxn ang="0">
                        <a:pos x="32" y="108"/>
                      </a:cxn>
                      <a:cxn ang="0">
                        <a:pos x="52" y="100"/>
                      </a:cxn>
                      <a:cxn ang="0">
                        <a:pos x="46" y="124"/>
                      </a:cxn>
                      <a:cxn ang="0">
                        <a:pos x="66" y="126"/>
                      </a:cxn>
                      <a:cxn ang="0">
                        <a:pos x="76" y="142"/>
                      </a:cxn>
                      <a:cxn ang="0">
                        <a:pos x="58" y="148"/>
                      </a:cxn>
                      <a:cxn ang="0">
                        <a:pos x="74" y="174"/>
                      </a:cxn>
                      <a:cxn ang="0">
                        <a:pos x="84" y="154"/>
                      </a:cxn>
                      <a:cxn ang="0">
                        <a:pos x="82" y="112"/>
                      </a:cxn>
                      <a:cxn ang="0">
                        <a:pos x="60" y="106"/>
                      </a:cxn>
                      <a:cxn ang="0">
                        <a:pos x="50" y="82"/>
                      </a:cxn>
                      <a:cxn ang="0">
                        <a:pos x="34" y="82"/>
                      </a:cxn>
                      <a:cxn ang="0">
                        <a:pos x="30" y="70"/>
                      </a:cxn>
                      <a:cxn ang="0">
                        <a:pos x="42" y="42"/>
                      </a:cxn>
                      <a:cxn ang="0">
                        <a:pos x="30" y="0"/>
                      </a:cxn>
                      <a:cxn ang="0">
                        <a:pos x="18" y="22"/>
                      </a:cxn>
                      <a:cxn ang="0">
                        <a:pos x="4" y="46"/>
                      </a:cxn>
                      <a:cxn ang="0">
                        <a:pos x="14" y="76"/>
                      </a:cxn>
                      <a:cxn ang="0">
                        <a:pos x="14" y="96"/>
                      </a:cxn>
                    </a:cxnLst>
                    <a:rect l="0" t="0" r="r" b="b"/>
                    <a:pathLst>
                      <a:path w="94" h="174">
                        <a:moveTo>
                          <a:pt x="14" y="96"/>
                        </a:moveTo>
                        <a:cubicBezTo>
                          <a:pt x="11" y="109"/>
                          <a:pt x="15" y="120"/>
                          <a:pt x="26" y="128"/>
                        </a:cubicBezTo>
                        <a:cubicBezTo>
                          <a:pt x="34" y="120"/>
                          <a:pt x="35" y="119"/>
                          <a:pt x="32" y="108"/>
                        </a:cubicBezTo>
                        <a:cubicBezTo>
                          <a:pt x="35" y="92"/>
                          <a:pt x="39" y="92"/>
                          <a:pt x="52" y="100"/>
                        </a:cubicBezTo>
                        <a:cubicBezTo>
                          <a:pt x="59" y="110"/>
                          <a:pt x="49" y="114"/>
                          <a:pt x="46" y="124"/>
                        </a:cubicBezTo>
                        <a:cubicBezTo>
                          <a:pt x="50" y="137"/>
                          <a:pt x="57" y="129"/>
                          <a:pt x="66" y="126"/>
                        </a:cubicBezTo>
                        <a:cubicBezTo>
                          <a:pt x="77" y="129"/>
                          <a:pt x="79" y="131"/>
                          <a:pt x="76" y="142"/>
                        </a:cubicBezTo>
                        <a:cubicBezTo>
                          <a:pt x="67" y="139"/>
                          <a:pt x="65" y="141"/>
                          <a:pt x="58" y="148"/>
                        </a:cubicBezTo>
                        <a:cubicBezTo>
                          <a:pt x="60" y="160"/>
                          <a:pt x="62" y="170"/>
                          <a:pt x="74" y="174"/>
                        </a:cubicBezTo>
                        <a:cubicBezTo>
                          <a:pt x="77" y="165"/>
                          <a:pt x="74" y="157"/>
                          <a:pt x="84" y="154"/>
                        </a:cubicBezTo>
                        <a:cubicBezTo>
                          <a:pt x="91" y="143"/>
                          <a:pt x="94" y="122"/>
                          <a:pt x="82" y="112"/>
                        </a:cubicBezTo>
                        <a:cubicBezTo>
                          <a:pt x="77" y="108"/>
                          <a:pt x="66" y="108"/>
                          <a:pt x="60" y="106"/>
                        </a:cubicBezTo>
                        <a:cubicBezTo>
                          <a:pt x="65" y="92"/>
                          <a:pt x="66" y="87"/>
                          <a:pt x="50" y="82"/>
                        </a:cubicBezTo>
                        <a:cubicBezTo>
                          <a:pt x="48" y="82"/>
                          <a:pt x="37" y="86"/>
                          <a:pt x="34" y="82"/>
                        </a:cubicBezTo>
                        <a:cubicBezTo>
                          <a:pt x="32" y="79"/>
                          <a:pt x="30" y="70"/>
                          <a:pt x="30" y="70"/>
                        </a:cubicBezTo>
                        <a:cubicBezTo>
                          <a:pt x="32" y="54"/>
                          <a:pt x="32" y="52"/>
                          <a:pt x="42" y="42"/>
                        </a:cubicBezTo>
                        <a:cubicBezTo>
                          <a:pt x="41" y="30"/>
                          <a:pt x="45" y="5"/>
                          <a:pt x="30" y="0"/>
                        </a:cubicBezTo>
                        <a:cubicBezTo>
                          <a:pt x="14" y="4"/>
                          <a:pt x="16" y="4"/>
                          <a:pt x="18" y="22"/>
                        </a:cubicBezTo>
                        <a:cubicBezTo>
                          <a:pt x="16" y="39"/>
                          <a:pt x="15" y="35"/>
                          <a:pt x="4" y="46"/>
                        </a:cubicBezTo>
                        <a:cubicBezTo>
                          <a:pt x="0" y="59"/>
                          <a:pt x="5" y="67"/>
                          <a:pt x="14" y="76"/>
                        </a:cubicBezTo>
                        <a:cubicBezTo>
                          <a:pt x="15" y="80"/>
                          <a:pt x="17" y="93"/>
                          <a:pt x="14" y="9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59" name="Freeform 87"/>
                  <p:cNvSpPr>
                    <a:spLocks/>
                  </p:cNvSpPr>
                  <p:nvPr/>
                </p:nvSpPr>
                <p:spPr bwMode="ltGray">
                  <a:xfrm>
                    <a:off x="4597" y="508"/>
                    <a:ext cx="14" cy="17"/>
                  </a:xfrm>
                  <a:custGeom>
                    <a:avLst/>
                    <a:gdLst/>
                    <a:ahLst/>
                    <a:cxnLst>
                      <a:cxn ang="0">
                        <a:pos x="6" y="24"/>
                      </a:cxn>
                      <a:cxn ang="0">
                        <a:pos x="12" y="0"/>
                      </a:cxn>
                      <a:cxn ang="0">
                        <a:pos x="20" y="16"/>
                      </a:cxn>
                      <a:cxn ang="0">
                        <a:pos x="22" y="24"/>
                      </a:cxn>
                      <a:cxn ang="0">
                        <a:pos x="28" y="26"/>
                      </a:cxn>
                      <a:cxn ang="0">
                        <a:pos x="32" y="38"/>
                      </a:cxn>
                      <a:cxn ang="0">
                        <a:pos x="18" y="50"/>
                      </a:cxn>
                      <a:cxn ang="0">
                        <a:pos x="6" y="24"/>
                      </a:cxn>
                    </a:cxnLst>
                    <a:rect l="0" t="0" r="r" b="b"/>
                    <a:pathLst>
                      <a:path w="32" h="50">
                        <a:moveTo>
                          <a:pt x="6" y="24"/>
                        </a:moveTo>
                        <a:cubicBezTo>
                          <a:pt x="0" y="15"/>
                          <a:pt x="3" y="6"/>
                          <a:pt x="12" y="0"/>
                        </a:cubicBezTo>
                        <a:cubicBezTo>
                          <a:pt x="23" y="3"/>
                          <a:pt x="23" y="5"/>
                          <a:pt x="20" y="16"/>
                        </a:cubicBezTo>
                        <a:cubicBezTo>
                          <a:pt x="21" y="19"/>
                          <a:pt x="20" y="22"/>
                          <a:pt x="22" y="24"/>
                        </a:cubicBezTo>
                        <a:cubicBezTo>
                          <a:pt x="23" y="26"/>
                          <a:pt x="27" y="24"/>
                          <a:pt x="28" y="26"/>
                        </a:cubicBezTo>
                        <a:cubicBezTo>
                          <a:pt x="30" y="29"/>
                          <a:pt x="32" y="38"/>
                          <a:pt x="32" y="38"/>
                        </a:cubicBezTo>
                        <a:cubicBezTo>
                          <a:pt x="29" y="46"/>
                          <a:pt x="26" y="47"/>
                          <a:pt x="18" y="50"/>
                        </a:cubicBezTo>
                        <a:cubicBezTo>
                          <a:pt x="12" y="41"/>
                          <a:pt x="18" y="24"/>
                          <a:pt x="6" y="2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60" name="Freeform 88"/>
                  <p:cNvSpPr>
                    <a:spLocks/>
                  </p:cNvSpPr>
                  <p:nvPr/>
                </p:nvSpPr>
                <p:spPr bwMode="ltGray">
                  <a:xfrm>
                    <a:off x="4569" y="512"/>
                    <a:ext cx="19" cy="17"/>
                  </a:xfrm>
                  <a:custGeom>
                    <a:avLst/>
                    <a:gdLst/>
                    <a:ahLst/>
                    <a:cxnLst>
                      <a:cxn ang="0">
                        <a:pos x="0" y="44"/>
                      </a:cxn>
                      <a:cxn ang="0">
                        <a:pos x="22" y="20"/>
                      </a:cxn>
                      <a:cxn ang="0">
                        <a:pos x="36" y="0"/>
                      </a:cxn>
                      <a:cxn ang="0">
                        <a:pos x="24" y="28"/>
                      </a:cxn>
                      <a:cxn ang="0">
                        <a:pos x="2" y="50"/>
                      </a:cxn>
                      <a:cxn ang="0">
                        <a:pos x="0" y="44"/>
                      </a:cxn>
                    </a:cxnLst>
                    <a:rect l="0" t="0" r="r" b="b"/>
                    <a:pathLst>
                      <a:path w="43" h="50">
                        <a:moveTo>
                          <a:pt x="0" y="44"/>
                        </a:moveTo>
                        <a:cubicBezTo>
                          <a:pt x="6" y="38"/>
                          <a:pt x="18" y="29"/>
                          <a:pt x="22" y="20"/>
                        </a:cubicBezTo>
                        <a:cubicBezTo>
                          <a:pt x="27" y="10"/>
                          <a:pt x="25" y="4"/>
                          <a:pt x="36" y="0"/>
                        </a:cubicBezTo>
                        <a:cubicBezTo>
                          <a:pt x="43" y="11"/>
                          <a:pt x="36" y="24"/>
                          <a:pt x="24" y="28"/>
                        </a:cubicBezTo>
                        <a:cubicBezTo>
                          <a:pt x="21" y="38"/>
                          <a:pt x="12" y="47"/>
                          <a:pt x="2" y="50"/>
                        </a:cubicBezTo>
                        <a:cubicBezTo>
                          <a:pt x="1" y="48"/>
                          <a:pt x="0" y="44"/>
                          <a:pt x="0" y="44"/>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61" name="Freeform 89"/>
                  <p:cNvSpPr>
                    <a:spLocks/>
                  </p:cNvSpPr>
                  <p:nvPr/>
                </p:nvSpPr>
                <p:spPr bwMode="ltGray">
                  <a:xfrm>
                    <a:off x="4784" y="275"/>
                    <a:ext cx="18" cy="10"/>
                  </a:xfrm>
                  <a:custGeom>
                    <a:avLst/>
                    <a:gdLst/>
                    <a:ahLst/>
                    <a:cxnLst>
                      <a:cxn ang="0">
                        <a:pos x="0" y="25"/>
                      </a:cxn>
                      <a:cxn ang="0">
                        <a:pos x="12" y="29"/>
                      </a:cxn>
                      <a:cxn ang="0">
                        <a:pos x="0" y="25"/>
                      </a:cxn>
                    </a:cxnLst>
                    <a:rect l="0" t="0" r="r" b="b"/>
                    <a:pathLst>
                      <a:path w="41" h="29">
                        <a:moveTo>
                          <a:pt x="0" y="25"/>
                        </a:moveTo>
                        <a:cubicBezTo>
                          <a:pt x="10" y="11"/>
                          <a:pt x="41" y="0"/>
                          <a:pt x="12" y="29"/>
                        </a:cubicBezTo>
                        <a:cubicBezTo>
                          <a:pt x="8" y="28"/>
                          <a:pt x="0" y="25"/>
                          <a:pt x="0" y="25"/>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62" name="Freeform 90"/>
                  <p:cNvSpPr>
                    <a:spLocks/>
                  </p:cNvSpPr>
                  <p:nvPr/>
                </p:nvSpPr>
                <p:spPr bwMode="ltGray">
                  <a:xfrm>
                    <a:off x="4293" y="246"/>
                    <a:ext cx="438" cy="152"/>
                  </a:xfrm>
                  <a:custGeom>
                    <a:avLst/>
                    <a:gdLst/>
                    <a:ahLst/>
                    <a:cxnLst>
                      <a:cxn ang="0">
                        <a:pos x="73" y="1"/>
                      </a:cxn>
                      <a:cxn ang="0">
                        <a:pos x="438" y="0"/>
                      </a:cxn>
                      <a:cxn ang="0">
                        <a:pos x="416" y="54"/>
                      </a:cxn>
                      <a:cxn ang="0">
                        <a:pos x="397" y="68"/>
                      </a:cxn>
                      <a:cxn ang="0">
                        <a:pos x="392" y="70"/>
                      </a:cxn>
                      <a:cxn ang="0">
                        <a:pos x="375" y="73"/>
                      </a:cxn>
                      <a:cxn ang="0">
                        <a:pos x="361" y="88"/>
                      </a:cxn>
                      <a:cxn ang="0">
                        <a:pos x="362" y="99"/>
                      </a:cxn>
                      <a:cxn ang="0">
                        <a:pos x="364" y="107"/>
                      </a:cxn>
                      <a:cxn ang="0">
                        <a:pos x="366" y="113"/>
                      </a:cxn>
                      <a:cxn ang="0">
                        <a:pos x="362" y="122"/>
                      </a:cxn>
                      <a:cxn ang="0">
                        <a:pos x="351" y="120"/>
                      </a:cxn>
                      <a:cxn ang="0">
                        <a:pos x="342" y="129"/>
                      </a:cxn>
                      <a:cxn ang="0">
                        <a:pos x="347" y="105"/>
                      </a:cxn>
                      <a:cxn ang="0">
                        <a:pos x="338" y="100"/>
                      </a:cxn>
                      <a:cxn ang="0">
                        <a:pos x="344" y="93"/>
                      </a:cxn>
                      <a:cxn ang="0">
                        <a:pos x="342" y="89"/>
                      </a:cxn>
                      <a:cxn ang="0">
                        <a:pos x="320" y="94"/>
                      </a:cxn>
                      <a:cxn ang="0">
                        <a:pos x="317" y="85"/>
                      </a:cxn>
                      <a:cxn ang="0">
                        <a:pos x="297" y="94"/>
                      </a:cxn>
                      <a:cxn ang="0">
                        <a:pos x="320" y="103"/>
                      </a:cxn>
                      <a:cxn ang="0">
                        <a:pos x="305" y="117"/>
                      </a:cxn>
                      <a:cxn ang="0">
                        <a:pos x="311" y="126"/>
                      </a:cxn>
                      <a:cxn ang="0">
                        <a:pos x="315" y="138"/>
                      </a:cxn>
                      <a:cxn ang="0">
                        <a:pos x="309" y="139"/>
                      </a:cxn>
                      <a:cxn ang="0">
                        <a:pos x="314" y="144"/>
                      </a:cxn>
                      <a:cxn ang="0">
                        <a:pos x="307" y="152"/>
                      </a:cxn>
                      <a:cxn ang="0">
                        <a:pos x="0" y="149"/>
                      </a:cxn>
                      <a:cxn ang="0">
                        <a:pos x="73" y="1"/>
                      </a:cxn>
                    </a:cxnLst>
                    <a:rect l="0" t="0" r="r" b="b"/>
                    <a:pathLst>
                      <a:path w="438" h="152">
                        <a:moveTo>
                          <a:pt x="73" y="1"/>
                        </a:moveTo>
                        <a:lnTo>
                          <a:pt x="438" y="0"/>
                        </a:lnTo>
                        <a:cubicBezTo>
                          <a:pt x="432" y="15"/>
                          <a:pt x="429" y="42"/>
                          <a:pt x="416" y="54"/>
                        </a:cubicBezTo>
                        <a:cubicBezTo>
                          <a:pt x="410" y="60"/>
                          <a:pt x="405" y="63"/>
                          <a:pt x="397" y="68"/>
                        </a:cubicBezTo>
                        <a:cubicBezTo>
                          <a:pt x="396" y="69"/>
                          <a:pt x="392" y="70"/>
                          <a:pt x="392" y="70"/>
                        </a:cubicBezTo>
                        <a:cubicBezTo>
                          <a:pt x="377" y="63"/>
                          <a:pt x="385" y="68"/>
                          <a:pt x="375" y="73"/>
                        </a:cubicBezTo>
                        <a:cubicBezTo>
                          <a:pt x="371" y="82"/>
                          <a:pt x="371" y="83"/>
                          <a:pt x="361" y="88"/>
                        </a:cubicBezTo>
                        <a:cubicBezTo>
                          <a:pt x="359" y="92"/>
                          <a:pt x="364" y="93"/>
                          <a:pt x="362" y="99"/>
                        </a:cubicBezTo>
                        <a:cubicBezTo>
                          <a:pt x="363" y="102"/>
                          <a:pt x="364" y="105"/>
                          <a:pt x="364" y="107"/>
                        </a:cubicBezTo>
                        <a:cubicBezTo>
                          <a:pt x="365" y="109"/>
                          <a:pt x="366" y="111"/>
                          <a:pt x="366" y="113"/>
                        </a:cubicBezTo>
                        <a:cubicBezTo>
                          <a:pt x="365" y="115"/>
                          <a:pt x="364" y="120"/>
                          <a:pt x="362" y="122"/>
                        </a:cubicBezTo>
                        <a:cubicBezTo>
                          <a:pt x="359" y="123"/>
                          <a:pt x="354" y="119"/>
                          <a:pt x="351" y="120"/>
                        </a:cubicBezTo>
                        <a:cubicBezTo>
                          <a:pt x="347" y="129"/>
                          <a:pt x="352" y="127"/>
                          <a:pt x="342" y="129"/>
                        </a:cubicBezTo>
                        <a:cubicBezTo>
                          <a:pt x="340" y="123"/>
                          <a:pt x="345" y="111"/>
                          <a:pt x="347" y="105"/>
                        </a:cubicBezTo>
                        <a:cubicBezTo>
                          <a:pt x="347" y="100"/>
                          <a:pt x="338" y="102"/>
                          <a:pt x="338" y="100"/>
                        </a:cubicBezTo>
                        <a:cubicBezTo>
                          <a:pt x="338" y="98"/>
                          <a:pt x="344" y="95"/>
                          <a:pt x="344" y="93"/>
                        </a:cubicBezTo>
                        <a:cubicBezTo>
                          <a:pt x="344" y="92"/>
                          <a:pt x="344" y="89"/>
                          <a:pt x="342" y="89"/>
                        </a:cubicBezTo>
                        <a:cubicBezTo>
                          <a:pt x="339" y="89"/>
                          <a:pt x="324" y="94"/>
                          <a:pt x="320" y="94"/>
                        </a:cubicBezTo>
                        <a:cubicBezTo>
                          <a:pt x="317" y="86"/>
                          <a:pt x="328" y="88"/>
                          <a:pt x="317" y="85"/>
                        </a:cubicBezTo>
                        <a:cubicBezTo>
                          <a:pt x="311" y="91"/>
                          <a:pt x="306" y="93"/>
                          <a:pt x="297" y="94"/>
                        </a:cubicBezTo>
                        <a:cubicBezTo>
                          <a:pt x="300" y="104"/>
                          <a:pt x="307" y="101"/>
                          <a:pt x="320" y="103"/>
                        </a:cubicBezTo>
                        <a:cubicBezTo>
                          <a:pt x="318" y="109"/>
                          <a:pt x="311" y="111"/>
                          <a:pt x="305" y="117"/>
                        </a:cubicBezTo>
                        <a:lnTo>
                          <a:pt x="311" y="126"/>
                        </a:lnTo>
                        <a:lnTo>
                          <a:pt x="315" y="138"/>
                        </a:lnTo>
                        <a:lnTo>
                          <a:pt x="309" y="139"/>
                        </a:lnTo>
                        <a:lnTo>
                          <a:pt x="314" y="144"/>
                        </a:lnTo>
                        <a:lnTo>
                          <a:pt x="307" y="152"/>
                        </a:lnTo>
                        <a:lnTo>
                          <a:pt x="0" y="149"/>
                        </a:lnTo>
                        <a:lnTo>
                          <a:pt x="73" y="1"/>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63" name="Freeform 91"/>
                  <p:cNvSpPr>
                    <a:spLocks/>
                  </p:cNvSpPr>
                  <p:nvPr/>
                </p:nvSpPr>
                <p:spPr bwMode="ltGray">
                  <a:xfrm>
                    <a:off x="4731" y="240"/>
                    <a:ext cx="20" cy="55"/>
                  </a:xfrm>
                  <a:custGeom>
                    <a:avLst/>
                    <a:gdLst/>
                    <a:ahLst/>
                    <a:cxnLst>
                      <a:cxn ang="0">
                        <a:pos x="5" y="156"/>
                      </a:cxn>
                      <a:cxn ang="0">
                        <a:pos x="15" y="108"/>
                      </a:cxn>
                      <a:cxn ang="0">
                        <a:pos x="17" y="68"/>
                      </a:cxn>
                      <a:cxn ang="0">
                        <a:pos x="11" y="40"/>
                      </a:cxn>
                      <a:cxn ang="0">
                        <a:pos x="17" y="12"/>
                      </a:cxn>
                      <a:cxn ang="0">
                        <a:pos x="21" y="0"/>
                      </a:cxn>
                      <a:cxn ang="0">
                        <a:pos x="31" y="30"/>
                      </a:cxn>
                      <a:cxn ang="0">
                        <a:pos x="47" y="98"/>
                      </a:cxn>
                      <a:cxn ang="0">
                        <a:pos x="31" y="108"/>
                      </a:cxn>
                      <a:cxn ang="0">
                        <a:pos x="23" y="126"/>
                      </a:cxn>
                      <a:cxn ang="0">
                        <a:pos x="21" y="132"/>
                      </a:cxn>
                      <a:cxn ang="0">
                        <a:pos x="27" y="134"/>
                      </a:cxn>
                      <a:cxn ang="0">
                        <a:pos x="31" y="146"/>
                      </a:cxn>
                      <a:cxn ang="0">
                        <a:pos x="13" y="148"/>
                      </a:cxn>
                      <a:cxn ang="0">
                        <a:pos x="7" y="160"/>
                      </a:cxn>
                      <a:cxn ang="0">
                        <a:pos x="3" y="154"/>
                      </a:cxn>
                      <a:cxn ang="0">
                        <a:pos x="5" y="156"/>
                      </a:cxn>
                    </a:cxnLst>
                    <a:rect l="0" t="0" r="r" b="b"/>
                    <a:pathLst>
                      <a:path w="47" h="165">
                        <a:moveTo>
                          <a:pt x="5" y="156"/>
                        </a:moveTo>
                        <a:cubicBezTo>
                          <a:pt x="0" y="141"/>
                          <a:pt x="1" y="118"/>
                          <a:pt x="15" y="108"/>
                        </a:cubicBezTo>
                        <a:cubicBezTo>
                          <a:pt x="16" y="95"/>
                          <a:pt x="17" y="81"/>
                          <a:pt x="17" y="68"/>
                        </a:cubicBezTo>
                        <a:cubicBezTo>
                          <a:pt x="17" y="58"/>
                          <a:pt x="11" y="40"/>
                          <a:pt x="11" y="40"/>
                        </a:cubicBezTo>
                        <a:cubicBezTo>
                          <a:pt x="14" y="20"/>
                          <a:pt x="11" y="29"/>
                          <a:pt x="17" y="12"/>
                        </a:cubicBezTo>
                        <a:cubicBezTo>
                          <a:pt x="18" y="8"/>
                          <a:pt x="21" y="0"/>
                          <a:pt x="21" y="0"/>
                        </a:cubicBezTo>
                        <a:cubicBezTo>
                          <a:pt x="38" y="6"/>
                          <a:pt x="33" y="7"/>
                          <a:pt x="31" y="30"/>
                        </a:cubicBezTo>
                        <a:cubicBezTo>
                          <a:pt x="38" y="52"/>
                          <a:pt x="40" y="76"/>
                          <a:pt x="47" y="98"/>
                        </a:cubicBezTo>
                        <a:cubicBezTo>
                          <a:pt x="44" y="116"/>
                          <a:pt x="45" y="113"/>
                          <a:pt x="31" y="108"/>
                        </a:cubicBezTo>
                        <a:cubicBezTo>
                          <a:pt x="25" y="118"/>
                          <a:pt x="28" y="112"/>
                          <a:pt x="23" y="126"/>
                        </a:cubicBezTo>
                        <a:cubicBezTo>
                          <a:pt x="22" y="128"/>
                          <a:pt x="21" y="132"/>
                          <a:pt x="21" y="132"/>
                        </a:cubicBezTo>
                        <a:cubicBezTo>
                          <a:pt x="23" y="133"/>
                          <a:pt x="26" y="132"/>
                          <a:pt x="27" y="134"/>
                        </a:cubicBezTo>
                        <a:cubicBezTo>
                          <a:pt x="29" y="137"/>
                          <a:pt x="31" y="146"/>
                          <a:pt x="31" y="146"/>
                        </a:cubicBezTo>
                        <a:cubicBezTo>
                          <a:pt x="27" y="165"/>
                          <a:pt x="23" y="155"/>
                          <a:pt x="13" y="148"/>
                        </a:cubicBezTo>
                        <a:cubicBezTo>
                          <a:pt x="11" y="152"/>
                          <a:pt x="11" y="160"/>
                          <a:pt x="7" y="160"/>
                        </a:cubicBezTo>
                        <a:cubicBezTo>
                          <a:pt x="5" y="160"/>
                          <a:pt x="4" y="156"/>
                          <a:pt x="3" y="154"/>
                        </a:cubicBezTo>
                        <a:cubicBezTo>
                          <a:pt x="3" y="153"/>
                          <a:pt x="4" y="155"/>
                          <a:pt x="5" y="15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64" name="Freeform 92"/>
                  <p:cNvSpPr>
                    <a:spLocks/>
                  </p:cNvSpPr>
                  <p:nvPr/>
                </p:nvSpPr>
                <p:spPr bwMode="ltGray">
                  <a:xfrm>
                    <a:off x="4719" y="287"/>
                    <a:ext cx="59" cy="34"/>
                  </a:xfrm>
                  <a:custGeom>
                    <a:avLst/>
                    <a:gdLst/>
                    <a:ahLst/>
                    <a:cxnLst>
                      <a:cxn ang="0">
                        <a:pos x="26" y="61"/>
                      </a:cxn>
                      <a:cxn ang="0">
                        <a:pos x="30" y="43"/>
                      </a:cxn>
                      <a:cxn ang="0">
                        <a:pos x="50" y="33"/>
                      </a:cxn>
                      <a:cxn ang="0">
                        <a:pos x="54" y="45"/>
                      </a:cxn>
                      <a:cxn ang="0">
                        <a:pos x="66" y="49"/>
                      </a:cxn>
                      <a:cxn ang="0">
                        <a:pos x="80" y="55"/>
                      </a:cxn>
                      <a:cxn ang="0">
                        <a:pos x="116" y="33"/>
                      </a:cxn>
                      <a:cxn ang="0">
                        <a:pos x="130" y="17"/>
                      </a:cxn>
                      <a:cxn ang="0">
                        <a:pos x="138" y="11"/>
                      </a:cxn>
                      <a:cxn ang="0">
                        <a:pos x="106" y="49"/>
                      </a:cxn>
                      <a:cxn ang="0">
                        <a:pos x="84" y="67"/>
                      </a:cxn>
                      <a:cxn ang="0">
                        <a:pos x="66" y="81"/>
                      </a:cxn>
                      <a:cxn ang="0">
                        <a:pos x="48" y="103"/>
                      </a:cxn>
                      <a:cxn ang="0">
                        <a:pos x="26" y="89"/>
                      </a:cxn>
                      <a:cxn ang="0">
                        <a:pos x="20" y="87"/>
                      </a:cxn>
                      <a:cxn ang="0">
                        <a:pos x="22" y="97"/>
                      </a:cxn>
                      <a:cxn ang="0">
                        <a:pos x="0" y="97"/>
                      </a:cxn>
                      <a:cxn ang="0">
                        <a:pos x="10" y="79"/>
                      </a:cxn>
                      <a:cxn ang="0">
                        <a:pos x="26" y="61"/>
                      </a:cxn>
                    </a:cxnLst>
                    <a:rect l="0" t="0" r="r" b="b"/>
                    <a:pathLst>
                      <a:path w="138" h="103">
                        <a:moveTo>
                          <a:pt x="26" y="61"/>
                        </a:moveTo>
                        <a:cubicBezTo>
                          <a:pt x="29" y="53"/>
                          <a:pt x="33" y="51"/>
                          <a:pt x="30" y="43"/>
                        </a:cubicBezTo>
                        <a:cubicBezTo>
                          <a:pt x="33" y="27"/>
                          <a:pt x="37" y="24"/>
                          <a:pt x="50" y="33"/>
                        </a:cubicBezTo>
                        <a:cubicBezTo>
                          <a:pt x="51" y="37"/>
                          <a:pt x="53" y="41"/>
                          <a:pt x="54" y="45"/>
                        </a:cubicBezTo>
                        <a:cubicBezTo>
                          <a:pt x="55" y="49"/>
                          <a:pt x="66" y="49"/>
                          <a:pt x="66" y="49"/>
                        </a:cubicBezTo>
                        <a:cubicBezTo>
                          <a:pt x="75" y="43"/>
                          <a:pt x="77" y="45"/>
                          <a:pt x="80" y="55"/>
                        </a:cubicBezTo>
                        <a:cubicBezTo>
                          <a:pt x="92" y="47"/>
                          <a:pt x="101" y="37"/>
                          <a:pt x="116" y="33"/>
                        </a:cubicBezTo>
                        <a:cubicBezTo>
                          <a:pt x="125" y="19"/>
                          <a:pt x="120" y="24"/>
                          <a:pt x="130" y="17"/>
                        </a:cubicBezTo>
                        <a:cubicBezTo>
                          <a:pt x="134" y="11"/>
                          <a:pt x="134" y="0"/>
                          <a:pt x="138" y="11"/>
                        </a:cubicBezTo>
                        <a:cubicBezTo>
                          <a:pt x="135" y="31"/>
                          <a:pt x="126" y="45"/>
                          <a:pt x="106" y="49"/>
                        </a:cubicBezTo>
                        <a:cubicBezTo>
                          <a:pt x="97" y="55"/>
                          <a:pt x="93" y="61"/>
                          <a:pt x="84" y="67"/>
                        </a:cubicBezTo>
                        <a:cubicBezTo>
                          <a:pt x="80" y="79"/>
                          <a:pt x="79" y="79"/>
                          <a:pt x="66" y="81"/>
                        </a:cubicBezTo>
                        <a:cubicBezTo>
                          <a:pt x="60" y="90"/>
                          <a:pt x="57" y="97"/>
                          <a:pt x="48" y="103"/>
                        </a:cubicBezTo>
                        <a:cubicBezTo>
                          <a:pt x="42" y="94"/>
                          <a:pt x="37" y="93"/>
                          <a:pt x="26" y="89"/>
                        </a:cubicBezTo>
                        <a:cubicBezTo>
                          <a:pt x="24" y="88"/>
                          <a:pt x="20" y="87"/>
                          <a:pt x="20" y="87"/>
                        </a:cubicBezTo>
                        <a:cubicBezTo>
                          <a:pt x="10" y="90"/>
                          <a:pt x="14" y="94"/>
                          <a:pt x="22" y="97"/>
                        </a:cubicBezTo>
                        <a:cubicBezTo>
                          <a:pt x="14" y="103"/>
                          <a:pt x="9" y="100"/>
                          <a:pt x="0" y="97"/>
                        </a:cubicBezTo>
                        <a:cubicBezTo>
                          <a:pt x="2" y="87"/>
                          <a:pt x="1" y="82"/>
                          <a:pt x="10" y="79"/>
                        </a:cubicBezTo>
                        <a:cubicBezTo>
                          <a:pt x="15" y="63"/>
                          <a:pt x="14" y="69"/>
                          <a:pt x="26" y="6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65" name="Freeform 93"/>
                  <p:cNvSpPr>
                    <a:spLocks/>
                  </p:cNvSpPr>
                  <p:nvPr/>
                </p:nvSpPr>
                <p:spPr bwMode="ltGray">
                  <a:xfrm>
                    <a:off x="4656" y="319"/>
                    <a:ext cx="80" cy="72"/>
                  </a:xfrm>
                  <a:custGeom>
                    <a:avLst/>
                    <a:gdLst/>
                    <a:ahLst/>
                    <a:cxnLst>
                      <a:cxn ang="0">
                        <a:pos x="158" y="24"/>
                      </a:cxn>
                      <a:cxn ang="0">
                        <a:pos x="160" y="6"/>
                      </a:cxn>
                      <a:cxn ang="0">
                        <a:pos x="170" y="0"/>
                      </a:cxn>
                      <a:cxn ang="0">
                        <a:pos x="182" y="24"/>
                      </a:cxn>
                      <a:cxn ang="0">
                        <a:pos x="188" y="42"/>
                      </a:cxn>
                      <a:cxn ang="0">
                        <a:pos x="178" y="58"/>
                      </a:cxn>
                      <a:cxn ang="0">
                        <a:pos x="170" y="76"/>
                      </a:cxn>
                      <a:cxn ang="0">
                        <a:pos x="162" y="126"/>
                      </a:cxn>
                      <a:cxn ang="0">
                        <a:pos x="144" y="136"/>
                      </a:cxn>
                      <a:cxn ang="0">
                        <a:pos x="120" y="138"/>
                      </a:cxn>
                      <a:cxn ang="0">
                        <a:pos x="112" y="124"/>
                      </a:cxn>
                      <a:cxn ang="0">
                        <a:pos x="102" y="146"/>
                      </a:cxn>
                      <a:cxn ang="0">
                        <a:pos x="90" y="150"/>
                      </a:cxn>
                      <a:cxn ang="0">
                        <a:pos x="80" y="132"/>
                      </a:cxn>
                      <a:cxn ang="0">
                        <a:pos x="58" y="144"/>
                      </a:cxn>
                      <a:cxn ang="0">
                        <a:pos x="76" y="142"/>
                      </a:cxn>
                      <a:cxn ang="0">
                        <a:pos x="78" y="160"/>
                      </a:cxn>
                      <a:cxn ang="0">
                        <a:pos x="58" y="166"/>
                      </a:cxn>
                      <a:cxn ang="0">
                        <a:pos x="34" y="166"/>
                      </a:cxn>
                      <a:cxn ang="0">
                        <a:pos x="36" y="154"/>
                      </a:cxn>
                      <a:cxn ang="0">
                        <a:pos x="46" y="144"/>
                      </a:cxn>
                      <a:cxn ang="0">
                        <a:pos x="34" y="148"/>
                      </a:cxn>
                      <a:cxn ang="0">
                        <a:pos x="26" y="166"/>
                      </a:cxn>
                      <a:cxn ang="0">
                        <a:pos x="30" y="190"/>
                      </a:cxn>
                      <a:cxn ang="0">
                        <a:pos x="14" y="200"/>
                      </a:cxn>
                      <a:cxn ang="0">
                        <a:pos x="0" y="214"/>
                      </a:cxn>
                      <a:cxn ang="0">
                        <a:pos x="8" y="188"/>
                      </a:cxn>
                      <a:cxn ang="0">
                        <a:pos x="0" y="164"/>
                      </a:cxn>
                      <a:cxn ang="0">
                        <a:pos x="14" y="152"/>
                      </a:cxn>
                      <a:cxn ang="0">
                        <a:pos x="32" y="134"/>
                      </a:cxn>
                      <a:cxn ang="0">
                        <a:pos x="44" y="118"/>
                      </a:cxn>
                      <a:cxn ang="0">
                        <a:pos x="72" y="116"/>
                      </a:cxn>
                      <a:cxn ang="0">
                        <a:pos x="84" y="112"/>
                      </a:cxn>
                      <a:cxn ang="0">
                        <a:pos x="114" y="78"/>
                      </a:cxn>
                      <a:cxn ang="0">
                        <a:pos x="120" y="92"/>
                      </a:cxn>
                      <a:cxn ang="0">
                        <a:pos x="132" y="76"/>
                      </a:cxn>
                      <a:cxn ang="0">
                        <a:pos x="150" y="54"/>
                      </a:cxn>
                      <a:cxn ang="0">
                        <a:pos x="154" y="42"/>
                      </a:cxn>
                      <a:cxn ang="0">
                        <a:pos x="148" y="38"/>
                      </a:cxn>
                      <a:cxn ang="0">
                        <a:pos x="152" y="32"/>
                      </a:cxn>
                      <a:cxn ang="0">
                        <a:pos x="158" y="24"/>
                      </a:cxn>
                    </a:cxnLst>
                    <a:rect l="0" t="0" r="r" b="b"/>
                    <a:pathLst>
                      <a:path w="188" h="214">
                        <a:moveTo>
                          <a:pt x="158" y="24"/>
                        </a:moveTo>
                        <a:cubicBezTo>
                          <a:pt x="156" y="18"/>
                          <a:pt x="160" y="6"/>
                          <a:pt x="160" y="6"/>
                        </a:cubicBezTo>
                        <a:cubicBezTo>
                          <a:pt x="167" y="16"/>
                          <a:pt x="167" y="8"/>
                          <a:pt x="170" y="0"/>
                        </a:cubicBezTo>
                        <a:cubicBezTo>
                          <a:pt x="181" y="4"/>
                          <a:pt x="179" y="14"/>
                          <a:pt x="182" y="24"/>
                        </a:cubicBezTo>
                        <a:cubicBezTo>
                          <a:pt x="184" y="30"/>
                          <a:pt x="188" y="42"/>
                          <a:pt x="188" y="42"/>
                        </a:cubicBezTo>
                        <a:cubicBezTo>
                          <a:pt x="183" y="56"/>
                          <a:pt x="188" y="52"/>
                          <a:pt x="178" y="58"/>
                        </a:cubicBezTo>
                        <a:cubicBezTo>
                          <a:pt x="174" y="63"/>
                          <a:pt x="170" y="76"/>
                          <a:pt x="170" y="76"/>
                        </a:cubicBezTo>
                        <a:cubicBezTo>
                          <a:pt x="169" y="100"/>
                          <a:pt x="173" y="110"/>
                          <a:pt x="162" y="126"/>
                        </a:cubicBezTo>
                        <a:cubicBezTo>
                          <a:pt x="150" y="118"/>
                          <a:pt x="155" y="132"/>
                          <a:pt x="144" y="136"/>
                        </a:cubicBezTo>
                        <a:cubicBezTo>
                          <a:pt x="135" y="134"/>
                          <a:pt x="129" y="135"/>
                          <a:pt x="120" y="138"/>
                        </a:cubicBezTo>
                        <a:cubicBezTo>
                          <a:pt x="114" y="129"/>
                          <a:pt x="122" y="127"/>
                          <a:pt x="112" y="124"/>
                        </a:cubicBezTo>
                        <a:cubicBezTo>
                          <a:pt x="108" y="130"/>
                          <a:pt x="108" y="142"/>
                          <a:pt x="102" y="146"/>
                        </a:cubicBezTo>
                        <a:cubicBezTo>
                          <a:pt x="98" y="148"/>
                          <a:pt x="90" y="150"/>
                          <a:pt x="90" y="150"/>
                        </a:cubicBezTo>
                        <a:cubicBezTo>
                          <a:pt x="87" y="141"/>
                          <a:pt x="89" y="135"/>
                          <a:pt x="80" y="132"/>
                        </a:cubicBezTo>
                        <a:cubicBezTo>
                          <a:pt x="68" y="134"/>
                          <a:pt x="65" y="134"/>
                          <a:pt x="58" y="144"/>
                        </a:cubicBezTo>
                        <a:cubicBezTo>
                          <a:pt x="66" y="150"/>
                          <a:pt x="68" y="147"/>
                          <a:pt x="76" y="142"/>
                        </a:cubicBezTo>
                        <a:cubicBezTo>
                          <a:pt x="81" y="146"/>
                          <a:pt x="85" y="155"/>
                          <a:pt x="78" y="160"/>
                        </a:cubicBezTo>
                        <a:cubicBezTo>
                          <a:pt x="75" y="162"/>
                          <a:pt x="62" y="165"/>
                          <a:pt x="58" y="166"/>
                        </a:cubicBezTo>
                        <a:cubicBezTo>
                          <a:pt x="48" y="173"/>
                          <a:pt x="44" y="173"/>
                          <a:pt x="34" y="166"/>
                        </a:cubicBezTo>
                        <a:cubicBezTo>
                          <a:pt x="35" y="162"/>
                          <a:pt x="34" y="158"/>
                          <a:pt x="36" y="154"/>
                        </a:cubicBezTo>
                        <a:cubicBezTo>
                          <a:pt x="38" y="150"/>
                          <a:pt x="55" y="146"/>
                          <a:pt x="46" y="144"/>
                        </a:cubicBezTo>
                        <a:cubicBezTo>
                          <a:pt x="42" y="143"/>
                          <a:pt x="34" y="148"/>
                          <a:pt x="34" y="148"/>
                        </a:cubicBezTo>
                        <a:cubicBezTo>
                          <a:pt x="32" y="155"/>
                          <a:pt x="28" y="159"/>
                          <a:pt x="26" y="166"/>
                        </a:cubicBezTo>
                        <a:cubicBezTo>
                          <a:pt x="36" y="182"/>
                          <a:pt x="36" y="173"/>
                          <a:pt x="30" y="190"/>
                        </a:cubicBezTo>
                        <a:cubicBezTo>
                          <a:pt x="28" y="196"/>
                          <a:pt x="14" y="200"/>
                          <a:pt x="14" y="200"/>
                        </a:cubicBezTo>
                        <a:cubicBezTo>
                          <a:pt x="5" y="214"/>
                          <a:pt x="11" y="210"/>
                          <a:pt x="0" y="214"/>
                        </a:cubicBezTo>
                        <a:cubicBezTo>
                          <a:pt x="2" y="202"/>
                          <a:pt x="5" y="198"/>
                          <a:pt x="8" y="188"/>
                        </a:cubicBezTo>
                        <a:cubicBezTo>
                          <a:pt x="6" y="178"/>
                          <a:pt x="3" y="173"/>
                          <a:pt x="0" y="164"/>
                        </a:cubicBezTo>
                        <a:cubicBezTo>
                          <a:pt x="3" y="156"/>
                          <a:pt x="7" y="157"/>
                          <a:pt x="14" y="152"/>
                        </a:cubicBezTo>
                        <a:cubicBezTo>
                          <a:pt x="18" y="141"/>
                          <a:pt x="23" y="140"/>
                          <a:pt x="32" y="134"/>
                        </a:cubicBezTo>
                        <a:cubicBezTo>
                          <a:pt x="37" y="127"/>
                          <a:pt x="37" y="123"/>
                          <a:pt x="44" y="118"/>
                        </a:cubicBezTo>
                        <a:cubicBezTo>
                          <a:pt x="64" y="121"/>
                          <a:pt x="55" y="122"/>
                          <a:pt x="72" y="116"/>
                        </a:cubicBezTo>
                        <a:cubicBezTo>
                          <a:pt x="76" y="115"/>
                          <a:pt x="84" y="112"/>
                          <a:pt x="84" y="112"/>
                        </a:cubicBezTo>
                        <a:cubicBezTo>
                          <a:pt x="105" y="119"/>
                          <a:pt x="97" y="84"/>
                          <a:pt x="114" y="78"/>
                        </a:cubicBezTo>
                        <a:cubicBezTo>
                          <a:pt x="117" y="87"/>
                          <a:pt x="110" y="89"/>
                          <a:pt x="120" y="92"/>
                        </a:cubicBezTo>
                        <a:cubicBezTo>
                          <a:pt x="125" y="85"/>
                          <a:pt x="125" y="81"/>
                          <a:pt x="132" y="76"/>
                        </a:cubicBezTo>
                        <a:cubicBezTo>
                          <a:pt x="138" y="68"/>
                          <a:pt x="146" y="65"/>
                          <a:pt x="150" y="54"/>
                        </a:cubicBezTo>
                        <a:cubicBezTo>
                          <a:pt x="151" y="50"/>
                          <a:pt x="154" y="42"/>
                          <a:pt x="154" y="42"/>
                        </a:cubicBezTo>
                        <a:cubicBezTo>
                          <a:pt x="152" y="41"/>
                          <a:pt x="148" y="40"/>
                          <a:pt x="148" y="38"/>
                        </a:cubicBezTo>
                        <a:cubicBezTo>
                          <a:pt x="148" y="36"/>
                          <a:pt x="161" y="33"/>
                          <a:pt x="152" y="32"/>
                        </a:cubicBezTo>
                        <a:lnTo>
                          <a:pt x="158" y="24"/>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66" name="Freeform 94"/>
                  <p:cNvSpPr>
                    <a:spLocks/>
                  </p:cNvSpPr>
                  <p:nvPr/>
                </p:nvSpPr>
                <p:spPr bwMode="ltGray">
                  <a:xfrm>
                    <a:off x="4709" y="340"/>
                    <a:ext cx="6" cy="4"/>
                  </a:xfrm>
                  <a:custGeom>
                    <a:avLst/>
                    <a:gdLst/>
                    <a:ahLst/>
                    <a:cxnLst>
                      <a:cxn ang="0">
                        <a:pos x="0" y="9"/>
                      </a:cxn>
                      <a:cxn ang="0">
                        <a:pos x="4" y="13"/>
                      </a:cxn>
                      <a:cxn ang="0">
                        <a:pos x="0" y="9"/>
                      </a:cxn>
                    </a:cxnLst>
                    <a:rect l="0" t="0" r="r" b="b"/>
                    <a:pathLst>
                      <a:path w="13" h="13">
                        <a:moveTo>
                          <a:pt x="0" y="9"/>
                        </a:moveTo>
                        <a:cubicBezTo>
                          <a:pt x="6" y="0"/>
                          <a:pt x="13" y="7"/>
                          <a:pt x="4" y="13"/>
                        </a:cubicBezTo>
                        <a:cubicBezTo>
                          <a:pt x="0" y="6"/>
                          <a:pt x="0" y="5"/>
                          <a:pt x="0" y="9"/>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67" name="Freeform 95"/>
                  <p:cNvSpPr>
                    <a:spLocks/>
                  </p:cNvSpPr>
                  <p:nvPr/>
                </p:nvSpPr>
                <p:spPr bwMode="ltGray">
                  <a:xfrm>
                    <a:off x="4261" y="389"/>
                    <a:ext cx="347" cy="189"/>
                  </a:xfrm>
                  <a:custGeom>
                    <a:avLst/>
                    <a:gdLst/>
                    <a:ahLst/>
                    <a:cxnLst>
                      <a:cxn ang="0">
                        <a:pos x="812" y="26"/>
                      </a:cxn>
                      <a:cxn ang="0">
                        <a:pos x="778" y="78"/>
                      </a:cxn>
                      <a:cxn ang="0">
                        <a:pos x="748" y="122"/>
                      </a:cxn>
                      <a:cxn ang="0">
                        <a:pos x="722" y="142"/>
                      </a:cxn>
                      <a:cxn ang="0">
                        <a:pos x="634" y="180"/>
                      </a:cxn>
                      <a:cxn ang="0">
                        <a:pos x="632" y="210"/>
                      </a:cxn>
                      <a:cxn ang="0">
                        <a:pos x="604" y="230"/>
                      </a:cxn>
                      <a:cxn ang="0">
                        <a:pos x="620" y="178"/>
                      </a:cxn>
                      <a:cxn ang="0">
                        <a:pos x="576" y="188"/>
                      </a:cxn>
                      <a:cxn ang="0">
                        <a:pos x="556" y="218"/>
                      </a:cxn>
                      <a:cxn ang="0">
                        <a:pos x="596" y="280"/>
                      </a:cxn>
                      <a:cxn ang="0">
                        <a:pos x="594" y="368"/>
                      </a:cxn>
                      <a:cxn ang="0">
                        <a:pos x="542" y="406"/>
                      </a:cxn>
                      <a:cxn ang="0">
                        <a:pos x="522" y="386"/>
                      </a:cxn>
                      <a:cxn ang="0">
                        <a:pos x="482" y="348"/>
                      </a:cxn>
                      <a:cxn ang="0">
                        <a:pos x="462" y="348"/>
                      </a:cxn>
                      <a:cxn ang="0">
                        <a:pos x="450" y="394"/>
                      </a:cxn>
                      <a:cxn ang="0">
                        <a:pos x="500" y="464"/>
                      </a:cxn>
                      <a:cxn ang="0">
                        <a:pos x="510" y="524"/>
                      </a:cxn>
                      <a:cxn ang="0">
                        <a:pos x="526" y="560"/>
                      </a:cxn>
                      <a:cxn ang="0">
                        <a:pos x="492" y="544"/>
                      </a:cxn>
                      <a:cxn ang="0">
                        <a:pos x="470" y="518"/>
                      </a:cxn>
                      <a:cxn ang="0">
                        <a:pos x="422" y="424"/>
                      </a:cxn>
                      <a:cxn ang="0">
                        <a:pos x="426" y="310"/>
                      </a:cxn>
                      <a:cxn ang="0">
                        <a:pos x="422" y="268"/>
                      </a:cxn>
                      <a:cxn ang="0">
                        <a:pos x="412" y="276"/>
                      </a:cxn>
                      <a:cxn ang="0">
                        <a:pos x="386" y="266"/>
                      </a:cxn>
                      <a:cxn ang="0">
                        <a:pos x="360" y="170"/>
                      </a:cxn>
                      <a:cxn ang="0">
                        <a:pos x="330" y="166"/>
                      </a:cxn>
                      <a:cxn ang="0">
                        <a:pos x="288" y="172"/>
                      </a:cxn>
                      <a:cxn ang="0">
                        <a:pos x="242" y="232"/>
                      </a:cxn>
                      <a:cxn ang="0">
                        <a:pos x="196" y="268"/>
                      </a:cxn>
                      <a:cxn ang="0">
                        <a:pos x="184" y="274"/>
                      </a:cxn>
                      <a:cxn ang="0">
                        <a:pos x="160" y="328"/>
                      </a:cxn>
                      <a:cxn ang="0">
                        <a:pos x="152" y="354"/>
                      </a:cxn>
                      <a:cxn ang="0">
                        <a:pos x="128" y="404"/>
                      </a:cxn>
                      <a:cxn ang="0">
                        <a:pos x="94" y="392"/>
                      </a:cxn>
                      <a:cxn ang="0">
                        <a:pos x="66" y="258"/>
                      </a:cxn>
                      <a:cxn ang="0">
                        <a:pos x="72" y="156"/>
                      </a:cxn>
                      <a:cxn ang="0">
                        <a:pos x="44" y="180"/>
                      </a:cxn>
                      <a:cxn ang="0">
                        <a:pos x="20" y="150"/>
                      </a:cxn>
                      <a:cxn ang="0">
                        <a:pos x="24" y="138"/>
                      </a:cxn>
                      <a:cxn ang="0">
                        <a:pos x="0" y="92"/>
                      </a:cxn>
                      <a:cxn ang="0">
                        <a:pos x="798" y="6"/>
                      </a:cxn>
                    </a:cxnLst>
                    <a:rect l="0" t="0" r="r" b="b"/>
                    <a:pathLst>
                      <a:path w="812" h="564">
                        <a:moveTo>
                          <a:pt x="798" y="6"/>
                        </a:moveTo>
                        <a:cubicBezTo>
                          <a:pt x="801" y="15"/>
                          <a:pt x="809" y="16"/>
                          <a:pt x="812" y="26"/>
                        </a:cubicBezTo>
                        <a:cubicBezTo>
                          <a:pt x="809" y="36"/>
                          <a:pt x="801" y="41"/>
                          <a:pt x="796" y="50"/>
                        </a:cubicBezTo>
                        <a:cubicBezTo>
                          <a:pt x="791" y="61"/>
                          <a:pt x="788" y="71"/>
                          <a:pt x="778" y="78"/>
                        </a:cubicBezTo>
                        <a:cubicBezTo>
                          <a:pt x="773" y="85"/>
                          <a:pt x="771" y="88"/>
                          <a:pt x="774" y="96"/>
                        </a:cubicBezTo>
                        <a:cubicBezTo>
                          <a:pt x="767" y="107"/>
                          <a:pt x="758" y="114"/>
                          <a:pt x="748" y="122"/>
                        </a:cubicBezTo>
                        <a:cubicBezTo>
                          <a:pt x="744" y="125"/>
                          <a:pt x="736" y="130"/>
                          <a:pt x="736" y="130"/>
                        </a:cubicBezTo>
                        <a:cubicBezTo>
                          <a:pt x="740" y="141"/>
                          <a:pt x="731" y="140"/>
                          <a:pt x="722" y="142"/>
                        </a:cubicBezTo>
                        <a:cubicBezTo>
                          <a:pt x="716" y="148"/>
                          <a:pt x="712" y="151"/>
                          <a:pt x="704" y="154"/>
                        </a:cubicBezTo>
                        <a:cubicBezTo>
                          <a:pt x="686" y="150"/>
                          <a:pt x="650" y="169"/>
                          <a:pt x="634" y="180"/>
                        </a:cubicBezTo>
                        <a:cubicBezTo>
                          <a:pt x="636" y="189"/>
                          <a:pt x="631" y="193"/>
                          <a:pt x="640" y="196"/>
                        </a:cubicBezTo>
                        <a:cubicBezTo>
                          <a:pt x="643" y="205"/>
                          <a:pt x="640" y="207"/>
                          <a:pt x="632" y="210"/>
                        </a:cubicBezTo>
                        <a:cubicBezTo>
                          <a:pt x="626" y="219"/>
                          <a:pt x="623" y="226"/>
                          <a:pt x="614" y="232"/>
                        </a:cubicBezTo>
                        <a:cubicBezTo>
                          <a:pt x="611" y="231"/>
                          <a:pt x="606" y="233"/>
                          <a:pt x="604" y="230"/>
                        </a:cubicBezTo>
                        <a:cubicBezTo>
                          <a:pt x="599" y="220"/>
                          <a:pt x="610" y="199"/>
                          <a:pt x="620" y="196"/>
                        </a:cubicBezTo>
                        <a:cubicBezTo>
                          <a:pt x="623" y="187"/>
                          <a:pt x="617" y="187"/>
                          <a:pt x="620" y="178"/>
                        </a:cubicBezTo>
                        <a:cubicBezTo>
                          <a:pt x="617" y="164"/>
                          <a:pt x="609" y="168"/>
                          <a:pt x="598" y="172"/>
                        </a:cubicBezTo>
                        <a:cubicBezTo>
                          <a:pt x="592" y="180"/>
                          <a:pt x="585" y="185"/>
                          <a:pt x="576" y="188"/>
                        </a:cubicBezTo>
                        <a:cubicBezTo>
                          <a:pt x="572" y="194"/>
                          <a:pt x="568" y="200"/>
                          <a:pt x="564" y="206"/>
                        </a:cubicBezTo>
                        <a:cubicBezTo>
                          <a:pt x="561" y="210"/>
                          <a:pt x="556" y="218"/>
                          <a:pt x="556" y="218"/>
                        </a:cubicBezTo>
                        <a:cubicBezTo>
                          <a:pt x="558" y="234"/>
                          <a:pt x="559" y="243"/>
                          <a:pt x="572" y="252"/>
                        </a:cubicBezTo>
                        <a:cubicBezTo>
                          <a:pt x="579" y="262"/>
                          <a:pt x="586" y="273"/>
                          <a:pt x="596" y="280"/>
                        </a:cubicBezTo>
                        <a:cubicBezTo>
                          <a:pt x="598" y="286"/>
                          <a:pt x="602" y="298"/>
                          <a:pt x="602" y="298"/>
                        </a:cubicBezTo>
                        <a:cubicBezTo>
                          <a:pt x="601" y="308"/>
                          <a:pt x="599" y="361"/>
                          <a:pt x="594" y="368"/>
                        </a:cubicBezTo>
                        <a:cubicBezTo>
                          <a:pt x="590" y="374"/>
                          <a:pt x="576" y="378"/>
                          <a:pt x="570" y="382"/>
                        </a:cubicBezTo>
                        <a:cubicBezTo>
                          <a:pt x="563" y="393"/>
                          <a:pt x="550" y="396"/>
                          <a:pt x="542" y="406"/>
                        </a:cubicBezTo>
                        <a:cubicBezTo>
                          <a:pt x="536" y="413"/>
                          <a:pt x="539" y="417"/>
                          <a:pt x="530" y="420"/>
                        </a:cubicBezTo>
                        <a:cubicBezTo>
                          <a:pt x="526" y="408"/>
                          <a:pt x="538" y="391"/>
                          <a:pt x="522" y="386"/>
                        </a:cubicBezTo>
                        <a:cubicBezTo>
                          <a:pt x="516" y="377"/>
                          <a:pt x="510" y="364"/>
                          <a:pt x="502" y="356"/>
                        </a:cubicBezTo>
                        <a:cubicBezTo>
                          <a:pt x="497" y="341"/>
                          <a:pt x="505" y="360"/>
                          <a:pt x="482" y="348"/>
                        </a:cubicBezTo>
                        <a:cubicBezTo>
                          <a:pt x="478" y="346"/>
                          <a:pt x="478" y="339"/>
                          <a:pt x="474" y="336"/>
                        </a:cubicBezTo>
                        <a:cubicBezTo>
                          <a:pt x="470" y="323"/>
                          <a:pt x="466" y="342"/>
                          <a:pt x="462" y="348"/>
                        </a:cubicBezTo>
                        <a:cubicBezTo>
                          <a:pt x="460" y="358"/>
                          <a:pt x="456" y="363"/>
                          <a:pt x="454" y="374"/>
                        </a:cubicBezTo>
                        <a:cubicBezTo>
                          <a:pt x="457" y="383"/>
                          <a:pt x="455" y="387"/>
                          <a:pt x="450" y="394"/>
                        </a:cubicBezTo>
                        <a:cubicBezTo>
                          <a:pt x="454" y="399"/>
                          <a:pt x="464" y="411"/>
                          <a:pt x="466" y="418"/>
                        </a:cubicBezTo>
                        <a:cubicBezTo>
                          <a:pt x="474" y="443"/>
                          <a:pt x="472" y="458"/>
                          <a:pt x="500" y="464"/>
                        </a:cubicBezTo>
                        <a:cubicBezTo>
                          <a:pt x="507" y="469"/>
                          <a:pt x="510" y="474"/>
                          <a:pt x="516" y="480"/>
                        </a:cubicBezTo>
                        <a:cubicBezTo>
                          <a:pt x="511" y="494"/>
                          <a:pt x="513" y="509"/>
                          <a:pt x="510" y="524"/>
                        </a:cubicBezTo>
                        <a:cubicBezTo>
                          <a:pt x="512" y="537"/>
                          <a:pt x="511" y="541"/>
                          <a:pt x="522" y="548"/>
                        </a:cubicBezTo>
                        <a:cubicBezTo>
                          <a:pt x="523" y="552"/>
                          <a:pt x="525" y="556"/>
                          <a:pt x="526" y="560"/>
                        </a:cubicBezTo>
                        <a:cubicBezTo>
                          <a:pt x="527" y="564"/>
                          <a:pt x="514" y="556"/>
                          <a:pt x="514" y="556"/>
                        </a:cubicBezTo>
                        <a:cubicBezTo>
                          <a:pt x="502" y="564"/>
                          <a:pt x="501" y="551"/>
                          <a:pt x="492" y="544"/>
                        </a:cubicBezTo>
                        <a:cubicBezTo>
                          <a:pt x="488" y="541"/>
                          <a:pt x="480" y="536"/>
                          <a:pt x="480" y="536"/>
                        </a:cubicBezTo>
                        <a:cubicBezTo>
                          <a:pt x="471" y="522"/>
                          <a:pt x="474" y="529"/>
                          <a:pt x="470" y="518"/>
                        </a:cubicBezTo>
                        <a:cubicBezTo>
                          <a:pt x="467" y="491"/>
                          <a:pt x="461" y="446"/>
                          <a:pt x="436" y="430"/>
                        </a:cubicBezTo>
                        <a:cubicBezTo>
                          <a:pt x="428" y="433"/>
                          <a:pt x="425" y="433"/>
                          <a:pt x="422" y="424"/>
                        </a:cubicBezTo>
                        <a:cubicBezTo>
                          <a:pt x="427" y="404"/>
                          <a:pt x="432" y="383"/>
                          <a:pt x="438" y="364"/>
                        </a:cubicBezTo>
                        <a:cubicBezTo>
                          <a:pt x="436" y="343"/>
                          <a:pt x="431" y="330"/>
                          <a:pt x="426" y="310"/>
                        </a:cubicBezTo>
                        <a:cubicBezTo>
                          <a:pt x="429" y="302"/>
                          <a:pt x="425" y="300"/>
                          <a:pt x="422" y="292"/>
                        </a:cubicBezTo>
                        <a:cubicBezTo>
                          <a:pt x="424" y="282"/>
                          <a:pt x="428" y="277"/>
                          <a:pt x="422" y="268"/>
                        </a:cubicBezTo>
                        <a:cubicBezTo>
                          <a:pt x="420" y="269"/>
                          <a:pt x="418" y="269"/>
                          <a:pt x="416" y="270"/>
                        </a:cubicBezTo>
                        <a:cubicBezTo>
                          <a:pt x="414" y="272"/>
                          <a:pt x="414" y="275"/>
                          <a:pt x="412" y="276"/>
                        </a:cubicBezTo>
                        <a:cubicBezTo>
                          <a:pt x="408" y="278"/>
                          <a:pt x="400" y="280"/>
                          <a:pt x="400" y="280"/>
                        </a:cubicBezTo>
                        <a:cubicBezTo>
                          <a:pt x="394" y="274"/>
                          <a:pt x="389" y="274"/>
                          <a:pt x="386" y="266"/>
                        </a:cubicBezTo>
                        <a:cubicBezTo>
                          <a:pt x="391" y="251"/>
                          <a:pt x="379" y="206"/>
                          <a:pt x="364" y="196"/>
                        </a:cubicBezTo>
                        <a:cubicBezTo>
                          <a:pt x="357" y="186"/>
                          <a:pt x="358" y="182"/>
                          <a:pt x="360" y="170"/>
                        </a:cubicBezTo>
                        <a:cubicBezTo>
                          <a:pt x="358" y="160"/>
                          <a:pt x="356" y="147"/>
                          <a:pt x="346" y="144"/>
                        </a:cubicBezTo>
                        <a:cubicBezTo>
                          <a:pt x="343" y="154"/>
                          <a:pt x="338" y="160"/>
                          <a:pt x="330" y="166"/>
                        </a:cubicBezTo>
                        <a:cubicBezTo>
                          <a:pt x="323" y="164"/>
                          <a:pt x="308" y="160"/>
                          <a:pt x="308" y="160"/>
                        </a:cubicBezTo>
                        <a:cubicBezTo>
                          <a:pt x="296" y="162"/>
                          <a:pt x="297" y="166"/>
                          <a:pt x="288" y="172"/>
                        </a:cubicBezTo>
                        <a:cubicBezTo>
                          <a:pt x="284" y="185"/>
                          <a:pt x="282" y="191"/>
                          <a:pt x="268" y="196"/>
                        </a:cubicBezTo>
                        <a:cubicBezTo>
                          <a:pt x="264" y="200"/>
                          <a:pt x="243" y="231"/>
                          <a:pt x="242" y="232"/>
                        </a:cubicBezTo>
                        <a:cubicBezTo>
                          <a:pt x="231" y="239"/>
                          <a:pt x="215" y="247"/>
                          <a:pt x="206" y="256"/>
                        </a:cubicBezTo>
                        <a:cubicBezTo>
                          <a:pt x="202" y="260"/>
                          <a:pt x="200" y="265"/>
                          <a:pt x="196" y="268"/>
                        </a:cubicBezTo>
                        <a:cubicBezTo>
                          <a:pt x="194" y="269"/>
                          <a:pt x="192" y="269"/>
                          <a:pt x="190" y="270"/>
                        </a:cubicBezTo>
                        <a:cubicBezTo>
                          <a:pt x="188" y="271"/>
                          <a:pt x="186" y="272"/>
                          <a:pt x="184" y="274"/>
                        </a:cubicBezTo>
                        <a:cubicBezTo>
                          <a:pt x="180" y="278"/>
                          <a:pt x="172" y="286"/>
                          <a:pt x="172" y="286"/>
                        </a:cubicBezTo>
                        <a:cubicBezTo>
                          <a:pt x="167" y="300"/>
                          <a:pt x="165" y="314"/>
                          <a:pt x="160" y="328"/>
                        </a:cubicBezTo>
                        <a:cubicBezTo>
                          <a:pt x="158" y="335"/>
                          <a:pt x="156" y="341"/>
                          <a:pt x="154" y="348"/>
                        </a:cubicBezTo>
                        <a:cubicBezTo>
                          <a:pt x="153" y="350"/>
                          <a:pt x="152" y="354"/>
                          <a:pt x="152" y="354"/>
                        </a:cubicBezTo>
                        <a:cubicBezTo>
                          <a:pt x="152" y="359"/>
                          <a:pt x="156" y="384"/>
                          <a:pt x="146" y="392"/>
                        </a:cubicBezTo>
                        <a:cubicBezTo>
                          <a:pt x="141" y="397"/>
                          <a:pt x="128" y="404"/>
                          <a:pt x="128" y="404"/>
                        </a:cubicBezTo>
                        <a:cubicBezTo>
                          <a:pt x="125" y="412"/>
                          <a:pt x="122" y="421"/>
                          <a:pt x="114" y="424"/>
                        </a:cubicBezTo>
                        <a:cubicBezTo>
                          <a:pt x="100" y="419"/>
                          <a:pt x="97" y="405"/>
                          <a:pt x="94" y="392"/>
                        </a:cubicBezTo>
                        <a:cubicBezTo>
                          <a:pt x="86" y="362"/>
                          <a:pt x="82" y="332"/>
                          <a:pt x="72" y="302"/>
                        </a:cubicBezTo>
                        <a:cubicBezTo>
                          <a:pt x="71" y="281"/>
                          <a:pt x="70" y="275"/>
                          <a:pt x="66" y="258"/>
                        </a:cubicBezTo>
                        <a:cubicBezTo>
                          <a:pt x="66" y="251"/>
                          <a:pt x="68" y="219"/>
                          <a:pt x="64" y="208"/>
                        </a:cubicBezTo>
                        <a:cubicBezTo>
                          <a:pt x="70" y="191"/>
                          <a:pt x="66" y="173"/>
                          <a:pt x="72" y="156"/>
                        </a:cubicBezTo>
                        <a:cubicBezTo>
                          <a:pt x="66" y="139"/>
                          <a:pt x="60" y="168"/>
                          <a:pt x="56" y="172"/>
                        </a:cubicBezTo>
                        <a:cubicBezTo>
                          <a:pt x="53" y="175"/>
                          <a:pt x="44" y="180"/>
                          <a:pt x="44" y="180"/>
                        </a:cubicBezTo>
                        <a:cubicBezTo>
                          <a:pt x="35" y="177"/>
                          <a:pt x="28" y="173"/>
                          <a:pt x="24" y="162"/>
                        </a:cubicBezTo>
                        <a:cubicBezTo>
                          <a:pt x="23" y="158"/>
                          <a:pt x="20" y="150"/>
                          <a:pt x="20" y="150"/>
                        </a:cubicBezTo>
                        <a:cubicBezTo>
                          <a:pt x="30" y="148"/>
                          <a:pt x="30" y="143"/>
                          <a:pt x="38" y="138"/>
                        </a:cubicBezTo>
                        <a:cubicBezTo>
                          <a:pt x="35" y="128"/>
                          <a:pt x="31" y="133"/>
                          <a:pt x="24" y="138"/>
                        </a:cubicBezTo>
                        <a:cubicBezTo>
                          <a:pt x="15" y="135"/>
                          <a:pt x="15" y="132"/>
                          <a:pt x="18" y="124"/>
                        </a:cubicBezTo>
                        <a:cubicBezTo>
                          <a:pt x="11" y="114"/>
                          <a:pt x="9" y="101"/>
                          <a:pt x="0" y="92"/>
                        </a:cubicBezTo>
                        <a:lnTo>
                          <a:pt x="76" y="0"/>
                        </a:lnTo>
                        <a:lnTo>
                          <a:pt x="798" y="6"/>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68" name="Freeform 96"/>
                  <p:cNvSpPr>
                    <a:spLocks/>
                  </p:cNvSpPr>
                  <p:nvPr/>
                </p:nvSpPr>
                <p:spPr bwMode="ltGray">
                  <a:xfrm>
                    <a:off x="4322" y="519"/>
                    <a:ext cx="19" cy="29"/>
                  </a:xfrm>
                  <a:custGeom>
                    <a:avLst/>
                    <a:gdLst/>
                    <a:ahLst/>
                    <a:cxnLst>
                      <a:cxn ang="0">
                        <a:pos x="7" y="11"/>
                      </a:cxn>
                      <a:cxn ang="0">
                        <a:pos x="17" y="3"/>
                      </a:cxn>
                      <a:cxn ang="0">
                        <a:pos x="37" y="33"/>
                      </a:cxn>
                      <a:cxn ang="0">
                        <a:pos x="19" y="85"/>
                      </a:cxn>
                      <a:cxn ang="0">
                        <a:pos x="1" y="69"/>
                      </a:cxn>
                      <a:cxn ang="0">
                        <a:pos x="7" y="11"/>
                      </a:cxn>
                    </a:cxnLst>
                    <a:rect l="0" t="0" r="r" b="b"/>
                    <a:pathLst>
                      <a:path w="43" h="85">
                        <a:moveTo>
                          <a:pt x="7" y="11"/>
                        </a:moveTo>
                        <a:cubicBezTo>
                          <a:pt x="4" y="2"/>
                          <a:pt x="9" y="0"/>
                          <a:pt x="17" y="3"/>
                        </a:cubicBezTo>
                        <a:cubicBezTo>
                          <a:pt x="24" y="13"/>
                          <a:pt x="28" y="24"/>
                          <a:pt x="37" y="33"/>
                        </a:cubicBezTo>
                        <a:cubicBezTo>
                          <a:pt x="43" y="52"/>
                          <a:pt x="40" y="78"/>
                          <a:pt x="19" y="85"/>
                        </a:cubicBezTo>
                        <a:cubicBezTo>
                          <a:pt x="6" y="81"/>
                          <a:pt x="5" y="81"/>
                          <a:pt x="1" y="69"/>
                        </a:cubicBezTo>
                        <a:cubicBezTo>
                          <a:pt x="2" y="66"/>
                          <a:pt x="0" y="4"/>
                          <a:pt x="7" y="1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69" name="Freeform 97"/>
                  <p:cNvSpPr>
                    <a:spLocks/>
                  </p:cNvSpPr>
                  <p:nvPr/>
                </p:nvSpPr>
                <p:spPr bwMode="ltGray">
                  <a:xfrm>
                    <a:off x="4588" y="421"/>
                    <a:ext cx="18" cy="24"/>
                  </a:xfrm>
                  <a:custGeom>
                    <a:avLst/>
                    <a:gdLst/>
                    <a:ahLst/>
                    <a:cxnLst>
                      <a:cxn ang="0">
                        <a:pos x="13" y="28"/>
                      </a:cxn>
                      <a:cxn ang="0">
                        <a:pos x="29" y="2"/>
                      </a:cxn>
                      <a:cxn ang="0">
                        <a:pos x="43" y="4"/>
                      </a:cxn>
                      <a:cxn ang="0">
                        <a:pos x="39" y="26"/>
                      </a:cxn>
                      <a:cxn ang="0">
                        <a:pos x="13" y="74"/>
                      </a:cxn>
                      <a:cxn ang="0">
                        <a:pos x="7" y="60"/>
                      </a:cxn>
                      <a:cxn ang="0">
                        <a:pos x="3" y="36"/>
                      </a:cxn>
                      <a:cxn ang="0">
                        <a:pos x="13" y="28"/>
                      </a:cxn>
                    </a:cxnLst>
                    <a:rect l="0" t="0" r="r" b="b"/>
                    <a:pathLst>
                      <a:path w="44" h="74">
                        <a:moveTo>
                          <a:pt x="13" y="28"/>
                        </a:moveTo>
                        <a:cubicBezTo>
                          <a:pt x="15" y="13"/>
                          <a:pt x="14" y="7"/>
                          <a:pt x="29" y="2"/>
                        </a:cubicBezTo>
                        <a:cubicBezTo>
                          <a:pt x="34" y="3"/>
                          <a:pt x="40" y="0"/>
                          <a:pt x="43" y="4"/>
                        </a:cubicBezTo>
                        <a:cubicBezTo>
                          <a:pt x="44" y="6"/>
                          <a:pt x="41" y="21"/>
                          <a:pt x="39" y="26"/>
                        </a:cubicBezTo>
                        <a:cubicBezTo>
                          <a:pt x="31" y="43"/>
                          <a:pt x="30" y="63"/>
                          <a:pt x="13" y="74"/>
                        </a:cubicBezTo>
                        <a:cubicBezTo>
                          <a:pt x="4" y="71"/>
                          <a:pt x="4" y="68"/>
                          <a:pt x="7" y="60"/>
                        </a:cubicBezTo>
                        <a:cubicBezTo>
                          <a:pt x="5" y="50"/>
                          <a:pt x="0" y="46"/>
                          <a:pt x="3" y="36"/>
                        </a:cubicBezTo>
                        <a:cubicBezTo>
                          <a:pt x="4" y="32"/>
                          <a:pt x="8" y="23"/>
                          <a:pt x="13"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70" name="Freeform 98"/>
                  <p:cNvSpPr>
                    <a:spLocks/>
                  </p:cNvSpPr>
                  <p:nvPr/>
                </p:nvSpPr>
                <p:spPr bwMode="ltGray">
                  <a:xfrm>
                    <a:off x="4639" y="409"/>
                    <a:ext cx="9" cy="10"/>
                  </a:xfrm>
                  <a:custGeom>
                    <a:avLst/>
                    <a:gdLst/>
                    <a:ahLst/>
                    <a:cxnLst>
                      <a:cxn ang="0">
                        <a:pos x="7" y="16"/>
                      </a:cxn>
                      <a:cxn ang="0">
                        <a:pos x="5" y="30"/>
                      </a:cxn>
                      <a:cxn ang="0">
                        <a:pos x="7" y="16"/>
                      </a:cxn>
                    </a:cxnLst>
                    <a:rect l="0" t="0" r="r" b="b"/>
                    <a:pathLst>
                      <a:path w="20" h="30">
                        <a:moveTo>
                          <a:pt x="7" y="16"/>
                        </a:moveTo>
                        <a:cubicBezTo>
                          <a:pt x="18" y="0"/>
                          <a:pt x="20" y="20"/>
                          <a:pt x="5" y="30"/>
                        </a:cubicBezTo>
                        <a:cubicBezTo>
                          <a:pt x="0" y="23"/>
                          <a:pt x="1" y="22"/>
                          <a:pt x="7" y="16"/>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71" name="Freeform 99"/>
                  <p:cNvSpPr>
                    <a:spLocks/>
                  </p:cNvSpPr>
                  <p:nvPr/>
                </p:nvSpPr>
                <p:spPr bwMode="ltGray">
                  <a:xfrm>
                    <a:off x="3709" y="315"/>
                    <a:ext cx="433" cy="354"/>
                  </a:xfrm>
                  <a:custGeom>
                    <a:avLst/>
                    <a:gdLst/>
                    <a:ahLst/>
                    <a:cxnLst>
                      <a:cxn ang="0">
                        <a:pos x="481" y="464"/>
                      </a:cxn>
                      <a:cxn ang="0">
                        <a:pos x="486" y="451"/>
                      </a:cxn>
                      <a:cxn ang="0">
                        <a:pos x="500" y="413"/>
                      </a:cxn>
                      <a:cxn ang="0">
                        <a:pos x="309" y="287"/>
                      </a:cxn>
                      <a:cxn ang="0">
                        <a:pos x="282" y="346"/>
                      </a:cxn>
                      <a:cxn ang="0">
                        <a:pos x="303" y="556"/>
                      </a:cxn>
                      <a:cxn ang="0">
                        <a:pos x="282" y="494"/>
                      </a:cxn>
                      <a:cxn ang="0">
                        <a:pos x="242" y="439"/>
                      </a:cxn>
                      <a:cxn ang="0">
                        <a:pos x="245" y="413"/>
                      </a:cxn>
                      <a:cxn ang="0">
                        <a:pos x="247" y="394"/>
                      </a:cxn>
                      <a:cxn ang="0">
                        <a:pos x="220" y="375"/>
                      </a:cxn>
                      <a:cxn ang="0">
                        <a:pos x="194" y="346"/>
                      </a:cxn>
                      <a:cxn ang="0">
                        <a:pos x="148" y="354"/>
                      </a:cxn>
                      <a:cxn ang="0">
                        <a:pos x="126" y="365"/>
                      </a:cxn>
                      <a:cxn ang="0">
                        <a:pos x="78" y="365"/>
                      </a:cxn>
                      <a:cxn ang="0">
                        <a:pos x="22" y="312"/>
                      </a:cxn>
                      <a:cxn ang="0">
                        <a:pos x="11" y="295"/>
                      </a:cxn>
                      <a:cxn ang="0">
                        <a:pos x="0" y="264"/>
                      </a:cxn>
                      <a:cxn ang="0">
                        <a:pos x="24" y="213"/>
                      </a:cxn>
                      <a:cxn ang="0">
                        <a:pos x="32" y="181"/>
                      </a:cxn>
                      <a:cxn ang="0">
                        <a:pos x="51" y="143"/>
                      </a:cxn>
                      <a:cxn ang="0">
                        <a:pos x="81" y="116"/>
                      </a:cxn>
                      <a:cxn ang="0">
                        <a:pos x="167" y="67"/>
                      </a:cxn>
                      <a:cxn ang="0">
                        <a:pos x="220" y="30"/>
                      </a:cxn>
                      <a:cxn ang="0">
                        <a:pos x="258" y="6"/>
                      </a:cxn>
                      <a:cxn ang="0">
                        <a:pos x="363" y="2"/>
                      </a:cxn>
                      <a:cxn ang="0">
                        <a:pos x="398" y="0"/>
                      </a:cxn>
                      <a:cxn ang="0">
                        <a:pos x="384" y="34"/>
                      </a:cxn>
                      <a:cxn ang="0">
                        <a:pos x="443" y="84"/>
                      </a:cxn>
                      <a:cxn ang="0">
                        <a:pos x="497" y="74"/>
                      </a:cxn>
                      <a:cxn ang="0">
                        <a:pos x="529" y="82"/>
                      </a:cxn>
                      <a:cxn ang="0">
                        <a:pos x="559" y="97"/>
                      </a:cxn>
                      <a:cxn ang="0">
                        <a:pos x="572" y="188"/>
                      </a:cxn>
                      <a:cxn ang="0">
                        <a:pos x="572" y="240"/>
                      </a:cxn>
                      <a:cxn ang="0">
                        <a:pos x="599" y="283"/>
                      </a:cxn>
                      <a:cxn ang="0">
                        <a:pos x="645" y="300"/>
                      </a:cxn>
                      <a:cxn ang="0">
                        <a:pos x="680" y="295"/>
                      </a:cxn>
                      <a:cxn ang="0">
                        <a:pos x="664" y="340"/>
                      </a:cxn>
                      <a:cxn ang="0">
                        <a:pos x="599" y="407"/>
                      </a:cxn>
                      <a:cxn ang="0">
                        <a:pos x="548" y="485"/>
                      </a:cxn>
                      <a:cxn ang="0">
                        <a:pos x="556" y="508"/>
                      </a:cxn>
                      <a:cxn ang="0">
                        <a:pos x="435" y="556"/>
                      </a:cxn>
                    </a:cxnLst>
                    <a:rect l="0" t="0" r="r" b="b"/>
                    <a:pathLst>
                      <a:path w="682" h="557">
                        <a:moveTo>
                          <a:pt x="435" y="556"/>
                        </a:moveTo>
                        <a:lnTo>
                          <a:pt x="481" y="464"/>
                        </a:lnTo>
                        <a:lnTo>
                          <a:pt x="473" y="449"/>
                        </a:lnTo>
                        <a:lnTo>
                          <a:pt x="486" y="451"/>
                        </a:lnTo>
                        <a:lnTo>
                          <a:pt x="495" y="441"/>
                        </a:lnTo>
                        <a:lnTo>
                          <a:pt x="500" y="413"/>
                        </a:lnTo>
                        <a:lnTo>
                          <a:pt x="500" y="371"/>
                        </a:lnTo>
                        <a:lnTo>
                          <a:pt x="309" y="287"/>
                        </a:lnTo>
                        <a:lnTo>
                          <a:pt x="296" y="308"/>
                        </a:lnTo>
                        <a:lnTo>
                          <a:pt x="282" y="346"/>
                        </a:lnTo>
                        <a:lnTo>
                          <a:pt x="396" y="557"/>
                        </a:lnTo>
                        <a:lnTo>
                          <a:pt x="303" y="556"/>
                        </a:lnTo>
                        <a:lnTo>
                          <a:pt x="304" y="536"/>
                        </a:lnTo>
                        <a:cubicBezTo>
                          <a:pt x="284" y="520"/>
                          <a:pt x="296" y="510"/>
                          <a:pt x="282" y="494"/>
                        </a:cubicBezTo>
                        <a:cubicBezTo>
                          <a:pt x="276" y="475"/>
                          <a:pt x="267" y="468"/>
                          <a:pt x="253" y="451"/>
                        </a:cubicBezTo>
                        <a:cubicBezTo>
                          <a:pt x="249" y="447"/>
                          <a:pt x="245" y="443"/>
                          <a:pt x="242" y="439"/>
                        </a:cubicBezTo>
                        <a:lnTo>
                          <a:pt x="237" y="432"/>
                        </a:lnTo>
                        <a:cubicBezTo>
                          <a:pt x="237" y="432"/>
                          <a:pt x="245" y="413"/>
                          <a:pt x="245" y="413"/>
                        </a:cubicBezTo>
                        <a:cubicBezTo>
                          <a:pt x="247" y="409"/>
                          <a:pt x="250" y="401"/>
                          <a:pt x="250" y="401"/>
                        </a:cubicBezTo>
                        <a:cubicBezTo>
                          <a:pt x="249" y="399"/>
                          <a:pt x="247" y="397"/>
                          <a:pt x="247" y="394"/>
                        </a:cubicBezTo>
                        <a:cubicBezTo>
                          <a:pt x="248" y="390"/>
                          <a:pt x="253" y="382"/>
                          <a:pt x="253" y="382"/>
                        </a:cubicBezTo>
                        <a:cubicBezTo>
                          <a:pt x="243" y="370"/>
                          <a:pt x="237" y="371"/>
                          <a:pt x="220" y="375"/>
                        </a:cubicBezTo>
                        <a:cubicBezTo>
                          <a:pt x="217" y="371"/>
                          <a:pt x="210" y="369"/>
                          <a:pt x="207" y="365"/>
                        </a:cubicBezTo>
                        <a:cubicBezTo>
                          <a:pt x="185" y="337"/>
                          <a:pt x="216" y="363"/>
                          <a:pt x="194" y="346"/>
                        </a:cubicBezTo>
                        <a:cubicBezTo>
                          <a:pt x="167" y="349"/>
                          <a:pt x="179" y="346"/>
                          <a:pt x="156" y="352"/>
                        </a:cubicBezTo>
                        <a:cubicBezTo>
                          <a:pt x="153" y="353"/>
                          <a:pt x="148" y="354"/>
                          <a:pt x="148" y="354"/>
                        </a:cubicBezTo>
                        <a:cubicBezTo>
                          <a:pt x="146" y="356"/>
                          <a:pt x="145" y="359"/>
                          <a:pt x="142" y="361"/>
                        </a:cubicBezTo>
                        <a:cubicBezTo>
                          <a:pt x="138" y="363"/>
                          <a:pt x="126" y="365"/>
                          <a:pt x="126" y="365"/>
                        </a:cubicBezTo>
                        <a:cubicBezTo>
                          <a:pt x="105" y="354"/>
                          <a:pt x="116" y="355"/>
                          <a:pt x="94" y="361"/>
                        </a:cubicBezTo>
                        <a:cubicBezTo>
                          <a:pt x="89" y="362"/>
                          <a:pt x="78" y="365"/>
                          <a:pt x="78" y="365"/>
                        </a:cubicBezTo>
                        <a:cubicBezTo>
                          <a:pt x="62" y="383"/>
                          <a:pt x="46" y="346"/>
                          <a:pt x="35" y="337"/>
                        </a:cubicBezTo>
                        <a:cubicBezTo>
                          <a:pt x="32" y="330"/>
                          <a:pt x="24" y="320"/>
                          <a:pt x="22" y="312"/>
                        </a:cubicBezTo>
                        <a:cubicBezTo>
                          <a:pt x="20" y="308"/>
                          <a:pt x="22" y="303"/>
                          <a:pt x="19" y="300"/>
                        </a:cubicBezTo>
                        <a:cubicBezTo>
                          <a:pt x="17" y="297"/>
                          <a:pt x="13" y="297"/>
                          <a:pt x="11" y="295"/>
                        </a:cubicBezTo>
                        <a:cubicBezTo>
                          <a:pt x="3" y="277"/>
                          <a:pt x="15" y="306"/>
                          <a:pt x="5" y="276"/>
                        </a:cubicBezTo>
                        <a:cubicBezTo>
                          <a:pt x="4" y="272"/>
                          <a:pt x="0" y="264"/>
                          <a:pt x="0" y="264"/>
                        </a:cubicBezTo>
                        <a:cubicBezTo>
                          <a:pt x="3" y="253"/>
                          <a:pt x="2" y="248"/>
                          <a:pt x="13" y="243"/>
                        </a:cubicBezTo>
                        <a:cubicBezTo>
                          <a:pt x="20" y="221"/>
                          <a:pt x="17" y="231"/>
                          <a:pt x="24" y="213"/>
                        </a:cubicBezTo>
                        <a:cubicBezTo>
                          <a:pt x="26" y="209"/>
                          <a:pt x="30" y="200"/>
                          <a:pt x="30" y="200"/>
                        </a:cubicBezTo>
                        <a:cubicBezTo>
                          <a:pt x="26" y="192"/>
                          <a:pt x="24" y="191"/>
                          <a:pt x="32" y="181"/>
                        </a:cubicBezTo>
                        <a:cubicBezTo>
                          <a:pt x="36" y="177"/>
                          <a:pt x="43" y="169"/>
                          <a:pt x="43" y="169"/>
                        </a:cubicBezTo>
                        <a:cubicBezTo>
                          <a:pt x="37" y="155"/>
                          <a:pt x="36" y="153"/>
                          <a:pt x="51" y="143"/>
                        </a:cubicBezTo>
                        <a:cubicBezTo>
                          <a:pt x="56" y="140"/>
                          <a:pt x="67" y="135"/>
                          <a:pt x="67" y="135"/>
                        </a:cubicBezTo>
                        <a:cubicBezTo>
                          <a:pt x="73" y="129"/>
                          <a:pt x="75" y="122"/>
                          <a:pt x="81" y="116"/>
                        </a:cubicBezTo>
                        <a:cubicBezTo>
                          <a:pt x="89" y="107"/>
                          <a:pt x="102" y="105"/>
                          <a:pt x="113" y="99"/>
                        </a:cubicBezTo>
                        <a:cubicBezTo>
                          <a:pt x="125" y="85"/>
                          <a:pt x="149" y="76"/>
                          <a:pt x="167" y="67"/>
                        </a:cubicBezTo>
                        <a:cubicBezTo>
                          <a:pt x="174" y="59"/>
                          <a:pt x="175" y="50"/>
                          <a:pt x="188" y="46"/>
                        </a:cubicBezTo>
                        <a:cubicBezTo>
                          <a:pt x="198" y="39"/>
                          <a:pt x="208" y="36"/>
                          <a:pt x="220" y="30"/>
                        </a:cubicBezTo>
                        <a:cubicBezTo>
                          <a:pt x="223" y="28"/>
                          <a:pt x="228" y="25"/>
                          <a:pt x="228" y="25"/>
                        </a:cubicBezTo>
                        <a:cubicBezTo>
                          <a:pt x="237" y="16"/>
                          <a:pt x="245" y="10"/>
                          <a:pt x="258" y="6"/>
                        </a:cubicBezTo>
                        <a:cubicBezTo>
                          <a:pt x="269" y="31"/>
                          <a:pt x="301" y="6"/>
                          <a:pt x="320" y="4"/>
                        </a:cubicBezTo>
                        <a:cubicBezTo>
                          <a:pt x="334" y="3"/>
                          <a:pt x="349" y="3"/>
                          <a:pt x="363" y="2"/>
                        </a:cubicBezTo>
                        <a:cubicBezTo>
                          <a:pt x="369" y="3"/>
                          <a:pt x="376" y="5"/>
                          <a:pt x="382" y="4"/>
                        </a:cubicBezTo>
                        <a:cubicBezTo>
                          <a:pt x="387" y="4"/>
                          <a:pt x="398" y="0"/>
                          <a:pt x="398" y="0"/>
                        </a:cubicBezTo>
                        <a:cubicBezTo>
                          <a:pt x="415" y="8"/>
                          <a:pt x="406" y="16"/>
                          <a:pt x="400" y="30"/>
                        </a:cubicBezTo>
                        <a:cubicBezTo>
                          <a:pt x="398" y="34"/>
                          <a:pt x="384" y="34"/>
                          <a:pt x="384" y="34"/>
                        </a:cubicBezTo>
                        <a:cubicBezTo>
                          <a:pt x="379" y="47"/>
                          <a:pt x="398" y="51"/>
                          <a:pt x="411" y="55"/>
                        </a:cubicBezTo>
                        <a:cubicBezTo>
                          <a:pt x="419" y="72"/>
                          <a:pt x="421" y="79"/>
                          <a:pt x="443" y="84"/>
                        </a:cubicBezTo>
                        <a:cubicBezTo>
                          <a:pt x="461" y="71"/>
                          <a:pt x="435" y="65"/>
                          <a:pt x="468" y="57"/>
                        </a:cubicBezTo>
                        <a:cubicBezTo>
                          <a:pt x="482" y="61"/>
                          <a:pt x="485" y="70"/>
                          <a:pt x="497" y="74"/>
                        </a:cubicBezTo>
                        <a:cubicBezTo>
                          <a:pt x="505" y="76"/>
                          <a:pt x="513" y="78"/>
                          <a:pt x="521" y="80"/>
                        </a:cubicBezTo>
                        <a:cubicBezTo>
                          <a:pt x="524" y="81"/>
                          <a:pt x="529" y="82"/>
                          <a:pt x="529" y="82"/>
                        </a:cubicBezTo>
                        <a:cubicBezTo>
                          <a:pt x="547" y="78"/>
                          <a:pt x="547" y="76"/>
                          <a:pt x="562" y="84"/>
                        </a:cubicBezTo>
                        <a:cubicBezTo>
                          <a:pt x="566" y="95"/>
                          <a:pt x="565" y="86"/>
                          <a:pt x="559" y="97"/>
                        </a:cubicBezTo>
                        <a:cubicBezTo>
                          <a:pt x="557" y="101"/>
                          <a:pt x="554" y="110"/>
                          <a:pt x="554" y="110"/>
                        </a:cubicBezTo>
                        <a:cubicBezTo>
                          <a:pt x="556" y="132"/>
                          <a:pt x="556" y="168"/>
                          <a:pt x="572" y="188"/>
                        </a:cubicBezTo>
                        <a:cubicBezTo>
                          <a:pt x="568" y="198"/>
                          <a:pt x="564" y="208"/>
                          <a:pt x="562" y="219"/>
                        </a:cubicBezTo>
                        <a:cubicBezTo>
                          <a:pt x="564" y="227"/>
                          <a:pt x="569" y="233"/>
                          <a:pt x="572" y="240"/>
                        </a:cubicBezTo>
                        <a:cubicBezTo>
                          <a:pt x="573" y="247"/>
                          <a:pt x="572" y="254"/>
                          <a:pt x="575" y="259"/>
                        </a:cubicBezTo>
                        <a:cubicBezTo>
                          <a:pt x="577" y="263"/>
                          <a:pt x="595" y="272"/>
                          <a:pt x="599" y="283"/>
                        </a:cubicBezTo>
                        <a:cubicBezTo>
                          <a:pt x="594" y="295"/>
                          <a:pt x="603" y="306"/>
                          <a:pt x="618" y="310"/>
                        </a:cubicBezTo>
                        <a:cubicBezTo>
                          <a:pt x="630" y="307"/>
                          <a:pt x="638" y="308"/>
                          <a:pt x="645" y="300"/>
                        </a:cubicBezTo>
                        <a:cubicBezTo>
                          <a:pt x="660" y="302"/>
                          <a:pt x="663" y="303"/>
                          <a:pt x="672" y="293"/>
                        </a:cubicBezTo>
                        <a:cubicBezTo>
                          <a:pt x="675" y="294"/>
                          <a:pt x="679" y="293"/>
                          <a:pt x="680" y="295"/>
                        </a:cubicBezTo>
                        <a:cubicBezTo>
                          <a:pt x="682" y="301"/>
                          <a:pt x="674" y="321"/>
                          <a:pt x="672" y="327"/>
                        </a:cubicBezTo>
                        <a:cubicBezTo>
                          <a:pt x="668" y="340"/>
                          <a:pt x="671" y="326"/>
                          <a:pt x="664" y="340"/>
                        </a:cubicBezTo>
                        <a:cubicBezTo>
                          <a:pt x="652" y="360"/>
                          <a:pt x="646" y="381"/>
                          <a:pt x="621" y="394"/>
                        </a:cubicBezTo>
                        <a:cubicBezTo>
                          <a:pt x="614" y="402"/>
                          <a:pt x="609" y="402"/>
                          <a:pt x="599" y="407"/>
                        </a:cubicBezTo>
                        <a:cubicBezTo>
                          <a:pt x="590" y="418"/>
                          <a:pt x="579" y="429"/>
                          <a:pt x="567" y="439"/>
                        </a:cubicBezTo>
                        <a:cubicBezTo>
                          <a:pt x="560" y="454"/>
                          <a:pt x="555" y="470"/>
                          <a:pt x="548" y="485"/>
                        </a:cubicBezTo>
                        <a:cubicBezTo>
                          <a:pt x="549" y="489"/>
                          <a:pt x="550" y="492"/>
                          <a:pt x="551" y="496"/>
                        </a:cubicBezTo>
                        <a:cubicBezTo>
                          <a:pt x="552" y="500"/>
                          <a:pt x="556" y="508"/>
                          <a:pt x="556" y="508"/>
                        </a:cubicBezTo>
                        <a:cubicBezTo>
                          <a:pt x="559" y="524"/>
                          <a:pt x="562" y="546"/>
                          <a:pt x="576" y="557"/>
                        </a:cubicBezTo>
                        <a:lnTo>
                          <a:pt x="435" y="556"/>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72" name="Freeform 100"/>
                  <p:cNvSpPr>
                    <a:spLocks/>
                  </p:cNvSpPr>
                  <p:nvPr/>
                </p:nvSpPr>
                <p:spPr bwMode="ltGray">
                  <a:xfrm>
                    <a:off x="3877" y="448"/>
                    <a:ext cx="163" cy="221"/>
                  </a:xfrm>
                  <a:custGeom>
                    <a:avLst/>
                    <a:gdLst/>
                    <a:ahLst/>
                    <a:cxnLst>
                      <a:cxn ang="0">
                        <a:pos x="243" y="347"/>
                      </a:cxn>
                      <a:cxn ang="0">
                        <a:pos x="233" y="301"/>
                      </a:cxn>
                      <a:cxn ang="0">
                        <a:pos x="217" y="288"/>
                      </a:cxn>
                      <a:cxn ang="0">
                        <a:pos x="215" y="269"/>
                      </a:cxn>
                      <a:cxn ang="0">
                        <a:pos x="209" y="254"/>
                      </a:cxn>
                      <a:cxn ang="0">
                        <a:pos x="209" y="229"/>
                      </a:cxn>
                      <a:cxn ang="0">
                        <a:pos x="207" y="214"/>
                      </a:cxn>
                      <a:cxn ang="0">
                        <a:pos x="228" y="202"/>
                      </a:cxn>
                      <a:cxn ang="0">
                        <a:pos x="257" y="197"/>
                      </a:cxn>
                      <a:cxn ang="0">
                        <a:pos x="257" y="136"/>
                      </a:cxn>
                      <a:cxn ang="0">
                        <a:pos x="54" y="96"/>
                      </a:cxn>
                      <a:cxn ang="0">
                        <a:pos x="32" y="98"/>
                      </a:cxn>
                      <a:cxn ang="0">
                        <a:pos x="16" y="102"/>
                      </a:cxn>
                      <a:cxn ang="0">
                        <a:pos x="0" y="149"/>
                      </a:cxn>
                      <a:cxn ang="0">
                        <a:pos x="93" y="346"/>
                      </a:cxn>
                      <a:cxn ang="0">
                        <a:pos x="243" y="347"/>
                      </a:cxn>
                    </a:cxnLst>
                    <a:rect l="0" t="0" r="r" b="b"/>
                    <a:pathLst>
                      <a:path w="257" h="347">
                        <a:moveTo>
                          <a:pt x="243" y="347"/>
                        </a:moveTo>
                        <a:lnTo>
                          <a:pt x="233" y="301"/>
                        </a:lnTo>
                        <a:lnTo>
                          <a:pt x="217" y="288"/>
                        </a:lnTo>
                        <a:lnTo>
                          <a:pt x="215" y="269"/>
                        </a:lnTo>
                        <a:lnTo>
                          <a:pt x="209" y="254"/>
                        </a:lnTo>
                        <a:lnTo>
                          <a:pt x="209" y="229"/>
                        </a:lnTo>
                        <a:lnTo>
                          <a:pt x="207" y="214"/>
                        </a:lnTo>
                        <a:lnTo>
                          <a:pt x="228" y="202"/>
                        </a:lnTo>
                        <a:lnTo>
                          <a:pt x="257" y="197"/>
                        </a:lnTo>
                        <a:lnTo>
                          <a:pt x="257" y="136"/>
                        </a:lnTo>
                        <a:cubicBezTo>
                          <a:pt x="209" y="119"/>
                          <a:pt x="13" y="0"/>
                          <a:pt x="54" y="96"/>
                        </a:cubicBezTo>
                        <a:cubicBezTo>
                          <a:pt x="36" y="106"/>
                          <a:pt x="57" y="97"/>
                          <a:pt x="32" y="98"/>
                        </a:cubicBezTo>
                        <a:cubicBezTo>
                          <a:pt x="27" y="99"/>
                          <a:pt x="16" y="102"/>
                          <a:pt x="16" y="102"/>
                        </a:cubicBezTo>
                        <a:lnTo>
                          <a:pt x="0" y="149"/>
                        </a:lnTo>
                        <a:lnTo>
                          <a:pt x="93" y="346"/>
                        </a:lnTo>
                        <a:lnTo>
                          <a:pt x="243" y="347"/>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73" name="Freeform 101"/>
                  <p:cNvSpPr>
                    <a:spLocks/>
                  </p:cNvSpPr>
                  <p:nvPr/>
                </p:nvSpPr>
                <p:spPr bwMode="ltGray">
                  <a:xfrm>
                    <a:off x="4164" y="611"/>
                    <a:ext cx="7" cy="12"/>
                  </a:xfrm>
                  <a:custGeom>
                    <a:avLst/>
                    <a:gdLst/>
                    <a:ahLst/>
                    <a:cxnLst>
                      <a:cxn ang="0">
                        <a:pos x="7" y="25"/>
                      </a:cxn>
                      <a:cxn ang="0">
                        <a:pos x="19" y="21"/>
                      </a:cxn>
                      <a:cxn ang="0">
                        <a:pos x="7" y="25"/>
                      </a:cxn>
                    </a:cxnLst>
                    <a:rect l="0" t="0" r="r" b="b"/>
                    <a:pathLst>
                      <a:path w="19" h="37">
                        <a:moveTo>
                          <a:pt x="7" y="25"/>
                        </a:moveTo>
                        <a:cubicBezTo>
                          <a:pt x="0" y="4"/>
                          <a:pt x="12" y="0"/>
                          <a:pt x="19" y="21"/>
                        </a:cubicBezTo>
                        <a:cubicBezTo>
                          <a:pt x="14" y="37"/>
                          <a:pt x="18" y="36"/>
                          <a:pt x="7" y="25"/>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74" name="Freeform 102"/>
                  <p:cNvSpPr>
                    <a:spLocks/>
                  </p:cNvSpPr>
                  <p:nvPr/>
                </p:nvSpPr>
                <p:spPr bwMode="ltGray">
                  <a:xfrm>
                    <a:off x="4155" y="497"/>
                    <a:ext cx="9" cy="7"/>
                  </a:xfrm>
                  <a:custGeom>
                    <a:avLst/>
                    <a:gdLst/>
                    <a:ahLst/>
                    <a:cxnLst>
                      <a:cxn ang="0">
                        <a:pos x="12" y="12"/>
                      </a:cxn>
                      <a:cxn ang="0">
                        <a:pos x="16" y="0"/>
                      </a:cxn>
                      <a:cxn ang="0">
                        <a:pos x="20" y="12"/>
                      </a:cxn>
                      <a:cxn ang="0">
                        <a:pos x="8" y="20"/>
                      </a:cxn>
                      <a:cxn ang="0">
                        <a:pos x="12" y="12"/>
                      </a:cxn>
                    </a:cxnLst>
                    <a:rect l="0" t="0" r="r" b="b"/>
                    <a:pathLst>
                      <a:path w="22" h="20">
                        <a:moveTo>
                          <a:pt x="12" y="12"/>
                        </a:moveTo>
                        <a:cubicBezTo>
                          <a:pt x="13" y="8"/>
                          <a:pt x="12" y="0"/>
                          <a:pt x="16" y="0"/>
                        </a:cubicBezTo>
                        <a:cubicBezTo>
                          <a:pt x="20" y="0"/>
                          <a:pt x="22" y="8"/>
                          <a:pt x="20" y="12"/>
                        </a:cubicBezTo>
                        <a:cubicBezTo>
                          <a:pt x="18" y="16"/>
                          <a:pt x="12" y="17"/>
                          <a:pt x="8" y="20"/>
                        </a:cubicBezTo>
                        <a:cubicBezTo>
                          <a:pt x="3" y="5"/>
                          <a:pt x="0" y="6"/>
                          <a:pt x="12" y="1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75" name="Freeform 103"/>
                  <p:cNvSpPr>
                    <a:spLocks/>
                  </p:cNvSpPr>
                  <p:nvPr/>
                </p:nvSpPr>
                <p:spPr bwMode="ltGray">
                  <a:xfrm>
                    <a:off x="3760" y="357"/>
                    <a:ext cx="25" cy="10"/>
                  </a:xfrm>
                  <a:custGeom>
                    <a:avLst/>
                    <a:gdLst/>
                    <a:ahLst/>
                    <a:cxnLst>
                      <a:cxn ang="0">
                        <a:pos x="24" y="18"/>
                      </a:cxn>
                      <a:cxn ang="0">
                        <a:pos x="32" y="6"/>
                      </a:cxn>
                      <a:cxn ang="0">
                        <a:pos x="36" y="30"/>
                      </a:cxn>
                      <a:cxn ang="0">
                        <a:pos x="24" y="18"/>
                      </a:cxn>
                    </a:cxnLst>
                    <a:rect l="0" t="0" r="r" b="b"/>
                    <a:pathLst>
                      <a:path w="57" h="30">
                        <a:moveTo>
                          <a:pt x="24" y="18"/>
                        </a:moveTo>
                        <a:cubicBezTo>
                          <a:pt x="0" y="10"/>
                          <a:pt x="9" y="0"/>
                          <a:pt x="32" y="6"/>
                        </a:cubicBezTo>
                        <a:cubicBezTo>
                          <a:pt x="46" y="15"/>
                          <a:pt x="57" y="23"/>
                          <a:pt x="36" y="30"/>
                        </a:cubicBezTo>
                        <a:cubicBezTo>
                          <a:pt x="21" y="25"/>
                          <a:pt x="24" y="30"/>
                          <a:pt x="24" y="1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76" name="Freeform 104"/>
                  <p:cNvSpPr>
                    <a:spLocks/>
                  </p:cNvSpPr>
                  <p:nvPr/>
                </p:nvSpPr>
                <p:spPr bwMode="ltGray">
                  <a:xfrm>
                    <a:off x="4062" y="265"/>
                    <a:ext cx="295" cy="233"/>
                  </a:xfrm>
                  <a:custGeom>
                    <a:avLst/>
                    <a:gdLst/>
                    <a:ahLst/>
                    <a:cxnLst>
                      <a:cxn ang="0">
                        <a:pos x="473" y="464"/>
                      </a:cxn>
                      <a:cxn ang="0">
                        <a:pos x="393" y="452"/>
                      </a:cxn>
                      <a:cxn ang="0">
                        <a:pos x="325" y="412"/>
                      </a:cxn>
                      <a:cxn ang="0">
                        <a:pos x="265" y="400"/>
                      </a:cxn>
                      <a:cxn ang="0">
                        <a:pos x="237" y="416"/>
                      </a:cxn>
                      <a:cxn ang="0">
                        <a:pos x="261" y="428"/>
                      </a:cxn>
                      <a:cxn ang="0">
                        <a:pos x="293" y="468"/>
                      </a:cxn>
                      <a:cxn ang="0">
                        <a:pos x="321" y="476"/>
                      </a:cxn>
                      <a:cxn ang="0">
                        <a:pos x="333" y="536"/>
                      </a:cxn>
                      <a:cxn ang="0">
                        <a:pos x="313" y="552"/>
                      </a:cxn>
                      <a:cxn ang="0">
                        <a:pos x="261" y="616"/>
                      </a:cxn>
                      <a:cxn ang="0">
                        <a:pos x="225" y="628"/>
                      </a:cxn>
                      <a:cxn ang="0">
                        <a:pos x="97" y="696"/>
                      </a:cxn>
                      <a:cxn ang="0">
                        <a:pos x="77" y="616"/>
                      </a:cxn>
                      <a:cxn ang="0">
                        <a:pos x="45" y="524"/>
                      </a:cxn>
                      <a:cxn ang="0">
                        <a:pos x="33" y="448"/>
                      </a:cxn>
                      <a:cxn ang="0">
                        <a:pos x="53" y="344"/>
                      </a:cxn>
                      <a:cxn ang="0">
                        <a:pos x="17" y="392"/>
                      </a:cxn>
                      <a:cxn ang="0">
                        <a:pos x="81" y="280"/>
                      </a:cxn>
                      <a:cxn ang="0">
                        <a:pos x="113" y="204"/>
                      </a:cxn>
                      <a:cxn ang="0">
                        <a:pos x="37" y="204"/>
                      </a:cxn>
                      <a:cxn ang="0">
                        <a:pos x="1" y="196"/>
                      </a:cxn>
                      <a:cxn ang="0">
                        <a:pos x="25" y="140"/>
                      </a:cxn>
                      <a:cxn ang="0">
                        <a:pos x="97" y="112"/>
                      </a:cxn>
                      <a:cxn ang="0">
                        <a:pos x="221" y="124"/>
                      </a:cxn>
                      <a:cxn ang="0">
                        <a:pos x="229" y="64"/>
                      </a:cxn>
                      <a:cxn ang="0">
                        <a:pos x="261" y="0"/>
                      </a:cxn>
                      <a:cxn ang="0">
                        <a:pos x="357" y="44"/>
                      </a:cxn>
                      <a:cxn ang="0">
                        <a:pos x="329" y="88"/>
                      </a:cxn>
                      <a:cxn ang="0">
                        <a:pos x="301" y="176"/>
                      </a:cxn>
                      <a:cxn ang="0">
                        <a:pos x="361" y="192"/>
                      </a:cxn>
                      <a:cxn ang="0">
                        <a:pos x="373" y="136"/>
                      </a:cxn>
                      <a:cxn ang="0">
                        <a:pos x="417" y="92"/>
                      </a:cxn>
                      <a:cxn ang="0">
                        <a:pos x="497" y="88"/>
                      </a:cxn>
                      <a:cxn ang="0">
                        <a:pos x="529" y="52"/>
                      </a:cxn>
                      <a:cxn ang="0">
                        <a:pos x="541" y="460"/>
                      </a:cxn>
                    </a:cxnLst>
                    <a:rect l="0" t="0" r="r" b="b"/>
                    <a:pathLst>
                      <a:path w="693" h="696">
                        <a:moveTo>
                          <a:pt x="541" y="460"/>
                        </a:moveTo>
                        <a:lnTo>
                          <a:pt x="473" y="464"/>
                        </a:lnTo>
                        <a:lnTo>
                          <a:pt x="441" y="452"/>
                        </a:lnTo>
                        <a:lnTo>
                          <a:pt x="393" y="452"/>
                        </a:lnTo>
                        <a:cubicBezTo>
                          <a:pt x="365" y="448"/>
                          <a:pt x="360" y="444"/>
                          <a:pt x="337" y="436"/>
                        </a:cubicBezTo>
                        <a:cubicBezTo>
                          <a:pt x="336" y="432"/>
                          <a:pt x="330" y="413"/>
                          <a:pt x="325" y="412"/>
                        </a:cubicBezTo>
                        <a:cubicBezTo>
                          <a:pt x="317" y="411"/>
                          <a:pt x="301" y="420"/>
                          <a:pt x="301" y="420"/>
                        </a:cubicBezTo>
                        <a:cubicBezTo>
                          <a:pt x="289" y="412"/>
                          <a:pt x="277" y="408"/>
                          <a:pt x="265" y="400"/>
                        </a:cubicBezTo>
                        <a:cubicBezTo>
                          <a:pt x="252" y="380"/>
                          <a:pt x="256" y="356"/>
                          <a:pt x="233" y="348"/>
                        </a:cubicBezTo>
                        <a:cubicBezTo>
                          <a:pt x="217" y="372"/>
                          <a:pt x="221" y="392"/>
                          <a:pt x="237" y="416"/>
                        </a:cubicBezTo>
                        <a:cubicBezTo>
                          <a:pt x="234" y="428"/>
                          <a:pt x="228" y="445"/>
                          <a:pt x="237" y="444"/>
                        </a:cubicBezTo>
                        <a:cubicBezTo>
                          <a:pt x="247" y="443"/>
                          <a:pt x="261" y="428"/>
                          <a:pt x="261" y="428"/>
                        </a:cubicBezTo>
                        <a:cubicBezTo>
                          <a:pt x="258" y="450"/>
                          <a:pt x="243" y="475"/>
                          <a:pt x="269" y="484"/>
                        </a:cubicBezTo>
                        <a:cubicBezTo>
                          <a:pt x="277" y="479"/>
                          <a:pt x="288" y="476"/>
                          <a:pt x="293" y="468"/>
                        </a:cubicBezTo>
                        <a:cubicBezTo>
                          <a:pt x="302" y="454"/>
                          <a:pt x="303" y="446"/>
                          <a:pt x="317" y="436"/>
                        </a:cubicBezTo>
                        <a:cubicBezTo>
                          <a:pt x="315" y="448"/>
                          <a:pt x="306" y="467"/>
                          <a:pt x="321" y="476"/>
                        </a:cubicBezTo>
                        <a:cubicBezTo>
                          <a:pt x="328" y="480"/>
                          <a:pt x="345" y="484"/>
                          <a:pt x="345" y="484"/>
                        </a:cubicBezTo>
                        <a:cubicBezTo>
                          <a:pt x="382" y="472"/>
                          <a:pt x="347" y="527"/>
                          <a:pt x="333" y="536"/>
                        </a:cubicBezTo>
                        <a:cubicBezTo>
                          <a:pt x="330" y="540"/>
                          <a:pt x="329" y="545"/>
                          <a:pt x="325" y="548"/>
                        </a:cubicBezTo>
                        <a:cubicBezTo>
                          <a:pt x="322" y="551"/>
                          <a:pt x="316" y="549"/>
                          <a:pt x="313" y="552"/>
                        </a:cubicBezTo>
                        <a:cubicBezTo>
                          <a:pt x="300" y="565"/>
                          <a:pt x="320" y="575"/>
                          <a:pt x="293" y="584"/>
                        </a:cubicBezTo>
                        <a:cubicBezTo>
                          <a:pt x="286" y="595"/>
                          <a:pt x="272" y="610"/>
                          <a:pt x="261" y="616"/>
                        </a:cubicBezTo>
                        <a:cubicBezTo>
                          <a:pt x="254" y="620"/>
                          <a:pt x="245" y="621"/>
                          <a:pt x="237" y="624"/>
                        </a:cubicBezTo>
                        <a:cubicBezTo>
                          <a:pt x="233" y="625"/>
                          <a:pt x="225" y="628"/>
                          <a:pt x="225" y="628"/>
                        </a:cubicBezTo>
                        <a:cubicBezTo>
                          <a:pt x="215" y="659"/>
                          <a:pt x="212" y="652"/>
                          <a:pt x="173" y="656"/>
                        </a:cubicBezTo>
                        <a:cubicBezTo>
                          <a:pt x="140" y="667"/>
                          <a:pt x="132" y="687"/>
                          <a:pt x="97" y="696"/>
                        </a:cubicBezTo>
                        <a:cubicBezTo>
                          <a:pt x="77" y="691"/>
                          <a:pt x="75" y="687"/>
                          <a:pt x="81" y="668"/>
                        </a:cubicBezTo>
                        <a:cubicBezTo>
                          <a:pt x="77" y="646"/>
                          <a:pt x="72" y="639"/>
                          <a:pt x="77" y="616"/>
                        </a:cubicBezTo>
                        <a:cubicBezTo>
                          <a:pt x="73" y="598"/>
                          <a:pt x="71" y="587"/>
                          <a:pt x="61" y="572"/>
                        </a:cubicBezTo>
                        <a:cubicBezTo>
                          <a:pt x="58" y="551"/>
                          <a:pt x="51" y="543"/>
                          <a:pt x="45" y="524"/>
                        </a:cubicBezTo>
                        <a:cubicBezTo>
                          <a:pt x="52" y="502"/>
                          <a:pt x="58" y="496"/>
                          <a:pt x="49" y="472"/>
                        </a:cubicBezTo>
                        <a:cubicBezTo>
                          <a:pt x="46" y="463"/>
                          <a:pt x="33" y="448"/>
                          <a:pt x="33" y="448"/>
                        </a:cubicBezTo>
                        <a:cubicBezTo>
                          <a:pt x="42" y="422"/>
                          <a:pt x="42" y="408"/>
                          <a:pt x="33" y="380"/>
                        </a:cubicBezTo>
                        <a:cubicBezTo>
                          <a:pt x="49" y="369"/>
                          <a:pt x="48" y="362"/>
                          <a:pt x="53" y="344"/>
                        </a:cubicBezTo>
                        <a:cubicBezTo>
                          <a:pt x="47" y="327"/>
                          <a:pt x="49" y="308"/>
                          <a:pt x="33" y="332"/>
                        </a:cubicBezTo>
                        <a:cubicBezTo>
                          <a:pt x="40" y="353"/>
                          <a:pt x="29" y="374"/>
                          <a:pt x="17" y="392"/>
                        </a:cubicBezTo>
                        <a:cubicBezTo>
                          <a:pt x="6" y="360"/>
                          <a:pt x="10" y="340"/>
                          <a:pt x="13" y="304"/>
                        </a:cubicBezTo>
                        <a:cubicBezTo>
                          <a:pt x="44" y="314"/>
                          <a:pt x="54" y="289"/>
                          <a:pt x="81" y="280"/>
                        </a:cubicBezTo>
                        <a:cubicBezTo>
                          <a:pt x="94" y="261"/>
                          <a:pt x="85" y="242"/>
                          <a:pt x="105" y="228"/>
                        </a:cubicBezTo>
                        <a:cubicBezTo>
                          <a:pt x="108" y="220"/>
                          <a:pt x="110" y="212"/>
                          <a:pt x="113" y="204"/>
                        </a:cubicBezTo>
                        <a:cubicBezTo>
                          <a:pt x="116" y="196"/>
                          <a:pt x="89" y="196"/>
                          <a:pt x="89" y="196"/>
                        </a:cubicBezTo>
                        <a:cubicBezTo>
                          <a:pt x="81" y="221"/>
                          <a:pt x="58" y="211"/>
                          <a:pt x="37" y="204"/>
                        </a:cubicBezTo>
                        <a:cubicBezTo>
                          <a:pt x="33" y="207"/>
                          <a:pt x="30" y="213"/>
                          <a:pt x="25" y="212"/>
                        </a:cubicBezTo>
                        <a:cubicBezTo>
                          <a:pt x="16" y="210"/>
                          <a:pt x="1" y="196"/>
                          <a:pt x="1" y="196"/>
                        </a:cubicBezTo>
                        <a:cubicBezTo>
                          <a:pt x="4" y="186"/>
                          <a:pt x="4" y="174"/>
                          <a:pt x="9" y="164"/>
                        </a:cubicBezTo>
                        <a:cubicBezTo>
                          <a:pt x="13" y="155"/>
                          <a:pt x="25" y="140"/>
                          <a:pt x="25" y="140"/>
                        </a:cubicBezTo>
                        <a:cubicBezTo>
                          <a:pt x="0" y="132"/>
                          <a:pt x="25" y="128"/>
                          <a:pt x="37" y="124"/>
                        </a:cubicBezTo>
                        <a:cubicBezTo>
                          <a:pt x="58" y="131"/>
                          <a:pt x="75" y="116"/>
                          <a:pt x="97" y="112"/>
                        </a:cubicBezTo>
                        <a:cubicBezTo>
                          <a:pt x="135" y="87"/>
                          <a:pt x="159" y="122"/>
                          <a:pt x="197" y="132"/>
                        </a:cubicBezTo>
                        <a:cubicBezTo>
                          <a:pt x="205" y="129"/>
                          <a:pt x="213" y="127"/>
                          <a:pt x="221" y="124"/>
                        </a:cubicBezTo>
                        <a:cubicBezTo>
                          <a:pt x="225" y="123"/>
                          <a:pt x="226" y="147"/>
                          <a:pt x="233" y="120"/>
                        </a:cubicBezTo>
                        <a:lnTo>
                          <a:pt x="229" y="64"/>
                        </a:lnTo>
                        <a:lnTo>
                          <a:pt x="209" y="40"/>
                        </a:lnTo>
                        <a:cubicBezTo>
                          <a:pt x="243" y="21"/>
                          <a:pt x="240" y="21"/>
                          <a:pt x="261" y="0"/>
                        </a:cubicBezTo>
                        <a:cubicBezTo>
                          <a:pt x="297" y="16"/>
                          <a:pt x="333" y="32"/>
                          <a:pt x="369" y="48"/>
                        </a:cubicBezTo>
                        <a:cubicBezTo>
                          <a:pt x="373" y="50"/>
                          <a:pt x="361" y="44"/>
                          <a:pt x="357" y="44"/>
                        </a:cubicBezTo>
                        <a:cubicBezTo>
                          <a:pt x="349" y="45"/>
                          <a:pt x="333" y="52"/>
                          <a:pt x="333" y="52"/>
                        </a:cubicBezTo>
                        <a:cubicBezTo>
                          <a:pt x="322" y="68"/>
                          <a:pt x="318" y="71"/>
                          <a:pt x="329" y="88"/>
                        </a:cubicBezTo>
                        <a:cubicBezTo>
                          <a:pt x="308" y="119"/>
                          <a:pt x="323" y="118"/>
                          <a:pt x="333" y="148"/>
                        </a:cubicBezTo>
                        <a:cubicBezTo>
                          <a:pt x="320" y="157"/>
                          <a:pt x="314" y="167"/>
                          <a:pt x="301" y="176"/>
                        </a:cubicBezTo>
                        <a:cubicBezTo>
                          <a:pt x="306" y="213"/>
                          <a:pt x="303" y="213"/>
                          <a:pt x="337" y="220"/>
                        </a:cubicBezTo>
                        <a:cubicBezTo>
                          <a:pt x="358" y="216"/>
                          <a:pt x="368" y="214"/>
                          <a:pt x="361" y="192"/>
                        </a:cubicBezTo>
                        <a:cubicBezTo>
                          <a:pt x="362" y="177"/>
                          <a:pt x="362" y="162"/>
                          <a:pt x="365" y="148"/>
                        </a:cubicBezTo>
                        <a:cubicBezTo>
                          <a:pt x="366" y="143"/>
                          <a:pt x="369" y="133"/>
                          <a:pt x="373" y="136"/>
                        </a:cubicBezTo>
                        <a:cubicBezTo>
                          <a:pt x="379" y="140"/>
                          <a:pt x="376" y="149"/>
                          <a:pt x="377" y="156"/>
                        </a:cubicBezTo>
                        <a:cubicBezTo>
                          <a:pt x="404" y="147"/>
                          <a:pt x="409" y="116"/>
                          <a:pt x="417" y="92"/>
                        </a:cubicBezTo>
                        <a:cubicBezTo>
                          <a:pt x="422" y="76"/>
                          <a:pt x="453" y="74"/>
                          <a:pt x="465" y="72"/>
                        </a:cubicBezTo>
                        <a:cubicBezTo>
                          <a:pt x="472" y="92"/>
                          <a:pt x="477" y="93"/>
                          <a:pt x="497" y="88"/>
                        </a:cubicBezTo>
                        <a:cubicBezTo>
                          <a:pt x="512" y="78"/>
                          <a:pt x="515" y="74"/>
                          <a:pt x="509" y="56"/>
                        </a:cubicBezTo>
                        <a:cubicBezTo>
                          <a:pt x="523" y="46"/>
                          <a:pt x="517" y="46"/>
                          <a:pt x="529" y="52"/>
                        </a:cubicBezTo>
                        <a:lnTo>
                          <a:pt x="693" y="72"/>
                        </a:lnTo>
                        <a:lnTo>
                          <a:pt x="541" y="460"/>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77" name="Freeform 105"/>
                  <p:cNvSpPr>
                    <a:spLocks/>
                  </p:cNvSpPr>
                  <p:nvPr/>
                </p:nvSpPr>
                <p:spPr bwMode="ltGray">
                  <a:xfrm>
                    <a:off x="3861" y="247"/>
                    <a:ext cx="591" cy="95"/>
                  </a:xfrm>
                  <a:custGeom>
                    <a:avLst/>
                    <a:gdLst/>
                    <a:ahLst/>
                    <a:cxnLst>
                      <a:cxn ang="0">
                        <a:pos x="825" y="0"/>
                      </a:cxn>
                      <a:cxn ang="0">
                        <a:pos x="143" y="29"/>
                      </a:cxn>
                      <a:cxn ang="0">
                        <a:pos x="91" y="42"/>
                      </a:cxn>
                      <a:cxn ang="0">
                        <a:pos x="62" y="42"/>
                      </a:cxn>
                      <a:cxn ang="0">
                        <a:pos x="22" y="77"/>
                      </a:cxn>
                      <a:cxn ang="0">
                        <a:pos x="0" y="105"/>
                      </a:cxn>
                      <a:cxn ang="0">
                        <a:pos x="59" y="115"/>
                      </a:cxn>
                      <a:cxn ang="0">
                        <a:pos x="97" y="96"/>
                      </a:cxn>
                      <a:cxn ang="0">
                        <a:pos x="108" y="84"/>
                      </a:cxn>
                      <a:cxn ang="0">
                        <a:pos x="167" y="52"/>
                      </a:cxn>
                      <a:cxn ang="0">
                        <a:pos x="215" y="46"/>
                      </a:cxn>
                      <a:cxn ang="0">
                        <a:pos x="237" y="94"/>
                      </a:cxn>
                      <a:cxn ang="0">
                        <a:pos x="188" y="109"/>
                      </a:cxn>
                      <a:cxn ang="0">
                        <a:pos x="231" y="113"/>
                      </a:cxn>
                      <a:cxn ang="0">
                        <a:pos x="250" y="90"/>
                      </a:cxn>
                      <a:cxn ang="0">
                        <a:pos x="266" y="92"/>
                      </a:cxn>
                      <a:cxn ang="0">
                        <a:pos x="253" y="54"/>
                      </a:cxn>
                      <a:cxn ang="0">
                        <a:pos x="266" y="44"/>
                      </a:cxn>
                      <a:cxn ang="0">
                        <a:pos x="277" y="88"/>
                      </a:cxn>
                      <a:cxn ang="0">
                        <a:pos x="266" y="113"/>
                      </a:cxn>
                      <a:cxn ang="0">
                        <a:pos x="296" y="130"/>
                      </a:cxn>
                      <a:cxn ang="0">
                        <a:pos x="299" y="92"/>
                      </a:cxn>
                      <a:cxn ang="0">
                        <a:pos x="331" y="103"/>
                      </a:cxn>
                      <a:cxn ang="0">
                        <a:pos x="382" y="73"/>
                      </a:cxn>
                      <a:cxn ang="0">
                        <a:pos x="409" y="50"/>
                      </a:cxn>
                      <a:cxn ang="0">
                        <a:pos x="439" y="56"/>
                      </a:cxn>
                      <a:cxn ang="0">
                        <a:pos x="455" y="50"/>
                      </a:cxn>
                      <a:cxn ang="0">
                        <a:pos x="431" y="44"/>
                      </a:cxn>
                      <a:cxn ang="0">
                        <a:pos x="474" y="35"/>
                      </a:cxn>
                      <a:cxn ang="0">
                        <a:pos x="544" y="54"/>
                      </a:cxn>
                      <a:cxn ang="0">
                        <a:pos x="581" y="42"/>
                      </a:cxn>
                      <a:cxn ang="0">
                        <a:pos x="584" y="63"/>
                      </a:cxn>
                      <a:cxn ang="0">
                        <a:pos x="568" y="101"/>
                      </a:cxn>
                      <a:cxn ang="0">
                        <a:pos x="611" y="88"/>
                      </a:cxn>
                      <a:cxn ang="0">
                        <a:pos x="624" y="80"/>
                      </a:cxn>
                      <a:cxn ang="0">
                        <a:pos x="648" y="61"/>
                      </a:cxn>
                      <a:cxn ang="0">
                        <a:pos x="794" y="84"/>
                      </a:cxn>
                    </a:cxnLst>
                    <a:rect l="0" t="0" r="r" b="b"/>
                    <a:pathLst>
                      <a:path w="931" h="149">
                        <a:moveTo>
                          <a:pt x="794" y="84"/>
                        </a:moveTo>
                        <a:cubicBezTo>
                          <a:pt x="813" y="72"/>
                          <a:pt x="931" y="14"/>
                          <a:pt x="825" y="0"/>
                        </a:cubicBezTo>
                        <a:lnTo>
                          <a:pt x="159" y="0"/>
                        </a:lnTo>
                        <a:cubicBezTo>
                          <a:pt x="149" y="12"/>
                          <a:pt x="162" y="18"/>
                          <a:pt x="143" y="29"/>
                        </a:cubicBezTo>
                        <a:cubicBezTo>
                          <a:pt x="130" y="44"/>
                          <a:pt x="133" y="39"/>
                          <a:pt x="116" y="48"/>
                        </a:cubicBezTo>
                        <a:cubicBezTo>
                          <a:pt x="108" y="46"/>
                          <a:pt x="100" y="44"/>
                          <a:pt x="91" y="42"/>
                        </a:cubicBezTo>
                        <a:cubicBezTo>
                          <a:pt x="89" y="41"/>
                          <a:pt x="83" y="40"/>
                          <a:pt x="83" y="40"/>
                        </a:cubicBezTo>
                        <a:cubicBezTo>
                          <a:pt x="76" y="40"/>
                          <a:pt x="68" y="39"/>
                          <a:pt x="62" y="42"/>
                        </a:cubicBezTo>
                        <a:cubicBezTo>
                          <a:pt x="54" y="45"/>
                          <a:pt x="46" y="61"/>
                          <a:pt x="38" y="67"/>
                        </a:cubicBezTo>
                        <a:cubicBezTo>
                          <a:pt x="32" y="71"/>
                          <a:pt x="27" y="74"/>
                          <a:pt x="22" y="77"/>
                        </a:cubicBezTo>
                        <a:cubicBezTo>
                          <a:pt x="16" y="81"/>
                          <a:pt x="5" y="86"/>
                          <a:pt x="5" y="86"/>
                        </a:cubicBezTo>
                        <a:cubicBezTo>
                          <a:pt x="9" y="95"/>
                          <a:pt x="7" y="97"/>
                          <a:pt x="0" y="105"/>
                        </a:cubicBezTo>
                        <a:cubicBezTo>
                          <a:pt x="17" y="107"/>
                          <a:pt x="22" y="107"/>
                          <a:pt x="16" y="120"/>
                        </a:cubicBezTo>
                        <a:cubicBezTo>
                          <a:pt x="27" y="122"/>
                          <a:pt x="48" y="116"/>
                          <a:pt x="59" y="115"/>
                        </a:cubicBezTo>
                        <a:cubicBezTo>
                          <a:pt x="71" y="112"/>
                          <a:pt x="73" y="117"/>
                          <a:pt x="83" y="111"/>
                        </a:cubicBezTo>
                        <a:cubicBezTo>
                          <a:pt x="89" y="96"/>
                          <a:pt x="83" y="100"/>
                          <a:pt x="97" y="96"/>
                        </a:cubicBezTo>
                        <a:cubicBezTo>
                          <a:pt x="100" y="94"/>
                          <a:pt x="103" y="93"/>
                          <a:pt x="105" y="90"/>
                        </a:cubicBezTo>
                        <a:cubicBezTo>
                          <a:pt x="106" y="88"/>
                          <a:pt x="106" y="85"/>
                          <a:pt x="108" y="84"/>
                        </a:cubicBezTo>
                        <a:cubicBezTo>
                          <a:pt x="112" y="80"/>
                          <a:pt x="140" y="69"/>
                          <a:pt x="148" y="67"/>
                        </a:cubicBezTo>
                        <a:cubicBezTo>
                          <a:pt x="160" y="52"/>
                          <a:pt x="153" y="56"/>
                          <a:pt x="167" y="52"/>
                        </a:cubicBezTo>
                        <a:cubicBezTo>
                          <a:pt x="178" y="55"/>
                          <a:pt x="179" y="62"/>
                          <a:pt x="191" y="58"/>
                        </a:cubicBezTo>
                        <a:cubicBezTo>
                          <a:pt x="199" y="52"/>
                          <a:pt x="206" y="51"/>
                          <a:pt x="215" y="46"/>
                        </a:cubicBezTo>
                        <a:cubicBezTo>
                          <a:pt x="226" y="58"/>
                          <a:pt x="217" y="46"/>
                          <a:pt x="223" y="69"/>
                        </a:cubicBezTo>
                        <a:cubicBezTo>
                          <a:pt x="226" y="79"/>
                          <a:pt x="233" y="85"/>
                          <a:pt x="237" y="94"/>
                        </a:cubicBezTo>
                        <a:cubicBezTo>
                          <a:pt x="227" y="100"/>
                          <a:pt x="229" y="104"/>
                          <a:pt x="218" y="107"/>
                        </a:cubicBezTo>
                        <a:cubicBezTo>
                          <a:pt x="207" y="120"/>
                          <a:pt x="203" y="113"/>
                          <a:pt x="188" y="109"/>
                        </a:cubicBezTo>
                        <a:cubicBezTo>
                          <a:pt x="191" y="117"/>
                          <a:pt x="200" y="127"/>
                          <a:pt x="210" y="132"/>
                        </a:cubicBezTo>
                        <a:cubicBezTo>
                          <a:pt x="218" y="114"/>
                          <a:pt x="211" y="122"/>
                          <a:pt x="231" y="113"/>
                        </a:cubicBezTo>
                        <a:cubicBezTo>
                          <a:pt x="237" y="111"/>
                          <a:pt x="248" y="105"/>
                          <a:pt x="248" y="105"/>
                        </a:cubicBezTo>
                        <a:cubicBezTo>
                          <a:pt x="248" y="100"/>
                          <a:pt x="246" y="94"/>
                          <a:pt x="250" y="90"/>
                        </a:cubicBezTo>
                        <a:cubicBezTo>
                          <a:pt x="253" y="88"/>
                          <a:pt x="254" y="96"/>
                          <a:pt x="258" y="96"/>
                        </a:cubicBezTo>
                        <a:cubicBezTo>
                          <a:pt x="262" y="97"/>
                          <a:pt x="264" y="94"/>
                          <a:pt x="266" y="92"/>
                        </a:cubicBezTo>
                        <a:cubicBezTo>
                          <a:pt x="262" y="82"/>
                          <a:pt x="252" y="77"/>
                          <a:pt x="248" y="67"/>
                        </a:cubicBezTo>
                        <a:cubicBezTo>
                          <a:pt x="250" y="63"/>
                          <a:pt x="255" y="58"/>
                          <a:pt x="253" y="54"/>
                        </a:cubicBezTo>
                        <a:cubicBezTo>
                          <a:pt x="251" y="50"/>
                          <a:pt x="248" y="42"/>
                          <a:pt x="248" y="42"/>
                        </a:cubicBezTo>
                        <a:cubicBezTo>
                          <a:pt x="256" y="32"/>
                          <a:pt x="259" y="35"/>
                          <a:pt x="266" y="44"/>
                        </a:cubicBezTo>
                        <a:cubicBezTo>
                          <a:pt x="270" y="56"/>
                          <a:pt x="276" y="61"/>
                          <a:pt x="285" y="71"/>
                        </a:cubicBezTo>
                        <a:cubicBezTo>
                          <a:pt x="281" y="81"/>
                          <a:pt x="289" y="82"/>
                          <a:pt x="277" y="88"/>
                        </a:cubicBezTo>
                        <a:cubicBezTo>
                          <a:pt x="262" y="106"/>
                          <a:pt x="278" y="83"/>
                          <a:pt x="274" y="101"/>
                        </a:cubicBezTo>
                        <a:cubicBezTo>
                          <a:pt x="274" y="105"/>
                          <a:pt x="268" y="109"/>
                          <a:pt x="266" y="113"/>
                        </a:cubicBezTo>
                        <a:cubicBezTo>
                          <a:pt x="270" y="122"/>
                          <a:pt x="268" y="125"/>
                          <a:pt x="261" y="132"/>
                        </a:cubicBezTo>
                        <a:cubicBezTo>
                          <a:pt x="268" y="149"/>
                          <a:pt x="282" y="134"/>
                          <a:pt x="296" y="130"/>
                        </a:cubicBezTo>
                        <a:cubicBezTo>
                          <a:pt x="299" y="122"/>
                          <a:pt x="295" y="119"/>
                          <a:pt x="299" y="111"/>
                        </a:cubicBezTo>
                        <a:cubicBezTo>
                          <a:pt x="296" y="105"/>
                          <a:pt x="288" y="97"/>
                          <a:pt x="299" y="92"/>
                        </a:cubicBezTo>
                        <a:cubicBezTo>
                          <a:pt x="303" y="90"/>
                          <a:pt x="315" y="88"/>
                          <a:pt x="315" y="88"/>
                        </a:cubicBezTo>
                        <a:cubicBezTo>
                          <a:pt x="326" y="91"/>
                          <a:pt x="325" y="95"/>
                          <a:pt x="331" y="103"/>
                        </a:cubicBezTo>
                        <a:cubicBezTo>
                          <a:pt x="339" y="84"/>
                          <a:pt x="331" y="90"/>
                          <a:pt x="361" y="92"/>
                        </a:cubicBezTo>
                        <a:cubicBezTo>
                          <a:pt x="355" y="76"/>
                          <a:pt x="365" y="76"/>
                          <a:pt x="382" y="73"/>
                        </a:cubicBezTo>
                        <a:cubicBezTo>
                          <a:pt x="383" y="71"/>
                          <a:pt x="387" y="57"/>
                          <a:pt x="393" y="54"/>
                        </a:cubicBezTo>
                        <a:cubicBezTo>
                          <a:pt x="398" y="52"/>
                          <a:pt x="409" y="50"/>
                          <a:pt x="409" y="50"/>
                        </a:cubicBezTo>
                        <a:cubicBezTo>
                          <a:pt x="430" y="54"/>
                          <a:pt x="413" y="58"/>
                          <a:pt x="431" y="63"/>
                        </a:cubicBezTo>
                        <a:cubicBezTo>
                          <a:pt x="433" y="61"/>
                          <a:pt x="435" y="57"/>
                          <a:pt x="439" y="56"/>
                        </a:cubicBezTo>
                        <a:cubicBezTo>
                          <a:pt x="445" y="55"/>
                          <a:pt x="452" y="61"/>
                          <a:pt x="457" y="58"/>
                        </a:cubicBezTo>
                        <a:cubicBezTo>
                          <a:pt x="461" y="57"/>
                          <a:pt x="457" y="52"/>
                          <a:pt x="455" y="50"/>
                        </a:cubicBezTo>
                        <a:cubicBezTo>
                          <a:pt x="451" y="47"/>
                          <a:pt x="444" y="47"/>
                          <a:pt x="439" y="46"/>
                        </a:cubicBezTo>
                        <a:cubicBezTo>
                          <a:pt x="436" y="45"/>
                          <a:pt x="431" y="44"/>
                          <a:pt x="431" y="44"/>
                        </a:cubicBezTo>
                        <a:cubicBezTo>
                          <a:pt x="440" y="38"/>
                          <a:pt x="443" y="36"/>
                          <a:pt x="455" y="40"/>
                        </a:cubicBezTo>
                        <a:cubicBezTo>
                          <a:pt x="461" y="38"/>
                          <a:pt x="467" y="35"/>
                          <a:pt x="474" y="35"/>
                        </a:cubicBezTo>
                        <a:cubicBezTo>
                          <a:pt x="483" y="36"/>
                          <a:pt x="511" y="43"/>
                          <a:pt x="519" y="46"/>
                        </a:cubicBezTo>
                        <a:cubicBezTo>
                          <a:pt x="527" y="49"/>
                          <a:pt x="544" y="54"/>
                          <a:pt x="544" y="54"/>
                        </a:cubicBezTo>
                        <a:cubicBezTo>
                          <a:pt x="548" y="54"/>
                          <a:pt x="560" y="52"/>
                          <a:pt x="565" y="50"/>
                        </a:cubicBezTo>
                        <a:cubicBezTo>
                          <a:pt x="570" y="47"/>
                          <a:pt x="581" y="42"/>
                          <a:pt x="581" y="42"/>
                        </a:cubicBezTo>
                        <a:cubicBezTo>
                          <a:pt x="585" y="42"/>
                          <a:pt x="598" y="44"/>
                          <a:pt x="600" y="48"/>
                        </a:cubicBezTo>
                        <a:cubicBezTo>
                          <a:pt x="603" y="55"/>
                          <a:pt x="589" y="61"/>
                          <a:pt x="584" y="63"/>
                        </a:cubicBezTo>
                        <a:cubicBezTo>
                          <a:pt x="576" y="69"/>
                          <a:pt x="568" y="69"/>
                          <a:pt x="565" y="77"/>
                        </a:cubicBezTo>
                        <a:cubicBezTo>
                          <a:pt x="568" y="86"/>
                          <a:pt x="564" y="92"/>
                          <a:pt x="568" y="101"/>
                        </a:cubicBezTo>
                        <a:cubicBezTo>
                          <a:pt x="574" y="93"/>
                          <a:pt x="577" y="91"/>
                          <a:pt x="589" y="94"/>
                        </a:cubicBezTo>
                        <a:cubicBezTo>
                          <a:pt x="595" y="108"/>
                          <a:pt x="602" y="93"/>
                          <a:pt x="611" y="88"/>
                        </a:cubicBezTo>
                        <a:cubicBezTo>
                          <a:pt x="613" y="86"/>
                          <a:pt x="613" y="83"/>
                          <a:pt x="616" y="82"/>
                        </a:cubicBezTo>
                        <a:cubicBezTo>
                          <a:pt x="618" y="80"/>
                          <a:pt x="622" y="81"/>
                          <a:pt x="624" y="80"/>
                        </a:cubicBezTo>
                        <a:cubicBezTo>
                          <a:pt x="626" y="78"/>
                          <a:pt x="626" y="75"/>
                          <a:pt x="627" y="73"/>
                        </a:cubicBezTo>
                        <a:cubicBezTo>
                          <a:pt x="632" y="65"/>
                          <a:pt x="638" y="63"/>
                          <a:pt x="648" y="61"/>
                        </a:cubicBezTo>
                        <a:cubicBezTo>
                          <a:pt x="664" y="62"/>
                          <a:pt x="684" y="69"/>
                          <a:pt x="700" y="69"/>
                        </a:cubicBezTo>
                        <a:lnTo>
                          <a:pt x="794" y="84"/>
                        </a:ln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78" name="Freeform 106"/>
                  <p:cNvSpPr>
                    <a:spLocks/>
                  </p:cNvSpPr>
                  <p:nvPr/>
                </p:nvSpPr>
                <p:spPr bwMode="ltGray">
                  <a:xfrm>
                    <a:off x="3981" y="282"/>
                    <a:ext cx="13" cy="10"/>
                  </a:xfrm>
                  <a:custGeom>
                    <a:avLst/>
                    <a:gdLst/>
                    <a:ahLst/>
                    <a:cxnLst>
                      <a:cxn ang="0">
                        <a:pos x="3" y="28"/>
                      </a:cxn>
                      <a:cxn ang="0">
                        <a:pos x="31" y="0"/>
                      </a:cxn>
                      <a:cxn ang="0">
                        <a:pos x="19" y="24"/>
                      </a:cxn>
                      <a:cxn ang="0">
                        <a:pos x="3" y="28"/>
                      </a:cxn>
                    </a:cxnLst>
                    <a:rect l="0" t="0" r="r" b="b"/>
                    <a:pathLst>
                      <a:path w="31" h="30">
                        <a:moveTo>
                          <a:pt x="3" y="28"/>
                        </a:moveTo>
                        <a:cubicBezTo>
                          <a:pt x="8" y="8"/>
                          <a:pt x="12" y="6"/>
                          <a:pt x="31" y="0"/>
                        </a:cubicBezTo>
                        <a:cubicBezTo>
                          <a:pt x="29" y="5"/>
                          <a:pt x="25" y="22"/>
                          <a:pt x="19" y="24"/>
                        </a:cubicBezTo>
                        <a:cubicBezTo>
                          <a:pt x="0" y="30"/>
                          <a:pt x="3" y="9"/>
                          <a:pt x="3" y="2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79" name="Freeform 107"/>
                  <p:cNvSpPr>
                    <a:spLocks/>
                  </p:cNvSpPr>
                  <p:nvPr/>
                </p:nvSpPr>
                <p:spPr bwMode="ltGray">
                  <a:xfrm>
                    <a:off x="3966" y="296"/>
                    <a:ext cx="19" cy="11"/>
                  </a:xfrm>
                  <a:custGeom>
                    <a:avLst/>
                    <a:gdLst/>
                    <a:ahLst/>
                    <a:cxnLst>
                      <a:cxn ang="0">
                        <a:pos x="6" y="32"/>
                      </a:cxn>
                      <a:cxn ang="0">
                        <a:pos x="22" y="0"/>
                      </a:cxn>
                      <a:cxn ang="0">
                        <a:pos x="38" y="4"/>
                      </a:cxn>
                      <a:cxn ang="0">
                        <a:pos x="6" y="32"/>
                      </a:cxn>
                    </a:cxnLst>
                    <a:rect l="0" t="0" r="r" b="b"/>
                    <a:pathLst>
                      <a:path w="44" h="32">
                        <a:moveTo>
                          <a:pt x="6" y="32"/>
                        </a:moveTo>
                        <a:cubicBezTo>
                          <a:pt x="0" y="14"/>
                          <a:pt x="7" y="10"/>
                          <a:pt x="22" y="0"/>
                        </a:cubicBezTo>
                        <a:cubicBezTo>
                          <a:pt x="27" y="1"/>
                          <a:pt x="35" y="0"/>
                          <a:pt x="38" y="4"/>
                        </a:cubicBezTo>
                        <a:cubicBezTo>
                          <a:pt x="44" y="13"/>
                          <a:pt x="16" y="32"/>
                          <a:pt x="6" y="3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80" name="Freeform 108"/>
                  <p:cNvSpPr>
                    <a:spLocks/>
                  </p:cNvSpPr>
                  <p:nvPr/>
                </p:nvSpPr>
                <p:spPr bwMode="ltGray">
                  <a:xfrm>
                    <a:off x="4028" y="337"/>
                    <a:ext cx="32" cy="6"/>
                  </a:xfrm>
                  <a:custGeom>
                    <a:avLst/>
                    <a:gdLst/>
                    <a:ahLst/>
                    <a:cxnLst>
                      <a:cxn ang="0">
                        <a:pos x="37" y="18"/>
                      </a:cxn>
                      <a:cxn ang="0">
                        <a:pos x="25" y="2"/>
                      </a:cxn>
                      <a:cxn ang="0">
                        <a:pos x="37" y="18"/>
                      </a:cxn>
                    </a:cxnLst>
                    <a:rect l="0" t="0" r="r" b="b"/>
                    <a:pathLst>
                      <a:path w="76" h="18">
                        <a:moveTo>
                          <a:pt x="37" y="18"/>
                        </a:moveTo>
                        <a:cubicBezTo>
                          <a:pt x="25" y="14"/>
                          <a:pt x="0" y="10"/>
                          <a:pt x="25" y="2"/>
                        </a:cubicBezTo>
                        <a:cubicBezTo>
                          <a:pt x="76" y="9"/>
                          <a:pt x="46" y="0"/>
                          <a:pt x="37" y="18"/>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81" name="Freeform 109"/>
                  <p:cNvSpPr>
                    <a:spLocks/>
                  </p:cNvSpPr>
                  <p:nvPr/>
                </p:nvSpPr>
                <p:spPr bwMode="ltGray">
                  <a:xfrm>
                    <a:off x="4083" y="336"/>
                    <a:ext cx="18" cy="15"/>
                  </a:xfrm>
                  <a:custGeom>
                    <a:avLst/>
                    <a:gdLst/>
                    <a:ahLst/>
                    <a:cxnLst>
                      <a:cxn ang="0">
                        <a:pos x="0" y="21"/>
                      </a:cxn>
                      <a:cxn ang="0">
                        <a:pos x="12" y="9"/>
                      </a:cxn>
                      <a:cxn ang="0">
                        <a:pos x="0" y="21"/>
                      </a:cxn>
                    </a:cxnLst>
                    <a:rect l="0" t="0" r="r" b="b"/>
                    <a:pathLst>
                      <a:path w="42" h="44">
                        <a:moveTo>
                          <a:pt x="0" y="21"/>
                        </a:moveTo>
                        <a:cubicBezTo>
                          <a:pt x="4" y="17"/>
                          <a:pt x="7" y="11"/>
                          <a:pt x="12" y="9"/>
                        </a:cubicBezTo>
                        <a:cubicBezTo>
                          <a:pt x="42" y="0"/>
                          <a:pt x="23" y="44"/>
                          <a:pt x="0" y="21"/>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3182" name="Freeform 110"/>
                  <p:cNvSpPr>
                    <a:spLocks/>
                  </p:cNvSpPr>
                  <p:nvPr/>
                </p:nvSpPr>
                <p:spPr bwMode="ltGray">
                  <a:xfrm>
                    <a:off x="3936" y="295"/>
                    <a:ext cx="14" cy="10"/>
                  </a:xfrm>
                  <a:custGeom>
                    <a:avLst/>
                    <a:gdLst/>
                    <a:ahLst/>
                    <a:cxnLst>
                      <a:cxn ang="0">
                        <a:pos x="7" y="22"/>
                      </a:cxn>
                      <a:cxn ang="0">
                        <a:pos x="31" y="10"/>
                      </a:cxn>
                      <a:cxn ang="0">
                        <a:pos x="7" y="22"/>
                      </a:cxn>
                    </a:cxnLst>
                    <a:rect l="0" t="0" r="r" b="b"/>
                    <a:pathLst>
                      <a:path w="31" h="30">
                        <a:moveTo>
                          <a:pt x="7" y="22"/>
                        </a:moveTo>
                        <a:cubicBezTo>
                          <a:pt x="0" y="0"/>
                          <a:pt x="15" y="6"/>
                          <a:pt x="31" y="10"/>
                        </a:cubicBezTo>
                        <a:cubicBezTo>
                          <a:pt x="14" y="16"/>
                          <a:pt x="15" y="30"/>
                          <a:pt x="7" y="22"/>
                        </a:cubicBezTo>
                        <a:close/>
                      </a:path>
                    </a:pathLst>
                  </a:custGeom>
                  <a:solidFill>
                    <a:schemeClr val="folHlink"/>
                  </a:soli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grpSp>
            <p:nvGrpSpPr>
              <p:cNvPr id="7180" name="Group 111"/>
              <p:cNvGrpSpPr>
                <a:grpSpLocks/>
              </p:cNvGrpSpPr>
              <p:nvPr/>
            </p:nvGrpSpPr>
            <p:grpSpPr bwMode="auto">
              <a:xfrm>
                <a:off x="798" y="111"/>
                <a:ext cx="4702" cy="418"/>
                <a:chOff x="798" y="255"/>
                <a:chExt cx="4702" cy="418"/>
              </a:xfrm>
            </p:grpSpPr>
            <p:sp>
              <p:nvSpPr>
                <p:cNvPr id="3184" name="Line 112"/>
                <p:cNvSpPr>
                  <a:spLocks noChangeShapeType="1"/>
                </p:cNvSpPr>
                <p:nvPr/>
              </p:nvSpPr>
              <p:spPr bwMode="white">
                <a:xfrm>
                  <a:off x="798" y="476"/>
                  <a:ext cx="4702" cy="0"/>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85" name="Line 113"/>
                <p:cNvSpPr>
                  <a:spLocks noChangeShapeType="1"/>
                </p:cNvSpPr>
                <p:nvPr/>
              </p:nvSpPr>
              <p:spPr bwMode="white">
                <a:xfrm>
                  <a:off x="1026"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86" name="Line 114"/>
                <p:cNvSpPr>
                  <a:spLocks noChangeShapeType="1"/>
                </p:cNvSpPr>
                <p:nvPr/>
              </p:nvSpPr>
              <p:spPr bwMode="white">
                <a:xfrm>
                  <a:off x="1254"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87" name="Line 115"/>
                <p:cNvSpPr>
                  <a:spLocks noChangeShapeType="1"/>
                </p:cNvSpPr>
                <p:nvPr/>
              </p:nvSpPr>
              <p:spPr bwMode="white">
                <a:xfrm>
                  <a:off x="1482"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88" name="Line 116"/>
                <p:cNvSpPr>
                  <a:spLocks noChangeShapeType="1"/>
                </p:cNvSpPr>
                <p:nvPr/>
              </p:nvSpPr>
              <p:spPr bwMode="white">
                <a:xfrm>
                  <a:off x="1710"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89" name="Line 117"/>
                <p:cNvSpPr>
                  <a:spLocks noChangeShapeType="1"/>
                </p:cNvSpPr>
                <p:nvPr/>
              </p:nvSpPr>
              <p:spPr bwMode="white">
                <a:xfrm>
                  <a:off x="1938"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90" name="Line 118"/>
                <p:cNvSpPr>
                  <a:spLocks noChangeShapeType="1"/>
                </p:cNvSpPr>
                <p:nvPr/>
              </p:nvSpPr>
              <p:spPr bwMode="white">
                <a:xfrm>
                  <a:off x="2166"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91" name="Line 119"/>
                <p:cNvSpPr>
                  <a:spLocks noChangeShapeType="1"/>
                </p:cNvSpPr>
                <p:nvPr/>
              </p:nvSpPr>
              <p:spPr bwMode="white">
                <a:xfrm>
                  <a:off x="2394"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92" name="Line 120"/>
                <p:cNvSpPr>
                  <a:spLocks noChangeShapeType="1"/>
                </p:cNvSpPr>
                <p:nvPr/>
              </p:nvSpPr>
              <p:spPr bwMode="white">
                <a:xfrm>
                  <a:off x="2622"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93" name="Line 121"/>
                <p:cNvSpPr>
                  <a:spLocks noChangeShapeType="1"/>
                </p:cNvSpPr>
                <p:nvPr/>
              </p:nvSpPr>
              <p:spPr bwMode="white">
                <a:xfrm>
                  <a:off x="2850"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94" name="Line 122"/>
                <p:cNvSpPr>
                  <a:spLocks noChangeShapeType="1"/>
                </p:cNvSpPr>
                <p:nvPr/>
              </p:nvSpPr>
              <p:spPr bwMode="white">
                <a:xfrm>
                  <a:off x="3078"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95" name="Line 123"/>
                <p:cNvSpPr>
                  <a:spLocks noChangeShapeType="1"/>
                </p:cNvSpPr>
                <p:nvPr/>
              </p:nvSpPr>
              <p:spPr bwMode="white">
                <a:xfrm>
                  <a:off x="3306"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96" name="Line 124"/>
                <p:cNvSpPr>
                  <a:spLocks noChangeShapeType="1"/>
                </p:cNvSpPr>
                <p:nvPr/>
              </p:nvSpPr>
              <p:spPr bwMode="white">
                <a:xfrm>
                  <a:off x="3534"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97" name="Line 125"/>
                <p:cNvSpPr>
                  <a:spLocks noChangeShapeType="1"/>
                </p:cNvSpPr>
                <p:nvPr/>
              </p:nvSpPr>
              <p:spPr bwMode="white">
                <a:xfrm>
                  <a:off x="3762"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98" name="Line 126"/>
                <p:cNvSpPr>
                  <a:spLocks noChangeShapeType="1"/>
                </p:cNvSpPr>
                <p:nvPr/>
              </p:nvSpPr>
              <p:spPr bwMode="white">
                <a:xfrm>
                  <a:off x="3990"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199" name="Line 127"/>
                <p:cNvSpPr>
                  <a:spLocks noChangeShapeType="1"/>
                </p:cNvSpPr>
                <p:nvPr/>
              </p:nvSpPr>
              <p:spPr bwMode="white">
                <a:xfrm>
                  <a:off x="4218"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00" name="Line 128"/>
                <p:cNvSpPr>
                  <a:spLocks noChangeShapeType="1"/>
                </p:cNvSpPr>
                <p:nvPr/>
              </p:nvSpPr>
              <p:spPr bwMode="white">
                <a:xfrm>
                  <a:off x="4446"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01" name="Line 129"/>
                <p:cNvSpPr>
                  <a:spLocks noChangeShapeType="1"/>
                </p:cNvSpPr>
                <p:nvPr/>
              </p:nvSpPr>
              <p:spPr bwMode="white">
                <a:xfrm>
                  <a:off x="4674"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02" name="Line 130"/>
                <p:cNvSpPr>
                  <a:spLocks noChangeShapeType="1"/>
                </p:cNvSpPr>
                <p:nvPr/>
              </p:nvSpPr>
              <p:spPr bwMode="white">
                <a:xfrm>
                  <a:off x="4902"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03" name="Line 131"/>
                <p:cNvSpPr>
                  <a:spLocks noChangeShapeType="1"/>
                </p:cNvSpPr>
                <p:nvPr/>
              </p:nvSpPr>
              <p:spPr bwMode="white">
                <a:xfrm>
                  <a:off x="5130"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04" name="Line 132"/>
                <p:cNvSpPr>
                  <a:spLocks noChangeShapeType="1"/>
                </p:cNvSpPr>
                <p:nvPr/>
              </p:nvSpPr>
              <p:spPr bwMode="white">
                <a:xfrm>
                  <a:off x="5358" y="255"/>
                  <a:ext cx="0" cy="418"/>
                </a:xfrm>
                <a:prstGeom prst="line">
                  <a:avLst/>
                </a:pr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7181" name="Group 133"/>
              <p:cNvGrpSpPr>
                <a:grpSpLocks/>
              </p:cNvGrpSpPr>
              <p:nvPr/>
            </p:nvGrpSpPr>
            <p:grpSpPr bwMode="auto">
              <a:xfrm>
                <a:off x="1208" y="109"/>
                <a:ext cx="3694" cy="423"/>
                <a:chOff x="1034" y="245"/>
                <a:chExt cx="3694" cy="423"/>
              </a:xfrm>
            </p:grpSpPr>
            <p:sp>
              <p:nvSpPr>
                <p:cNvPr id="3206" name="Line 134"/>
                <p:cNvSpPr>
                  <a:spLocks noChangeShapeType="1"/>
                </p:cNvSpPr>
                <p:nvPr/>
              </p:nvSpPr>
              <p:spPr bwMode="ltGray">
                <a:xfrm>
                  <a:off x="2676" y="246"/>
                  <a:ext cx="0" cy="142"/>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07" name="Line 135"/>
                <p:cNvSpPr>
                  <a:spLocks noChangeShapeType="1"/>
                </p:cNvSpPr>
                <p:nvPr/>
              </p:nvSpPr>
              <p:spPr bwMode="ltGray">
                <a:xfrm>
                  <a:off x="2798" y="468"/>
                  <a:ext cx="70"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08" name="Line 136"/>
                <p:cNvSpPr>
                  <a:spLocks noChangeShapeType="1"/>
                </p:cNvSpPr>
                <p:nvPr/>
              </p:nvSpPr>
              <p:spPr bwMode="ltGray">
                <a:xfrm>
                  <a:off x="2904" y="486"/>
                  <a:ext cx="0" cy="28"/>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09" name="Line 137"/>
                <p:cNvSpPr>
                  <a:spLocks noChangeShapeType="1"/>
                </p:cNvSpPr>
                <p:nvPr/>
              </p:nvSpPr>
              <p:spPr bwMode="ltGray">
                <a:xfrm>
                  <a:off x="3132" y="586"/>
                  <a:ext cx="0" cy="79"/>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10" name="Line 138"/>
                <p:cNvSpPr>
                  <a:spLocks noChangeShapeType="1"/>
                </p:cNvSpPr>
                <p:nvPr/>
              </p:nvSpPr>
              <p:spPr bwMode="ltGray">
                <a:xfrm>
                  <a:off x="3816" y="358"/>
                  <a:ext cx="0" cy="18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11" name="Line 139"/>
                <p:cNvSpPr>
                  <a:spLocks noChangeShapeType="1"/>
                </p:cNvSpPr>
                <p:nvPr/>
              </p:nvSpPr>
              <p:spPr bwMode="ltGray">
                <a:xfrm>
                  <a:off x="3722" y="468"/>
                  <a:ext cx="348"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12" name="Line 140"/>
                <p:cNvSpPr>
                  <a:spLocks noChangeShapeType="1"/>
                </p:cNvSpPr>
                <p:nvPr/>
              </p:nvSpPr>
              <p:spPr bwMode="ltGray">
                <a:xfrm>
                  <a:off x="4044" y="372"/>
                  <a:ext cx="0" cy="294"/>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13" name="Line 141"/>
                <p:cNvSpPr>
                  <a:spLocks noChangeShapeType="1"/>
                </p:cNvSpPr>
                <p:nvPr/>
              </p:nvSpPr>
              <p:spPr bwMode="ltGray">
                <a:xfrm flipV="1">
                  <a:off x="4046" y="248"/>
                  <a:ext cx="0" cy="5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14" name="Line 142"/>
                <p:cNvSpPr>
                  <a:spLocks noChangeShapeType="1"/>
                </p:cNvSpPr>
                <p:nvPr/>
              </p:nvSpPr>
              <p:spPr bwMode="ltGray">
                <a:xfrm flipV="1">
                  <a:off x="4272" y="246"/>
                  <a:ext cx="0" cy="182"/>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15" name="Line 143"/>
                <p:cNvSpPr>
                  <a:spLocks noChangeShapeType="1"/>
                </p:cNvSpPr>
                <p:nvPr/>
              </p:nvSpPr>
              <p:spPr bwMode="ltGray">
                <a:xfrm flipH="1">
                  <a:off x="4422" y="468"/>
                  <a:ext cx="78"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16" name="Line 144"/>
                <p:cNvSpPr>
                  <a:spLocks noChangeShapeType="1"/>
                </p:cNvSpPr>
                <p:nvPr/>
              </p:nvSpPr>
              <p:spPr bwMode="ltGray">
                <a:xfrm flipH="1">
                  <a:off x="4290" y="468"/>
                  <a:ext cx="62"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17" name="Line 145"/>
                <p:cNvSpPr>
                  <a:spLocks noChangeShapeType="1"/>
                </p:cNvSpPr>
                <p:nvPr/>
              </p:nvSpPr>
              <p:spPr bwMode="ltGray">
                <a:xfrm flipV="1">
                  <a:off x="4500" y="246"/>
                  <a:ext cx="0" cy="27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18" name="Line 146"/>
                <p:cNvSpPr>
                  <a:spLocks noChangeShapeType="1"/>
                </p:cNvSpPr>
                <p:nvPr/>
              </p:nvSpPr>
              <p:spPr bwMode="ltGray">
                <a:xfrm>
                  <a:off x="4728" y="606"/>
                  <a:ext cx="0" cy="34"/>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19" name="Line 147"/>
                <p:cNvSpPr>
                  <a:spLocks noChangeShapeType="1"/>
                </p:cNvSpPr>
                <p:nvPr/>
              </p:nvSpPr>
              <p:spPr bwMode="ltGray">
                <a:xfrm>
                  <a:off x="1992" y="250"/>
                  <a:ext cx="0" cy="62"/>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20" name="Line 148"/>
                <p:cNvSpPr>
                  <a:spLocks noChangeShapeType="1"/>
                </p:cNvSpPr>
                <p:nvPr/>
              </p:nvSpPr>
              <p:spPr bwMode="ltGray">
                <a:xfrm>
                  <a:off x="1764" y="247"/>
                  <a:ext cx="0" cy="337"/>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21" name="Line 149"/>
                <p:cNvSpPr>
                  <a:spLocks noChangeShapeType="1"/>
                </p:cNvSpPr>
                <p:nvPr/>
              </p:nvSpPr>
              <p:spPr bwMode="ltGray">
                <a:xfrm flipH="1">
                  <a:off x="1738" y="468"/>
                  <a:ext cx="68"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22" name="Line 150"/>
                <p:cNvSpPr>
                  <a:spLocks noChangeShapeType="1"/>
                </p:cNvSpPr>
                <p:nvPr/>
              </p:nvSpPr>
              <p:spPr bwMode="ltGray">
                <a:xfrm>
                  <a:off x="1604" y="468"/>
                  <a:ext cx="60"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23" name="Line 151"/>
                <p:cNvSpPr>
                  <a:spLocks noChangeShapeType="1"/>
                </p:cNvSpPr>
                <p:nvPr/>
              </p:nvSpPr>
              <p:spPr bwMode="ltGray">
                <a:xfrm flipH="1">
                  <a:off x="1404" y="468"/>
                  <a:ext cx="82"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24" name="Line 152"/>
                <p:cNvSpPr>
                  <a:spLocks noChangeShapeType="1"/>
                </p:cNvSpPr>
                <p:nvPr/>
              </p:nvSpPr>
              <p:spPr bwMode="ltGray">
                <a:xfrm>
                  <a:off x="1034" y="468"/>
                  <a:ext cx="348"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25" name="Line 153"/>
                <p:cNvSpPr>
                  <a:spLocks noChangeShapeType="1"/>
                </p:cNvSpPr>
                <p:nvPr/>
              </p:nvSpPr>
              <p:spPr bwMode="ltGray">
                <a:xfrm>
                  <a:off x="1306" y="370"/>
                  <a:ext cx="0" cy="298"/>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26" name="Line 154"/>
                <p:cNvSpPr>
                  <a:spLocks noChangeShapeType="1"/>
                </p:cNvSpPr>
                <p:nvPr/>
              </p:nvSpPr>
              <p:spPr bwMode="ltGray">
                <a:xfrm>
                  <a:off x="1080" y="388"/>
                  <a:ext cx="0" cy="156"/>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27" name="Line 155"/>
                <p:cNvSpPr>
                  <a:spLocks noChangeShapeType="1"/>
                </p:cNvSpPr>
                <p:nvPr/>
              </p:nvSpPr>
              <p:spPr bwMode="ltGray">
                <a:xfrm flipH="1" flipV="1">
                  <a:off x="1308" y="245"/>
                  <a:ext cx="0" cy="27"/>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28" name="Line 156"/>
                <p:cNvSpPr>
                  <a:spLocks noChangeShapeType="1"/>
                </p:cNvSpPr>
                <p:nvPr/>
              </p:nvSpPr>
              <p:spPr bwMode="ltGray">
                <a:xfrm>
                  <a:off x="1536" y="316"/>
                  <a:ext cx="0" cy="96"/>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29" name="Line 157"/>
                <p:cNvSpPr>
                  <a:spLocks noChangeShapeType="1"/>
                </p:cNvSpPr>
                <p:nvPr/>
              </p:nvSpPr>
              <p:spPr bwMode="ltGray">
                <a:xfrm flipV="1">
                  <a:off x="1536" y="247"/>
                  <a:ext cx="0" cy="22"/>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3230" name="Line 158"/>
                <p:cNvSpPr>
                  <a:spLocks noChangeShapeType="1"/>
                </p:cNvSpPr>
                <p:nvPr/>
              </p:nvSpPr>
              <p:spPr bwMode="ltGray">
                <a:xfrm>
                  <a:off x="4095" y="467"/>
                  <a:ext cx="80" cy="0"/>
                </a:xfrm>
                <a:prstGeom prst="line">
                  <a:avLst/>
                </a:prstGeom>
                <a:noFill/>
                <a:ln w="9525">
                  <a:solidFill>
                    <a:schemeClr val="hlink"/>
                  </a:solidFill>
                  <a:round/>
                  <a:headEnd/>
                  <a:tailEnd/>
                </a:ln>
                <a:effectLst/>
              </p:spPr>
              <p:txBody>
                <a:bodyPr wrap="none" anchor="ctr"/>
                <a:lstStyle/>
                <a:p>
                  <a:pPr fontAlgn="auto">
                    <a:spcBef>
                      <a:spcPts val="0"/>
                    </a:spcBef>
                    <a:spcAft>
                      <a:spcPts val="0"/>
                    </a:spcAft>
                    <a:defRPr/>
                  </a:pPr>
                  <a:endParaRPr lang="ru-RU">
                    <a:latin typeface="+mn-lt"/>
                  </a:endParaRPr>
                </a:p>
              </p:txBody>
            </p:sp>
          </p:grpSp>
        </p:grpSp>
        <p:pic>
          <p:nvPicPr>
            <p:cNvPr id="7177" name="Picture 159" descr="earth"/>
            <p:cNvPicPr>
              <a:picLocks noChangeAspect="1" noChangeArrowheads="1"/>
            </p:cNvPicPr>
            <p:nvPr userDrawn="1"/>
          </p:nvPicPr>
          <p:blipFill>
            <a:blip r:embed="rId1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65" y="55"/>
              <a:ext cx="562"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4203" r:id="rId1"/>
    <p:sldLayoutId id="2147484027" r:id="rId2"/>
    <p:sldLayoutId id="2147484028" r:id="rId3"/>
    <p:sldLayoutId id="2147484029" r:id="rId4"/>
    <p:sldLayoutId id="2147484030" r:id="rId5"/>
    <p:sldLayoutId id="2147484031" r:id="rId6"/>
    <p:sldLayoutId id="2147484032" r:id="rId7"/>
    <p:sldLayoutId id="2147484033" r:id="rId8"/>
    <p:sldLayoutId id="2147484034" r:id="rId9"/>
    <p:sldLayoutId id="2147484035" r:id="rId10"/>
    <p:sldLayoutId id="2147484036" r:id="rId11"/>
    <p:sldLayoutId id="2147484037" r:id="rId12"/>
    <p:sldLayoutId id="2147484038" r:id="rId13"/>
  </p:sldLayoutIdLst>
  <p:txStyles>
    <p:titleStyle>
      <a:lvl1pPr algn="l" rtl="0" fontAlgn="base">
        <a:spcBef>
          <a:spcPct val="0"/>
        </a:spcBef>
        <a:spcAft>
          <a:spcPct val="0"/>
        </a:spcAft>
        <a:defRPr sz="4400" i="1">
          <a:solidFill>
            <a:schemeClr val="tx2"/>
          </a:solidFill>
          <a:latin typeface="+mj-lt"/>
          <a:ea typeface="+mj-ea"/>
          <a:cs typeface="+mj-cs"/>
        </a:defRPr>
      </a:lvl1pPr>
      <a:lvl2pPr algn="l" rtl="0" fontAlgn="base">
        <a:spcBef>
          <a:spcPct val="0"/>
        </a:spcBef>
        <a:spcAft>
          <a:spcPct val="0"/>
        </a:spcAft>
        <a:defRPr sz="4400" i="1">
          <a:solidFill>
            <a:schemeClr val="tx2"/>
          </a:solidFill>
          <a:latin typeface="Times New Roman" charset="0"/>
        </a:defRPr>
      </a:lvl2pPr>
      <a:lvl3pPr algn="l" rtl="0" fontAlgn="base">
        <a:spcBef>
          <a:spcPct val="0"/>
        </a:spcBef>
        <a:spcAft>
          <a:spcPct val="0"/>
        </a:spcAft>
        <a:defRPr sz="4400" i="1">
          <a:solidFill>
            <a:schemeClr val="tx2"/>
          </a:solidFill>
          <a:latin typeface="Times New Roman" charset="0"/>
        </a:defRPr>
      </a:lvl3pPr>
      <a:lvl4pPr algn="l" rtl="0" fontAlgn="base">
        <a:spcBef>
          <a:spcPct val="0"/>
        </a:spcBef>
        <a:spcAft>
          <a:spcPct val="0"/>
        </a:spcAft>
        <a:defRPr sz="4400" i="1">
          <a:solidFill>
            <a:schemeClr val="tx2"/>
          </a:solidFill>
          <a:latin typeface="Times New Roman" charset="0"/>
        </a:defRPr>
      </a:lvl4pPr>
      <a:lvl5pPr algn="l" rtl="0" fontAlgn="base">
        <a:spcBef>
          <a:spcPct val="0"/>
        </a:spcBef>
        <a:spcAft>
          <a:spcPct val="0"/>
        </a:spcAft>
        <a:defRPr sz="4400" i="1">
          <a:solidFill>
            <a:schemeClr val="tx2"/>
          </a:solidFill>
          <a:latin typeface="Times New Roman" charset="0"/>
        </a:defRPr>
      </a:lvl5pPr>
      <a:lvl6pPr marL="457200" algn="l" rtl="0" eaLnBrk="1" fontAlgn="base" hangingPunct="1">
        <a:spcBef>
          <a:spcPct val="0"/>
        </a:spcBef>
        <a:spcAft>
          <a:spcPct val="0"/>
        </a:spcAft>
        <a:defRPr sz="4400" i="1">
          <a:solidFill>
            <a:schemeClr val="tx2"/>
          </a:solidFill>
          <a:latin typeface="Times New Roman" charset="0"/>
        </a:defRPr>
      </a:lvl6pPr>
      <a:lvl7pPr marL="914400" algn="l" rtl="0" eaLnBrk="1" fontAlgn="base" hangingPunct="1">
        <a:spcBef>
          <a:spcPct val="0"/>
        </a:spcBef>
        <a:spcAft>
          <a:spcPct val="0"/>
        </a:spcAft>
        <a:defRPr sz="4400" i="1">
          <a:solidFill>
            <a:schemeClr val="tx2"/>
          </a:solidFill>
          <a:latin typeface="Times New Roman" charset="0"/>
        </a:defRPr>
      </a:lvl7pPr>
      <a:lvl8pPr marL="1371600" algn="l" rtl="0" eaLnBrk="1" fontAlgn="base" hangingPunct="1">
        <a:spcBef>
          <a:spcPct val="0"/>
        </a:spcBef>
        <a:spcAft>
          <a:spcPct val="0"/>
        </a:spcAft>
        <a:defRPr sz="4400" i="1">
          <a:solidFill>
            <a:schemeClr val="tx2"/>
          </a:solidFill>
          <a:latin typeface="Times New Roman" charset="0"/>
        </a:defRPr>
      </a:lvl8pPr>
      <a:lvl9pPr marL="1828800" algn="l" rtl="0" eaLnBrk="1" fontAlgn="base" hangingPunct="1">
        <a:spcBef>
          <a:spcPct val="0"/>
        </a:spcBef>
        <a:spcAft>
          <a:spcPct val="0"/>
        </a:spcAft>
        <a:defRPr sz="4400" i="1">
          <a:solidFill>
            <a:schemeClr val="tx2"/>
          </a:solidFill>
          <a:latin typeface="Times New Roman" charset="0"/>
        </a:defRPr>
      </a:lvl9pPr>
    </p:titleStyle>
    <p:bodyStyle>
      <a:lvl1pPr marL="342900" indent="-342900" algn="l" rtl="0" fontAlgn="base">
        <a:spcBef>
          <a:spcPct val="20000"/>
        </a:spcBef>
        <a:spcAft>
          <a:spcPct val="0"/>
        </a:spcAft>
        <a:buBlip>
          <a:blip r:embed="rId16"/>
        </a:buBlip>
        <a:defRPr sz="3200">
          <a:solidFill>
            <a:schemeClr val="tx1"/>
          </a:solidFill>
          <a:latin typeface="+mn-lt"/>
          <a:ea typeface="+mn-ea"/>
          <a:cs typeface="+mn-cs"/>
        </a:defRPr>
      </a:lvl1pPr>
      <a:lvl2pPr marL="742950" indent="-285750" algn="l" rtl="0" fontAlgn="base">
        <a:spcBef>
          <a:spcPct val="20000"/>
        </a:spcBef>
        <a:spcAft>
          <a:spcPct val="0"/>
        </a:spcAft>
        <a:buSzPct val="75000"/>
        <a:buBlip>
          <a:blip r:embed="rId17"/>
        </a:buBlip>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lr>
          <a:schemeClr val="tx2"/>
        </a:buClr>
        <a:buChar char="–"/>
        <a:defRPr sz="2000">
          <a:solidFill>
            <a:schemeClr val="tx1"/>
          </a:solidFill>
          <a:latin typeface="+mn-lt"/>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85800" y="533400"/>
            <a:ext cx="7772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Образец заголовка</a:t>
            </a:r>
          </a:p>
        </p:txBody>
      </p:sp>
      <p:sp>
        <p:nvSpPr>
          <p:cNvPr id="8195" name="Rectangle 3"/>
          <p:cNvSpPr>
            <a:spLocks noGrp="1" noChangeArrowheads="1"/>
          </p:cNvSpPr>
          <p:nvPr>
            <p:ph type="body" idx="1"/>
          </p:nvPr>
        </p:nvSpPr>
        <p:spPr bwMode="auto">
          <a:xfrm>
            <a:off x="685800" y="2514600"/>
            <a:ext cx="7772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Образец текста</a:t>
            </a:r>
          </a:p>
          <a:p>
            <a:pPr lvl="1"/>
            <a:r>
              <a:rPr lang="en-US" smtClean="0"/>
              <a:t>Второй уровень</a:t>
            </a:r>
          </a:p>
          <a:p>
            <a:pPr lvl="2"/>
            <a:r>
              <a:rPr lang="en-US" smtClean="0"/>
              <a:t>Третий уровень</a:t>
            </a:r>
          </a:p>
          <a:p>
            <a:pPr lvl="3"/>
            <a:r>
              <a:rPr lang="en-US" smtClean="0"/>
              <a:t>Четвертый уровень</a:t>
            </a:r>
          </a:p>
          <a:p>
            <a:pPr lvl="4"/>
            <a:r>
              <a:rPr lang="en-US" smtClean="0"/>
              <a:t>Пятый уровень</a:t>
            </a:r>
          </a:p>
        </p:txBody>
      </p:sp>
      <p:sp>
        <p:nvSpPr>
          <p:cNvPr id="716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b="0" i="0">
                <a:latin typeface="Arial" charset="0"/>
              </a:defRPr>
            </a:lvl1pPr>
          </a:lstStyle>
          <a:p>
            <a:pPr>
              <a:defRPr/>
            </a:pPr>
            <a:endParaRPr lang="en-US"/>
          </a:p>
        </p:txBody>
      </p:sp>
      <p:sp>
        <p:nvSpPr>
          <p:cNvPr id="71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b="0" i="0">
                <a:latin typeface="Arial" charset="0"/>
              </a:defRPr>
            </a:lvl1pPr>
          </a:lstStyle>
          <a:p>
            <a:pPr>
              <a:defRPr/>
            </a:pPr>
            <a:endParaRPr lang="en-US"/>
          </a:p>
        </p:txBody>
      </p:sp>
      <p:sp>
        <p:nvSpPr>
          <p:cNvPr id="716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b="0" i="0">
                <a:latin typeface="Arial" charset="0"/>
              </a:defRPr>
            </a:lvl1pPr>
          </a:lstStyle>
          <a:p>
            <a:pPr>
              <a:defRPr/>
            </a:pPr>
            <a:fld id="{27E27A82-A8D8-435B-A937-03EC94F0B4E4}" type="slidenum">
              <a:rPr lang="en-US"/>
              <a:pPr>
                <a:defRPr/>
              </a:pPr>
              <a:t>‹#›</a:t>
            </a:fld>
            <a:endParaRPr lang="en-US"/>
          </a:p>
        </p:txBody>
      </p:sp>
      <p:sp>
        <p:nvSpPr>
          <p:cNvPr id="71687"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ffectLst/>
        </p:spPr>
        <p:txBody>
          <a:bodyPr wrap="none" anchor="ctr"/>
          <a:lstStyle/>
          <a:p>
            <a:pPr algn="ctr" fontAlgn="auto">
              <a:spcBef>
                <a:spcPts val="0"/>
              </a:spcBef>
              <a:spcAft>
                <a:spcPts val="0"/>
              </a:spcAft>
              <a:defRPr/>
            </a:pPr>
            <a:endParaRPr lang="ru-RU">
              <a:latin typeface="+mn-lt"/>
            </a:endParaRPr>
          </a:p>
        </p:txBody>
      </p:sp>
    </p:spTree>
  </p:cSld>
  <p:clrMap bg1="lt1" tx1="dk1" bg2="lt2" tx2="dk2" accent1="accent1" accent2="accent2" accent3="accent3" accent4="accent4" accent5="accent5" accent6="accent6" hlink="hlink" folHlink="folHlink"/>
  <p:sldLayoutIdLst>
    <p:sldLayoutId id="2147484204"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Lst>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Arial" pitchFamily="34" charset="0"/>
        </a:defRPr>
      </a:lvl2pPr>
      <a:lvl3pPr algn="ctr" rtl="0" fontAlgn="base">
        <a:spcBef>
          <a:spcPct val="0"/>
        </a:spcBef>
        <a:spcAft>
          <a:spcPct val="0"/>
        </a:spcAft>
        <a:defRPr sz="4400">
          <a:solidFill>
            <a:schemeClr val="tx1"/>
          </a:solidFill>
          <a:latin typeface="Arial" pitchFamily="34" charset="0"/>
        </a:defRPr>
      </a:lvl3pPr>
      <a:lvl4pPr algn="ctr" rtl="0" fontAlgn="base">
        <a:spcBef>
          <a:spcPct val="0"/>
        </a:spcBef>
        <a:spcAft>
          <a:spcPct val="0"/>
        </a:spcAft>
        <a:defRPr sz="4400">
          <a:solidFill>
            <a:schemeClr val="tx1"/>
          </a:solidFill>
          <a:latin typeface="Arial" pitchFamily="34" charset="0"/>
        </a:defRPr>
      </a:lvl4pPr>
      <a:lvl5pPr algn="ctr" rtl="0" fontAlgn="base">
        <a:spcBef>
          <a:spcPct val="0"/>
        </a:spcBef>
        <a:spcAft>
          <a:spcPct val="0"/>
        </a:spcAft>
        <a:defRPr sz="4400">
          <a:solidFill>
            <a:schemeClr val="tx1"/>
          </a:solidFill>
          <a:latin typeface="Arial" pitchFamily="34" charset="0"/>
        </a:defRPr>
      </a:lvl5pPr>
      <a:lvl6pPr marL="457200" algn="ctr" rtl="0" eaLnBrk="1" fontAlgn="base" hangingPunct="1">
        <a:spcBef>
          <a:spcPct val="0"/>
        </a:spcBef>
        <a:spcAft>
          <a:spcPct val="0"/>
        </a:spcAft>
        <a:defRPr sz="4400">
          <a:solidFill>
            <a:schemeClr val="tx1"/>
          </a:solidFill>
          <a:latin typeface="Arial" pitchFamily="34" charset="0"/>
        </a:defRPr>
      </a:lvl6pPr>
      <a:lvl7pPr marL="914400" algn="ctr" rtl="0" eaLnBrk="1" fontAlgn="base" hangingPunct="1">
        <a:spcBef>
          <a:spcPct val="0"/>
        </a:spcBef>
        <a:spcAft>
          <a:spcPct val="0"/>
        </a:spcAft>
        <a:defRPr sz="4400">
          <a:solidFill>
            <a:schemeClr val="tx1"/>
          </a:solidFill>
          <a:latin typeface="Arial" pitchFamily="34" charset="0"/>
        </a:defRPr>
      </a:lvl7pPr>
      <a:lvl8pPr marL="1371600" algn="ctr" rtl="0" eaLnBrk="1" fontAlgn="base" hangingPunct="1">
        <a:spcBef>
          <a:spcPct val="0"/>
        </a:spcBef>
        <a:spcAft>
          <a:spcPct val="0"/>
        </a:spcAft>
        <a:defRPr sz="4400">
          <a:solidFill>
            <a:schemeClr val="tx1"/>
          </a:solidFill>
          <a:latin typeface="Arial" pitchFamily="34" charset="0"/>
        </a:defRPr>
      </a:lvl8pPr>
      <a:lvl9pPr marL="1828800" algn="ctr" rtl="0" eaLnBrk="1" fontAlgn="base" hangingPunct="1">
        <a:spcBef>
          <a:spcPct val="0"/>
        </a:spcBef>
        <a:spcAft>
          <a:spcPct val="0"/>
        </a:spcAft>
        <a:defRPr sz="44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EB7D19"/>
            </a:gs>
            <a:gs pos="100000">
              <a:schemeClr val="folHlink"/>
            </a:gs>
          </a:gsLst>
          <a:lin ang="2700000" scaled="1"/>
        </a:gradFill>
        <a:effectLst/>
      </p:bgPr>
    </p:bg>
    <p:spTree>
      <p:nvGrpSpPr>
        <p:cNvPr id="1" name=""/>
        <p:cNvGrpSpPr/>
        <p:nvPr/>
      </p:nvGrpSpPr>
      <p:grpSpPr>
        <a:xfrm>
          <a:off x="0" y="0"/>
          <a:ext cx="0" cy="0"/>
          <a:chOff x="0" y="0"/>
          <a:chExt cx="0" cy="0"/>
        </a:xfrm>
      </p:grpSpPr>
      <p:grpSp>
        <p:nvGrpSpPr>
          <p:cNvPr id="9218" name="Group 2"/>
          <p:cNvGrpSpPr>
            <a:grpSpLocks/>
          </p:cNvGrpSpPr>
          <p:nvPr/>
        </p:nvGrpSpPr>
        <p:grpSpPr bwMode="auto">
          <a:xfrm>
            <a:off x="0" y="0"/>
            <a:ext cx="9159875" cy="6858000"/>
            <a:chOff x="0" y="0"/>
            <a:chExt cx="5770" cy="4320"/>
          </a:xfrm>
        </p:grpSpPr>
        <p:sp>
          <p:nvSpPr>
            <p:cNvPr id="50179"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80"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81"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82"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83"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84"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85"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86"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87"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88"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89"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90"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91"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92"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93"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94"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95"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96"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97"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50198"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pPr fontAlgn="auto">
                <a:spcBef>
                  <a:spcPts val="0"/>
                </a:spcBef>
                <a:spcAft>
                  <a:spcPts val="0"/>
                </a:spcAft>
                <a:defRPr/>
              </a:pPr>
              <a:endParaRPr lang="ru-RU">
                <a:latin typeface="+mn-lt"/>
              </a:endParaRPr>
            </a:p>
          </p:txBody>
        </p:sp>
        <p:sp>
          <p:nvSpPr>
            <p:cNvPr id="50199"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pPr fontAlgn="auto">
                <a:spcBef>
                  <a:spcPts val="0"/>
                </a:spcBef>
                <a:spcAft>
                  <a:spcPts val="0"/>
                </a:spcAft>
                <a:defRPr/>
              </a:pPr>
              <a:endParaRPr lang="ru-RU">
                <a:latin typeface="+mn-lt"/>
              </a:endParaRPr>
            </a:p>
          </p:txBody>
        </p:sp>
      </p:grpSp>
      <p:sp>
        <p:nvSpPr>
          <p:cNvPr id="50200" name="Rectangle 24"/>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ru-RU" smtClean="0"/>
              <a:t>Образец заголовка</a:t>
            </a:r>
          </a:p>
        </p:txBody>
      </p:sp>
      <p:sp>
        <p:nvSpPr>
          <p:cNvPr id="50201" name="Rectangle 25"/>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50202" name="Rectangle 2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000">
                <a:effectLst>
                  <a:outerShdw blurRad="38100" dist="38100" dir="2700000" algn="tl">
                    <a:srgbClr val="000000"/>
                  </a:outerShdw>
                </a:effectLst>
                <a:latin typeface="Arial" charset="0"/>
              </a:defRPr>
            </a:lvl1pPr>
          </a:lstStyle>
          <a:p>
            <a:pPr>
              <a:defRPr/>
            </a:pPr>
            <a:endParaRPr lang="ru-RU"/>
          </a:p>
        </p:txBody>
      </p:sp>
      <p:sp>
        <p:nvSpPr>
          <p:cNvPr id="50203" name="Rectangle 27"/>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000">
                <a:effectLst>
                  <a:outerShdw blurRad="38100" dist="38100" dir="2700000" algn="tl">
                    <a:srgbClr val="000000"/>
                  </a:outerShdw>
                </a:effectLst>
                <a:latin typeface="Arial" charset="0"/>
              </a:defRPr>
            </a:lvl1pPr>
          </a:lstStyle>
          <a:p>
            <a:pPr>
              <a:defRPr/>
            </a:pPr>
            <a:fld id="{179C06AC-D205-4F40-ADE5-647FD521C5ED}" type="slidenum">
              <a:rPr lang="ru-RU"/>
              <a:pPr>
                <a:defRPr/>
              </a:pPr>
              <a:t>‹#›</a:t>
            </a:fld>
            <a:endParaRPr lang="ru-RU"/>
          </a:p>
        </p:txBody>
      </p:sp>
      <p:sp>
        <p:nvSpPr>
          <p:cNvPr id="50204" name="Rectangle 2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000">
                <a:effectLst>
                  <a:outerShdw blurRad="38100" dist="38100" dir="2700000" algn="tl">
                    <a:srgbClr val="000000"/>
                  </a:outerShdw>
                </a:effectLst>
                <a:latin typeface="Arial" charset="0"/>
              </a:defRPr>
            </a:lvl1pPr>
          </a:lstStyle>
          <a:p>
            <a:pPr>
              <a:defRPr/>
            </a:pPr>
            <a:endParaRPr lang="ru-RU"/>
          </a:p>
        </p:txBody>
      </p:sp>
    </p:spTree>
  </p:cSld>
  <p:clrMap bg1="dk2" tx1="lt1" bg2="dk1" tx2="lt2" accent1="accent1" accent2="accent2" accent3="accent3" accent4="accent4" accent5="accent5" accent6="accent6" hlink="hlink" folHlink="folHlink"/>
  <p:sldLayoutIdLst>
    <p:sldLayoutId id="2147484205"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0" r:id="rId12"/>
  </p:sldLayoutIdLst>
  <p:txStyles>
    <p:titleStyle>
      <a:lvl1pPr algn="ctr" rtl="0" fontAlgn="base">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2pPr>
      <a:lvl3pPr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3pPr>
      <a:lvl4pPr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4pPr>
      <a:lvl5pPr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5pPr>
      <a:lvl6pPr marL="457200"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pitchFamily="34" charset="0"/>
        </a:defRPr>
      </a:lvl6pPr>
      <a:lvl7pPr marL="914400"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pitchFamily="34" charset="0"/>
        </a:defRPr>
      </a:lvl7pPr>
      <a:lvl8pPr marL="1371600"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pitchFamily="34" charset="0"/>
        </a:defRPr>
      </a:lvl8pPr>
      <a:lvl9pPr marL="1828800"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8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80000"/>
        <a:buFont typeface="Wingdings" pitchFamily="2" charset="2"/>
        <a:buChar char="l"/>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hlink"/>
        </a:buClr>
        <a:buSzPct val="8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bwMode="ltGray">
      <p:bgPr>
        <a:solidFill>
          <a:srgbClr val="906D58"/>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9698" name="Rectangle 1026"/>
          <p:cNvSpPr>
            <a:spLocks noChangeArrowheads="1"/>
          </p:cNvSpPr>
          <p:nvPr/>
        </p:nvSpPr>
        <p:spPr bwMode="ltGray">
          <a:xfrm>
            <a:off x="609600" y="228600"/>
            <a:ext cx="8239125" cy="6391275"/>
          </a:xfrm>
          <a:prstGeom prst="rect">
            <a:avLst/>
          </a:prstGeom>
          <a:solidFill>
            <a:srgbClr val="EDE7E3"/>
          </a:solidFill>
          <a:ln w="9525">
            <a:noFill/>
            <a:miter lim="800000"/>
            <a:headEnd/>
            <a:tailEnd/>
          </a:ln>
        </p:spPr>
        <p:txBody>
          <a:bodyPr wrap="none" anchor="ctr"/>
          <a:lstStyle/>
          <a:p>
            <a:pPr algn="ctr" fontAlgn="auto">
              <a:spcBef>
                <a:spcPts val="0"/>
              </a:spcBef>
              <a:spcAft>
                <a:spcPts val="0"/>
              </a:spcAft>
              <a:defRPr/>
            </a:pPr>
            <a:endParaRPr kumimoji="1" lang="ru-RU">
              <a:latin typeface="+mn-lt"/>
            </a:endParaRPr>
          </a:p>
        </p:txBody>
      </p:sp>
      <p:sp>
        <p:nvSpPr>
          <p:cNvPr id="29699" name="Line 1027"/>
          <p:cNvSpPr>
            <a:spLocks noChangeShapeType="1"/>
          </p:cNvSpPr>
          <p:nvPr/>
        </p:nvSpPr>
        <p:spPr bwMode="ltGray">
          <a:xfrm>
            <a:off x="1016000" y="1600200"/>
            <a:ext cx="7670800" cy="0"/>
          </a:xfrm>
          <a:prstGeom prst="line">
            <a:avLst/>
          </a:prstGeom>
          <a:noFill/>
          <a:ln w="3175">
            <a:solidFill>
              <a:schemeClr val="bg2"/>
            </a:solidFill>
            <a:round/>
            <a:headEnd/>
            <a:tailEnd/>
          </a:ln>
        </p:spPr>
        <p:txBody>
          <a:bodyPr wrap="none" anchor="ctr"/>
          <a:lstStyle/>
          <a:p>
            <a:pPr fontAlgn="auto">
              <a:spcBef>
                <a:spcPts val="0"/>
              </a:spcBef>
              <a:spcAft>
                <a:spcPts val="0"/>
              </a:spcAft>
              <a:defRPr/>
            </a:pPr>
            <a:endParaRPr lang="ru-RU">
              <a:latin typeface="+mn-lt"/>
            </a:endParaRPr>
          </a:p>
        </p:txBody>
      </p:sp>
      <p:pic>
        <p:nvPicPr>
          <p:cNvPr id="10244" name="Picture 1028" descr="A:\minispir.GIF"/>
          <p:cNvPicPr>
            <a:picLocks noChangeAspect="1" noChangeArrowheads="1"/>
          </p:cNvPicPr>
          <p:nvPr/>
        </p:nvPicPr>
        <p:blipFill>
          <a:blip r:embed="rId16">
            <a:extLst>
              <a:ext uri="{28A0092B-C50C-407E-A947-70E740481C1C}">
                <a14:useLocalDpi xmlns:a14="http://schemas.microsoft.com/office/drawing/2010/main" val="0"/>
              </a:ext>
            </a:extLst>
          </a:blip>
          <a:srcRect b="5333"/>
          <a:stretch>
            <a:fillRect/>
          </a:stretch>
        </p:blipFill>
        <p:spPr bwMode="ltGray">
          <a:xfrm>
            <a:off x="0" y="50800"/>
            <a:ext cx="118110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1029" descr="A:\minispir.GIF"/>
          <p:cNvPicPr>
            <a:picLocks noChangeAspect="1" noChangeArrowheads="1"/>
          </p:cNvPicPr>
          <p:nvPr/>
        </p:nvPicPr>
        <p:blipFill>
          <a:blip r:embed="rId16">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Rectangle 1030"/>
          <p:cNvSpPr>
            <a:spLocks noGrp="1" noChangeArrowheads="1"/>
          </p:cNvSpPr>
          <p:nvPr>
            <p:ph type="title"/>
          </p:nvPr>
        </p:nvSpPr>
        <p:spPr bwMode="auto">
          <a:xfrm>
            <a:off x="1066800" y="381000"/>
            <a:ext cx="7620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47" name="Rectangle 1031"/>
          <p:cNvSpPr>
            <a:spLocks noGrp="1" noChangeArrowheads="1"/>
          </p:cNvSpPr>
          <p:nvPr>
            <p:ph type="body" idx="1"/>
          </p:nvPr>
        </p:nvSpPr>
        <p:spPr bwMode="auto">
          <a:xfrm>
            <a:off x="1066800" y="1752600"/>
            <a:ext cx="762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9704" name="Rectangle 1032"/>
          <p:cNvSpPr>
            <a:spLocks noGrp="1" noChangeArrowheads="1"/>
          </p:cNvSpPr>
          <p:nvPr>
            <p:ph type="dt" sz="half" idx="2"/>
          </p:nvPr>
        </p:nvSpPr>
        <p:spPr bwMode="auto">
          <a:xfrm>
            <a:off x="1014413" y="6107113"/>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Arial" charset="0"/>
              </a:defRPr>
            </a:lvl1pPr>
          </a:lstStyle>
          <a:p>
            <a:pPr>
              <a:defRPr/>
            </a:pPr>
            <a:endParaRPr lang="ru-RU"/>
          </a:p>
        </p:txBody>
      </p:sp>
      <p:sp>
        <p:nvSpPr>
          <p:cNvPr id="29705" name="Rectangle 1033"/>
          <p:cNvSpPr>
            <a:spLocks noGrp="1" noChangeArrowheads="1"/>
          </p:cNvSpPr>
          <p:nvPr>
            <p:ph type="ftr" sz="quarter" idx="3"/>
          </p:nvPr>
        </p:nvSpPr>
        <p:spPr bwMode="auto">
          <a:xfrm>
            <a:off x="3452813" y="6107113"/>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Arial" charset="0"/>
              </a:defRPr>
            </a:lvl1pPr>
          </a:lstStyle>
          <a:p>
            <a:pPr>
              <a:defRPr/>
            </a:pPr>
            <a:endParaRPr lang="ru-RU"/>
          </a:p>
        </p:txBody>
      </p:sp>
      <p:sp>
        <p:nvSpPr>
          <p:cNvPr id="29706" name="Rectangle 1034"/>
          <p:cNvSpPr>
            <a:spLocks noGrp="1" noChangeArrowheads="1"/>
          </p:cNvSpPr>
          <p:nvPr>
            <p:ph type="sldNum" sz="quarter" idx="4"/>
          </p:nvPr>
        </p:nvSpPr>
        <p:spPr bwMode="auto">
          <a:xfrm>
            <a:off x="6881813" y="6107113"/>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latin typeface="Arial" charset="0"/>
              </a:defRPr>
            </a:lvl1pPr>
          </a:lstStyle>
          <a:p>
            <a:pPr>
              <a:defRPr/>
            </a:pPr>
            <a:fld id="{5017A929-BD8C-4A29-B041-117EFA6B09C7}"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4206"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 id="2147484071" r:id="rId12"/>
    <p:sldLayoutId id="2147484072" r:id="rId13"/>
    <p:sldLayoutId id="2147484073" r:id="rId14"/>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1266" name="Group 2"/>
          <p:cNvGrpSpPr>
            <a:grpSpLocks/>
          </p:cNvGrpSpPr>
          <p:nvPr/>
        </p:nvGrpSpPr>
        <p:grpSpPr bwMode="auto">
          <a:xfrm>
            <a:off x="6303963" y="0"/>
            <a:ext cx="2840037" cy="3254375"/>
            <a:chOff x="3115" y="0"/>
            <a:chExt cx="2170" cy="2486"/>
          </a:xfrm>
        </p:grpSpPr>
        <p:grpSp>
          <p:nvGrpSpPr>
            <p:cNvPr id="11272" name="Group 3"/>
            <p:cNvGrpSpPr>
              <a:grpSpLocks/>
            </p:cNvGrpSpPr>
            <p:nvPr/>
          </p:nvGrpSpPr>
          <p:grpSpPr bwMode="auto">
            <a:xfrm>
              <a:off x="4080" y="1910"/>
              <a:ext cx="768" cy="576"/>
              <a:chOff x="0" y="0"/>
              <a:chExt cx="768" cy="576"/>
            </a:xfrm>
          </p:grpSpPr>
          <p:sp>
            <p:nvSpPr>
              <p:cNvPr id="17412" name="Oval 4"/>
              <p:cNvSpPr>
                <a:spLocks noChangeArrowheads="1"/>
              </p:cNvSpPr>
              <p:nvPr/>
            </p:nvSpPr>
            <p:spPr bwMode="hidden">
              <a:xfrm>
                <a:off x="3"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7413" name="Oval 5"/>
              <p:cNvSpPr>
                <a:spLocks noChangeArrowheads="1"/>
              </p:cNvSpPr>
              <p:nvPr/>
            </p:nvSpPr>
            <p:spPr bwMode="hidden">
              <a:xfrm>
                <a:off x="276" y="252"/>
                <a:ext cx="188"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273" name="Group 6"/>
            <p:cNvGrpSpPr>
              <a:grpSpLocks/>
            </p:cNvGrpSpPr>
            <p:nvPr/>
          </p:nvGrpSpPr>
          <p:grpSpPr bwMode="auto">
            <a:xfrm>
              <a:off x="4257" y="1103"/>
              <a:ext cx="768" cy="576"/>
              <a:chOff x="0" y="0"/>
              <a:chExt cx="768" cy="576"/>
            </a:xfrm>
          </p:grpSpPr>
          <p:sp>
            <p:nvSpPr>
              <p:cNvPr id="17415" name="Oval 7"/>
              <p:cNvSpPr>
                <a:spLocks noChangeArrowheads="1"/>
              </p:cNvSpPr>
              <p:nvPr/>
            </p:nvSpPr>
            <p:spPr bwMode="hidden">
              <a:xfrm>
                <a:off x="-3" y="3"/>
                <a:ext cx="771"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7416" name="Oval 8"/>
              <p:cNvSpPr>
                <a:spLocks noChangeArrowheads="1"/>
              </p:cNvSpPr>
              <p:nvPr/>
            </p:nvSpPr>
            <p:spPr bwMode="hidden">
              <a:xfrm>
                <a:off x="276" y="254"/>
                <a:ext cx="186" cy="109"/>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274" name="Group 9"/>
            <p:cNvGrpSpPr>
              <a:grpSpLocks/>
            </p:cNvGrpSpPr>
            <p:nvPr/>
          </p:nvGrpSpPr>
          <p:grpSpPr bwMode="auto">
            <a:xfrm>
              <a:off x="3134" y="0"/>
              <a:ext cx="768" cy="576"/>
              <a:chOff x="0" y="0"/>
              <a:chExt cx="768" cy="576"/>
            </a:xfrm>
          </p:grpSpPr>
          <p:sp>
            <p:nvSpPr>
              <p:cNvPr id="17418" name="Oval 10"/>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7419" name="Oval 11"/>
              <p:cNvSpPr>
                <a:spLocks noChangeArrowheads="1"/>
              </p:cNvSpPr>
              <p:nvPr/>
            </p:nvSpPr>
            <p:spPr bwMode="hidden">
              <a:xfrm>
                <a:off x="276" y="252"/>
                <a:ext cx="188"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275" name="Group 12"/>
            <p:cNvGrpSpPr>
              <a:grpSpLocks/>
            </p:cNvGrpSpPr>
            <p:nvPr/>
          </p:nvGrpSpPr>
          <p:grpSpPr bwMode="auto">
            <a:xfrm>
              <a:off x="3115" y="0"/>
              <a:ext cx="2170" cy="1702"/>
              <a:chOff x="3115" y="0"/>
              <a:chExt cx="2170" cy="1702"/>
            </a:xfrm>
          </p:grpSpPr>
          <p:grpSp>
            <p:nvGrpSpPr>
              <p:cNvPr id="11276" name="Group 13"/>
              <p:cNvGrpSpPr>
                <a:grpSpLocks/>
              </p:cNvGrpSpPr>
              <p:nvPr/>
            </p:nvGrpSpPr>
            <p:grpSpPr bwMode="auto">
              <a:xfrm>
                <a:off x="3640" y="308"/>
                <a:ext cx="1145" cy="844"/>
                <a:chOff x="1265" y="814"/>
                <a:chExt cx="2919" cy="2151"/>
              </a:xfrm>
            </p:grpSpPr>
            <p:sp>
              <p:nvSpPr>
                <p:cNvPr id="17422" name="Oval 14"/>
                <p:cNvSpPr>
                  <a:spLocks noChangeArrowheads="1"/>
                </p:cNvSpPr>
                <p:nvPr/>
              </p:nvSpPr>
              <p:spPr bwMode="hidden">
                <a:xfrm>
                  <a:off x="1266" y="814"/>
                  <a:ext cx="2919" cy="2151"/>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7423" name="Oval 15"/>
                <p:cNvSpPr>
                  <a:spLocks noChangeArrowheads="1"/>
                </p:cNvSpPr>
                <p:nvPr/>
              </p:nvSpPr>
              <p:spPr bwMode="hidden">
                <a:xfrm>
                  <a:off x="2382" y="1602"/>
                  <a:ext cx="578" cy="405"/>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277" name="Group 16"/>
              <p:cNvGrpSpPr>
                <a:grpSpLocks/>
              </p:cNvGrpSpPr>
              <p:nvPr/>
            </p:nvGrpSpPr>
            <p:grpSpPr bwMode="auto">
              <a:xfrm>
                <a:off x="3115" y="0"/>
                <a:ext cx="2145" cy="1702"/>
                <a:chOff x="3115" y="0"/>
                <a:chExt cx="2145" cy="1702"/>
              </a:xfrm>
            </p:grpSpPr>
            <p:grpSp>
              <p:nvGrpSpPr>
                <p:cNvPr id="11300" name="Group 17"/>
                <p:cNvGrpSpPr>
                  <a:grpSpLocks/>
                </p:cNvGrpSpPr>
                <p:nvPr/>
              </p:nvGrpSpPr>
              <p:grpSpPr bwMode="auto">
                <a:xfrm>
                  <a:off x="4505" y="589"/>
                  <a:ext cx="493" cy="912"/>
                  <a:chOff x="3471" y="1530"/>
                  <a:chExt cx="1258" cy="2327"/>
                </a:xfrm>
              </p:grpSpPr>
              <p:sp>
                <p:nvSpPr>
                  <p:cNvPr id="17426" name="Freeform 18"/>
                  <p:cNvSpPr>
                    <a:spLocks/>
                  </p:cNvSpPr>
                  <p:nvPr/>
                </p:nvSpPr>
                <p:spPr bwMode="hidden">
                  <a:xfrm rot="2711884">
                    <a:off x="2778" y="2236"/>
                    <a:ext cx="1699"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7427" name="Freeform 19"/>
                  <p:cNvSpPr>
                    <a:spLocks/>
                  </p:cNvSpPr>
                  <p:nvPr/>
                </p:nvSpPr>
                <p:spPr bwMode="hidden">
                  <a:xfrm rot="2711884">
                    <a:off x="4036" y="3132"/>
                    <a:ext cx="891" cy="4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11301" name="Group 20"/>
                <p:cNvGrpSpPr>
                  <a:grpSpLocks/>
                </p:cNvGrpSpPr>
                <p:nvPr/>
              </p:nvGrpSpPr>
              <p:grpSpPr bwMode="auto">
                <a:xfrm>
                  <a:off x="4267" y="781"/>
                  <a:ext cx="966" cy="522"/>
                  <a:chOff x="2864" y="2019"/>
                  <a:chExt cx="2463" cy="1332"/>
                </a:xfrm>
              </p:grpSpPr>
              <p:sp>
                <p:nvSpPr>
                  <p:cNvPr id="17429" name="Freeform 21"/>
                  <p:cNvSpPr>
                    <a:spLocks/>
                  </p:cNvSpPr>
                  <p:nvPr/>
                </p:nvSpPr>
                <p:spPr bwMode="hidden">
                  <a:xfrm rot="2104081">
                    <a:off x="2865" y="2019"/>
                    <a:ext cx="1812"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30" name="Freeform 22"/>
                  <p:cNvSpPr>
                    <a:spLocks/>
                  </p:cNvSpPr>
                  <p:nvPr/>
                </p:nvSpPr>
                <p:spPr bwMode="hidden">
                  <a:xfrm rot="2104081">
                    <a:off x="4352" y="2805"/>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02" name="Group 23"/>
                <p:cNvGrpSpPr>
                  <a:grpSpLocks/>
                </p:cNvGrpSpPr>
                <p:nvPr/>
              </p:nvGrpSpPr>
              <p:grpSpPr bwMode="auto">
                <a:xfrm>
                  <a:off x="4280" y="707"/>
                  <a:ext cx="971" cy="417"/>
                  <a:chOff x="2897" y="1832"/>
                  <a:chExt cx="2477" cy="1064"/>
                </a:xfrm>
              </p:grpSpPr>
              <p:sp>
                <p:nvSpPr>
                  <p:cNvPr id="17432" name="Freeform 24"/>
                  <p:cNvSpPr>
                    <a:spLocks/>
                  </p:cNvSpPr>
                  <p:nvPr/>
                </p:nvSpPr>
                <p:spPr bwMode="hidden">
                  <a:xfrm rot="1582915">
                    <a:off x="2896" y="1832"/>
                    <a:ext cx="1736" cy="30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33" name="Freeform 25"/>
                  <p:cNvSpPr>
                    <a:spLocks/>
                  </p:cNvSpPr>
                  <p:nvPr/>
                </p:nvSpPr>
                <p:spPr bwMode="hidden">
                  <a:xfrm rot="1582915">
                    <a:off x="4443" y="2420"/>
                    <a:ext cx="931" cy="47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03" name="Group 26"/>
                <p:cNvGrpSpPr>
                  <a:grpSpLocks/>
                </p:cNvGrpSpPr>
                <p:nvPr/>
              </p:nvGrpSpPr>
              <p:grpSpPr bwMode="auto">
                <a:xfrm>
                  <a:off x="4291" y="630"/>
                  <a:ext cx="969" cy="364"/>
                  <a:chOff x="2924" y="1636"/>
                  <a:chExt cx="2472" cy="927"/>
                </a:xfrm>
              </p:grpSpPr>
              <p:sp>
                <p:nvSpPr>
                  <p:cNvPr id="17435" name="Freeform 27"/>
                  <p:cNvSpPr>
                    <a:spLocks/>
                  </p:cNvSpPr>
                  <p:nvPr/>
                </p:nvSpPr>
                <p:spPr bwMode="hidden">
                  <a:xfrm rot="1080363">
                    <a:off x="2907" y="1616"/>
                    <a:ext cx="1680" cy="3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36" name="Freeform 28"/>
                  <p:cNvSpPr>
                    <a:spLocks/>
                  </p:cNvSpPr>
                  <p:nvPr/>
                </p:nvSpPr>
                <p:spPr bwMode="hidden">
                  <a:xfrm rot="1080363">
                    <a:off x="4488" y="2030"/>
                    <a:ext cx="891" cy="51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04" name="Group 29"/>
                <p:cNvGrpSpPr>
                  <a:grpSpLocks/>
                </p:cNvGrpSpPr>
                <p:nvPr/>
              </p:nvGrpSpPr>
              <p:grpSpPr bwMode="auto">
                <a:xfrm>
                  <a:off x="4304" y="543"/>
                  <a:ext cx="918" cy="258"/>
                  <a:chOff x="2958" y="1414"/>
                  <a:chExt cx="2342" cy="657"/>
                </a:xfrm>
              </p:grpSpPr>
              <p:sp>
                <p:nvSpPr>
                  <p:cNvPr id="17438" name="Freeform 30"/>
                  <p:cNvSpPr>
                    <a:spLocks/>
                  </p:cNvSpPr>
                  <p:nvPr/>
                </p:nvSpPr>
                <p:spPr bwMode="hidden">
                  <a:xfrm rot="463793">
                    <a:off x="2957" y="1415"/>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39" name="Freeform 31"/>
                  <p:cNvSpPr>
                    <a:spLocks/>
                  </p:cNvSpPr>
                  <p:nvPr/>
                </p:nvSpPr>
                <p:spPr bwMode="hidden">
                  <a:xfrm rot="463793">
                    <a:off x="4470" y="1581"/>
                    <a:ext cx="829" cy="45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05" name="Group 32"/>
                <p:cNvGrpSpPr>
                  <a:grpSpLocks/>
                </p:cNvGrpSpPr>
                <p:nvPr/>
              </p:nvGrpSpPr>
              <p:grpSpPr bwMode="auto">
                <a:xfrm>
                  <a:off x="4314" y="487"/>
                  <a:ext cx="843" cy="134"/>
                  <a:chOff x="2983" y="1269"/>
                  <a:chExt cx="2150" cy="343"/>
                </a:xfrm>
              </p:grpSpPr>
              <p:sp>
                <p:nvSpPr>
                  <p:cNvPr id="17441" name="Freeform 33"/>
                  <p:cNvSpPr>
                    <a:spLocks/>
                  </p:cNvSpPr>
                  <p:nvPr/>
                </p:nvSpPr>
                <p:spPr bwMode="hidden">
                  <a:xfrm rot="-84182">
                    <a:off x="2982" y="1286"/>
                    <a:ext cx="1404" cy="22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42" name="Freeform 34"/>
                  <p:cNvSpPr>
                    <a:spLocks/>
                  </p:cNvSpPr>
                  <p:nvPr/>
                </p:nvSpPr>
                <p:spPr bwMode="hidden">
                  <a:xfrm rot="-84182">
                    <a:off x="4377" y="1249"/>
                    <a:ext cx="755" cy="36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06" name="Group 35"/>
                <p:cNvGrpSpPr>
                  <a:grpSpLocks/>
                </p:cNvGrpSpPr>
                <p:nvPr/>
              </p:nvGrpSpPr>
              <p:grpSpPr bwMode="auto">
                <a:xfrm>
                  <a:off x="4296" y="349"/>
                  <a:ext cx="737" cy="167"/>
                  <a:chOff x="2938" y="917"/>
                  <a:chExt cx="1879" cy="427"/>
                </a:xfrm>
              </p:grpSpPr>
              <p:sp>
                <p:nvSpPr>
                  <p:cNvPr id="17444" name="Freeform 36"/>
                  <p:cNvSpPr>
                    <a:spLocks/>
                  </p:cNvSpPr>
                  <p:nvPr/>
                </p:nvSpPr>
                <p:spPr bwMode="hidden">
                  <a:xfrm rot="-802576">
                    <a:off x="2902" y="1128"/>
                    <a:ext cx="1252" cy="20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45" name="Freeform 37"/>
                  <p:cNvSpPr>
                    <a:spLocks/>
                  </p:cNvSpPr>
                  <p:nvPr/>
                </p:nvSpPr>
                <p:spPr bwMode="hidden">
                  <a:xfrm rot="-802576">
                    <a:off x="4148" y="918"/>
                    <a:ext cx="668" cy="3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07" name="Group 38"/>
                <p:cNvGrpSpPr>
                  <a:grpSpLocks/>
                </p:cNvGrpSpPr>
                <p:nvPr/>
              </p:nvGrpSpPr>
              <p:grpSpPr bwMode="auto">
                <a:xfrm>
                  <a:off x="3394" y="637"/>
                  <a:ext cx="493" cy="912"/>
                  <a:chOff x="637" y="1653"/>
                  <a:chExt cx="1257" cy="2326"/>
                </a:xfrm>
              </p:grpSpPr>
              <p:sp>
                <p:nvSpPr>
                  <p:cNvPr id="17447" name="Freeform 39"/>
                  <p:cNvSpPr>
                    <a:spLocks/>
                  </p:cNvSpPr>
                  <p:nvPr/>
                </p:nvSpPr>
                <p:spPr bwMode="hidden">
                  <a:xfrm rot="18888116" flipH="1">
                    <a:off x="866" y="2351"/>
                    <a:ext cx="1726" cy="29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48" name="Freeform 40"/>
                  <p:cNvSpPr>
                    <a:spLocks/>
                  </p:cNvSpPr>
                  <p:nvPr/>
                </p:nvSpPr>
                <p:spPr bwMode="hidden">
                  <a:xfrm rot="18888116" flipH="1">
                    <a:off x="419" y="3271"/>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11308" name="Group 41"/>
                <p:cNvGrpSpPr>
                  <a:grpSpLocks/>
                </p:cNvGrpSpPr>
                <p:nvPr/>
              </p:nvGrpSpPr>
              <p:grpSpPr bwMode="auto">
                <a:xfrm>
                  <a:off x="3142" y="850"/>
                  <a:ext cx="966" cy="522"/>
                  <a:chOff x="-5" y="2196"/>
                  <a:chExt cx="2463" cy="1332"/>
                </a:xfrm>
              </p:grpSpPr>
              <p:sp>
                <p:nvSpPr>
                  <p:cNvPr id="17450" name="Freeform 42"/>
                  <p:cNvSpPr>
                    <a:spLocks/>
                  </p:cNvSpPr>
                  <p:nvPr/>
                </p:nvSpPr>
                <p:spPr bwMode="hidden">
                  <a:xfrm rot="19495919" flipH="1">
                    <a:off x="644" y="2196"/>
                    <a:ext cx="1797"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51" name="Freeform 43"/>
                  <p:cNvSpPr>
                    <a:spLocks/>
                  </p:cNvSpPr>
                  <p:nvPr/>
                </p:nvSpPr>
                <p:spPr bwMode="hidden">
                  <a:xfrm rot="19495919" flipH="1">
                    <a:off x="-6" y="2982"/>
                    <a:ext cx="968"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11309" name="Group 44"/>
                <p:cNvGrpSpPr>
                  <a:grpSpLocks/>
                </p:cNvGrpSpPr>
                <p:nvPr/>
              </p:nvGrpSpPr>
              <p:grpSpPr bwMode="auto">
                <a:xfrm>
                  <a:off x="3124" y="777"/>
                  <a:ext cx="971" cy="417"/>
                  <a:chOff x="-52" y="2009"/>
                  <a:chExt cx="2477" cy="1064"/>
                </a:xfrm>
              </p:grpSpPr>
              <p:sp>
                <p:nvSpPr>
                  <p:cNvPr id="17453" name="Freeform 45"/>
                  <p:cNvSpPr>
                    <a:spLocks/>
                  </p:cNvSpPr>
                  <p:nvPr/>
                </p:nvSpPr>
                <p:spPr bwMode="hidden">
                  <a:xfrm rot="20017085" flipH="1">
                    <a:off x="689" y="2010"/>
                    <a:ext cx="1736" cy="30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54" name="Freeform 46"/>
                  <p:cNvSpPr>
                    <a:spLocks/>
                  </p:cNvSpPr>
                  <p:nvPr/>
                </p:nvSpPr>
                <p:spPr bwMode="hidden">
                  <a:xfrm rot="20017085" flipH="1">
                    <a:off x="-53" y="2598"/>
                    <a:ext cx="931" cy="45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11310" name="Group 47"/>
                <p:cNvGrpSpPr>
                  <a:grpSpLocks/>
                </p:cNvGrpSpPr>
                <p:nvPr/>
              </p:nvGrpSpPr>
              <p:grpSpPr bwMode="auto">
                <a:xfrm>
                  <a:off x="3115" y="700"/>
                  <a:ext cx="969" cy="363"/>
                  <a:chOff x="-74" y="1813"/>
                  <a:chExt cx="2472" cy="927"/>
                </a:xfrm>
              </p:grpSpPr>
              <p:sp>
                <p:nvSpPr>
                  <p:cNvPr id="17456" name="Freeform 48"/>
                  <p:cNvSpPr>
                    <a:spLocks/>
                  </p:cNvSpPr>
                  <p:nvPr/>
                </p:nvSpPr>
                <p:spPr bwMode="hidden">
                  <a:xfrm rot="20519637" flipH="1">
                    <a:off x="721" y="1812"/>
                    <a:ext cx="1677" cy="32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57" name="Freeform 49"/>
                  <p:cNvSpPr>
                    <a:spLocks/>
                  </p:cNvSpPr>
                  <p:nvPr/>
                </p:nvSpPr>
                <p:spPr bwMode="hidden">
                  <a:xfrm rot="20519637" flipH="1">
                    <a:off x="-74" y="2212"/>
                    <a:ext cx="900" cy="51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11311" name="Group 50"/>
                <p:cNvGrpSpPr>
                  <a:grpSpLocks/>
                </p:cNvGrpSpPr>
                <p:nvPr/>
              </p:nvGrpSpPr>
              <p:grpSpPr bwMode="auto">
                <a:xfrm>
                  <a:off x="3153" y="613"/>
                  <a:ext cx="918" cy="257"/>
                  <a:chOff x="22" y="1591"/>
                  <a:chExt cx="2342" cy="657"/>
                </a:xfrm>
              </p:grpSpPr>
              <p:sp>
                <p:nvSpPr>
                  <p:cNvPr id="17459" name="Freeform 51"/>
                  <p:cNvSpPr>
                    <a:spLocks/>
                  </p:cNvSpPr>
                  <p:nvPr/>
                </p:nvSpPr>
                <p:spPr bwMode="hidden">
                  <a:xfrm rot="21136207" flipH="1">
                    <a:off x="819" y="1574"/>
                    <a:ext cx="154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60" name="Freeform 52"/>
                  <p:cNvSpPr>
                    <a:spLocks/>
                  </p:cNvSpPr>
                  <p:nvPr/>
                </p:nvSpPr>
                <p:spPr bwMode="hidden">
                  <a:xfrm rot="21136207" flipH="1">
                    <a:off x="21" y="1757"/>
                    <a:ext cx="829"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11312" name="Group 53"/>
                <p:cNvGrpSpPr>
                  <a:grpSpLocks/>
                </p:cNvGrpSpPr>
                <p:nvPr/>
              </p:nvGrpSpPr>
              <p:grpSpPr bwMode="auto">
                <a:xfrm>
                  <a:off x="3218" y="556"/>
                  <a:ext cx="843" cy="134"/>
                  <a:chOff x="189" y="1446"/>
                  <a:chExt cx="2150" cy="343"/>
                </a:xfrm>
              </p:grpSpPr>
              <p:sp>
                <p:nvSpPr>
                  <p:cNvPr id="17462" name="Freeform 54"/>
                  <p:cNvSpPr>
                    <a:spLocks/>
                  </p:cNvSpPr>
                  <p:nvPr/>
                </p:nvSpPr>
                <p:spPr bwMode="hidden">
                  <a:xfrm rot="84182" flipH="1">
                    <a:off x="935" y="1463"/>
                    <a:ext cx="1404" cy="22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63" name="Freeform 55"/>
                  <p:cNvSpPr>
                    <a:spLocks/>
                  </p:cNvSpPr>
                  <p:nvPr/>
                </p:nvSpPr>
                <p:spPr bwMode="hidden">
                  <a:xfrm rot="84182" flipH="1">
                    <a:off x="189" y="1426"/>
                    <a:ext cx="755" cy="36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11313" name="Group 56"/>
                <p:cNvGrpSpPr>
                  <a:grpSpLocks/>
                </p:cNvGrpSpPr>
                <p:nvPr/>
              </p:nvGrpSpPr>
              <p:grpSpPr bwMode="auto">
                <a:xfrm>
                  <a:off x="3342" y="418"/>
                  <a:ext cx="737" cy="167"/>
                  <a:chOff x="505" y="1094"/>
                  <a:chExt cx="1879" cy="427"/>
                </a:xfrm>
              </p:grpSpPr>
              <p:sp>
                <p:nvSpPr>
                  <p:cNvPr id="17465" name="Freeform 57"/>
                  <p:cNvSpPr>
                    <a:spLocks/>
                  </p:cNvSpPr>
                  <p:nvPr/>
                </p:nvSpPr>
                <p:spPr bwMode="hidden">
                  <a:xfrm rot="802576" flipH="1">
                    <a:off x="1151" y="1306"/>
                    <a:ext cx="1234"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66" name="Freeform 58"/>
                  <p:cNvSpPr>
                    <a:spLocks/>
                  </p:cNvSpPr>
                  <p:nvPr/>
                </p:nvSpPr>
                <p:spPr bwMode="hidden">
                  <a:xfrm rot="802576" flipH="1">
                    <a:off x="505" y="1095"/>
                    <a:ext cx="662" cy="3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14" name="Group 59"/>
                <p:cNvGrpSpPr>
                  <a:grpSpLocks/>
                </p:cNvGrpSpPr>
                <p:nvPr/>
              </p:nvGrpSpPr>
              <p:grpSpPr bwMode="auto">
                <a:xfrm>
                  <a:off x="3386" y="341"/>
                  <a:ext cx="725" cy="218"/>
                  <a:chOff x="616" y="899"/>
                  <a:chExt cx="1850" cy="554"/>
                </a:xfrm>
              </p:grpSpPr>
              <p:sp>
                <p:nvSpPr>
                  <p:cNvPr id="17468" name="Freeform 60"/>
                  <p:cNvSpPr>
                    <a:spLocks/>
                  </p:cNvSpPr>
                  <p:nvPr/>
                </p:nvSpPr>
                <p:spPr bwMode="hidden">
                  <a:xfrm rot="1277471" flipH="1">
                    <a:off x="1231" y="1237"/>
                    <a:ext cx="1235"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69" name="Freeform 61"/>
                  <p:cNvSpPr>
                    <a:spLocks/>
                  </p:cNvSpPr>
                  <p:nvPr/>
                </p:nvSpPr>
                <p:spPr bwMode="hidden">
                  <a:xfrm rot="1277471" flipH="1">
                    <a:off x="615" y="898"/>
                    <a:ext cx="66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15" name="Group 62"/>
                <p:cNvGrpSpPr>
                  <a:grpSpLocks/>
                </p:cNvGrpSpPr>
                <p:nvPr/>
              </p:nvGrpSpPr>
              <p:grpSpPr bwMode="auto">
                <a:xfrm>
                  <a:off x="3472" y="231"/>
                  <a:ext cx="693" cy="291"/>
                  <a:chOff x="3472" y="231"/>
                  <a:chExt cx="693" cy="291"/>
                </a:xfrm>
              </p:grpSpPr>
              <p:sp>
                <p:nvSpPr>
                  <p:cNvPr id="17471" name="Freeform 63"/>
                  <p:cNvSpPr>
                    <a:spLocks/>
                  </p:cNvSpPr>
                  <p:nvPr/>
                </p:nvSpPr>
                <p:spPr bwMode="hidden">
                  <a:xfrm rot="2028410" flipH="1">
                    <a:off x="3679" y="438"/>
                    <a:ext cx="483"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72" name="Freeform 64"/>
                  <p:cNvSpPr>
                    <a:spLocks/>
                  </p:cNvSpPr>
                  <p:nvPr/>
                </p:nvSpPr>
                <p:spPr bwMode="hidden">
                  <a:xfrm rot="2028410" flipH="1">
                    <a:off x="3472" y="228"/>
                    <a:ext cx="260" cy="13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16" name="Group 65"/>
                <p:cNvGrpSpPr>
                  <a:grpSpLocks/>
                </p:cNvGrpSpPr>
                <p:nvPr/>
              </p:nvGrpSpPr>
              <p:grpSpPr bwMode="auto">
                <a:xfrm>
                  <a:off x="3554" y="118"/>
                  <a:ext cx="664" cy="349"/>
                  <a:chOff x="3554" y="118"/>
                  <a:chExt cx="664" cy="349"/>
                </a:xfrm>
              </p:grpSpPr>
              <p:sp>
                <p:nvSpPr>
                  <p:cNvPr id="17474" name="Freeform 66"/>
                  <p:cNvSpPr>
                    <a:spLocks/>
                  </p:cNvSpPr>
                  <p:nvPr/>
                </p:nvSpPr>
                <p:spPr bwMode="hidden">
                  <a:xfrm rot="2664424" flipH="1">
                    <a:off x="3728" y="383"/>
                    <a:ext cx="490"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75" name="Freeform 67"/>
                  <p:cNvSpPr>
                    <a:spLocks/>
                  </p:cNvSpPr>
                  <p:nvPr/>
                </p:nvSpPr>
                <p:spPr bwMode="hidden">
                  <a:xfrm rot="2664424" flipH="1">
                    <a:off x="3554" y="118"/>
                    <a:ext cx="263"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17" name="Group 68"/>
                <p:cNvGrpSpPr>
                  <a:grpSpLocks/>
                </p:cNvGrpSpPr>
                <p:nvPr/>
              </p:nvGrpSpPr>
              <p:grpSpPr bwMode="auto">
                <a:xfrm>
                  <a:off x="3784" y="30"/>
                  <a:ext cx="305" cy="593"/>
                  <a:chOff x="1633" y="104"/>
                  <a:chExt cx="778" cy="1512"/>
                </a:xfrm>
              </p:grpSpPr>
              <p:sp>
                <p:nvSpPr>
                  <p:cNvPr id="17477" name="Freeform 69"/>
                  <p:cNvSpPr>
                    <a:spLocks/>
                  </p:cNvSpPr>
                  <p:nvPr/>
                </p:nvSpPr>
                <p:spPr bwMode="hidden">
                  <a:xfrm rot="3473776" flipH="1">
                    <a:off x="1752" y="958"/>
                    <a:ext cx="1101" cy="21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78" name="Freeform 70"/>
                  <p:cNvSpPr>
                    <a:spLocks/>
                  </p:cNvSpPr>
                  <p:nvPr/>
                </p:nvSpPr>
                <p:spPr bwMode="hidden">
                  <a:xfrm rot="3473776" flipH="1">
                    <a:off x="1505" y="231"/>
                    <a:ext cx="591"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18" name="Group 71"/>
                <p:cNvGrpSpPr>
                  <a:grpSpLocks/>
                </p:cNvGrpSpPr>
                <p:nvPr/>
              </p:nvGrpSpPr>
              <p:grpSpPr bwMode="auto">
                <a:xfrm>
                  <a:off x="3903" y="0"/>
                  <a:ext cx="248" cy="601"/>
                  <a:chOff x="1935" y="28"/>
                  <a:chExt cx="634" cy="1534"/>
                </a:xfrm>
              </p:grpSpPr>
              <p:sp>
                <p:nvSpPr>
                  <p:cNvPr id="17480" name="Freeform 72"/>
                  <p:cNvSpPr>
                    <a:spLocks/>
                  </p:cNvSpPr>
                  <p:nvPr/>
                </p:nvSpPr>
                <p:spPr bwMode="hidden">
                  <a:xfrm rot="4126480" flipH="1">
                    <a:off x="1942" y="915"/>
                    <a:ext cx="1040"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81" name="Freeform 73"/>
                  <p:cNvSpPr>
                    <a:spLocks/>
                  </p:cNvSpPr>
                  <p:nvPr/>
                </p:nvSpPr>
                <p:spPr bwMode="hidden">
                  <a:xfrm rot="4126480" flipH="1">
                    <a:off x="1820"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19" name="Group 74"/>
                <p:cNvGrpSpPr>
                  <a:grpSpLocks/>
                </p:cNvGrpSpPr>
                <p:nvPr/>
              </p:nvGrpSpPr>
              <p:grpSpPr bwMode="auto">
                <a:xfrm>
                  <a:off x="4251" y="252"/>
                  <a:ext cx="723" cy="222"/>
                  <a:chOff x="2822" y="672"/>
                  <a:chExt cx="1845" cy="566"/>
                </a:xfrm>
              </p:grpSpPr>
              <p:sp>
                <p:nvSpPr>
                  <p:cNvPr id="17483" name="Freeform 75"/>
                  <p:cNvSpPr>
                    <a:spLocks/>
                  </p:cNvSpPr>
                  <p:nvPr/>
                </p:nvSpPr>
                <p:spPr bwMode="hidden">
                  <a:xfrm rot="-1325434">
                    <a:off x="2805" y="1022"/>
                    <a:ext cx="1229"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84" name="Freeform 76"/>
                  <p:cNvSpPr>
                    <a:spLocks/>
                  </p:cNvSpPr>
                  <p:nvPr/>
                </p:nvSpPr>
                <p:spPr bwMode="hidden">
                  <a:xfrm rot="-1325434">
                    <a:off x="4003" y="673"/>
                    <a:ext cx="647"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20" name="Group 77"/>
                <p:cNvGrpSpPr>
                  <a:grpSpLocks/>
                </p:cNvGrpSpPr>
                <p:nvPr/>
              </p:nvGrpSpPr>
              <p:grpSpPr bwMode="auto">
                <a:xfrm>
                  <a:off x="4196" y="163"/>
                  <a:ext cx="699" cy="282"/>
                  <a:chOff x="2683" y="445"/>
                  <a:chExt cx="1781" cy="717"/>
                </a:xfrm>
              </p:grpSpPr>
              <p:sp>
                <p:nvSpPr>
                  <p:cNvPr id="17486" name="Freeform 78"/>
                  <p:cNvSpPr>
                    <a:spLocks/>
                  </p:cNvSpPr>
                  <p:nvPr/>
                </p:nvSpPr>
                <p:spPr bwMode="hidden">
                  <a:xfrm rot="-1921064">
                    <a:off x="2682" y="946"/>
                    <a:ext cx="1227"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87" name="Freeform 79"/>
                  <p:cNvSpPr>
                    <a:spLocks/>
                  </p:cNvSpPr>
                  <p:nvPr/>
                </p:nvSpPr>
                <p:spPr bwMode="hidden">
                  <a:xfrm rot="-1921064">
                    <a:off x="3801" y="444"/>
                    <a:ext cx="646"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sp>
              <p:nvSpPr>
                <p:cNvPr id="17488" name="Freeform 80"/>
                <p:cNvSpPr>
                  <a:spLocks/>
                </p:cNvSpPr>
                <p:nvPr/>
              </p:nvSpPr>
              <p:spPr bwMode="hidden">
                <a:xfrm rot="4578755" flipH="1">
                  <a:off x="3968" y="372"/>
                  <a:ext cx="403" cy="5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7489" name="Freeform 81"/>
                <p:cNvSpPr>
                  <a:spLocks/>
                </p:cNvSpPr>
                <p:nvPr/>
              </p:nvSpPr>
              <p:spPr bwMode="hidden">
                <a:xfrm rot="4578755" flipH="1">
                  <a:off x="3977" y="77"/>
                  <a:ext cx="216" cy="9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nvGrpSpPr>
                <p:cNvPr id="11323" name="Group 82"/>
                <p:cNvGrpSpPr>
                  <a:grpSpLocks/>
                </p:cNvGrpSpPr>
                <p:nvPr/>
              </p:nvGrpSpPr>
              <p:grpSpPr bwMode="auto">
                <a:xfrm>
                  <a:off x="4242" y="5"/>
                  <a:ext cx="251" cy="596"/>
                  <a:chOff x="2800" y="41"/>
                  <a:chExt cx="640" cy="1520"/>
                </a:xfrm>
              </p:grpSpPr>
              <p:sp>
                <p:nvSpPr>
                  <p:cNvPr id="17491" name="Freeform 83"/>
                  <p:cNvSpPr>
                    <a:spLocks/>
                  </p:cNvSpPr>
                  <p:nvPr/>
                </p:nvSpPr>
                <p:spPr bwMode="hidden">
                  <a:xfrm rot="-3857755">
                    <a:off x="2371" y="927"/>
                    <a:ext cx="1042" cy="1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92" name="Freeform 84"/>
                  <p:cNvSpPr>
                    <a:spLocks/>
                  </p:cNvSpPr>
                  <p:nvPr/>
                </p:nvSpPr>
                <p:spPr bwMode="hidden">
                  <a:xfrm rot="-3857755">
                    <a:off x="3013" y="180"/>
                    <a:ext cx="566" cy="2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24" name="Group 85"/>
                <p:cNvGrpSpPr>
                  <a:grpSpLocks/>
                </p:cNvGrpSpPr>
                <p:nvPr/>
              </p:nvGrpSpPr>
              <p:grpSpPr bwMode="auto">
                <a:xfrm>
                  <a:off x="4295" y="53"/>
                  <a:ext cx="398" cy="574"/>
                  <a:chOff x="2934" y="163"/>
                  <a:chExt cx="1017" cy="1464"/>
                </a:xfrm>
              </p:grpSpPr>
              <p:sp>
                <p:nvSpPr>
                  <p:cNvPr id="17494" name="Freeform 86"/>
                  <p:cNvSpPr>
                    <a:spLocks/>
                  </p:cNvSpPr>
                  <p:nvPr/>
                </p:nvSpPr>
                <p:spPr bwMode="hidden">
                  <a:xfrm rot="-2777260">
                    <a:off x="2493" y="915"/>
                    <a:ext cx="1154"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95" name="Freeform 87"/>
                  <p:cNvSpPr>
                    <a:spLocks/>
                  </p:cNvSpPr>
                  <p:nvPr/>
                </p:nvSpPr>
                <p:spPr bwMode="hidden">
                  <a:xfrm rot="-2777260">
                    <a:off x="3431" y="262"/>
                    <a:ext cx="619" cy="42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25" name="Group 88"/>
                <p:cNvGrpSpPr>
                  <a:grpSpLocks/>
                </p:cNvGrpSpPr>
                <p:nvPr/>
              </p:nvGrpSpPr>
              <p:grpSpPr bwMode="auto">
                <a:xfrm>
                  <a:off x="4215" y="2"/>
                  <a:ext cx="95" cy="567"/>
                  <a:chOff x="2730" y="32"/>
                  <a:chExt cx="243" cy="1448"/>
                </a:xfrm>
              </p:grpSpPr>
              <p:sp>
                <p:nvSpPr>
                  <p:cNvPr id="17497" name="Freeform 89"/>
                  <p:cNvSpPr>
                    <a:spLocks/>
                  </p:cNvSpPr>
                  <p:nvPr/>
                </p:nvSpPr>
                <p:spPr bwMode="hidden">
                  <a:xfrm rot="-4903748">
                    <a:off x="2297" y="959"/>
                    <a:ext cx="954" cy="8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498" name="Freeform 90"/>
                  <p:cNvSpPr>
                    <a:spLocks/>
                  </p:cNvSpPr>
                  <p:nvPr/>
                </p:nvSpPr>
                <p:spPr bwMode="hidden">
                  <a:xfrm rot="-4903748">
                    <a:off x="2650" y="222"/>
                    <a:ext cx="511" cy="13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26" name="Group 91"/>
                <p:cNvGrpSpPr>
                  <a:grpSpLocks/>
                </p:cNvGrpSpPr>
                <p:nvPr/>
              </p:nvGrpSpPr>
              <p:grpSpPr bwMode="auto">
                <a:xfrm>
                  <a:off x="3514" y="683"/>
                  <a:ext cx="425" cy="960"/>
                  <a:chOff x="943" y="1769"/>
                  <a:chExt cx="1085" cy="2450"/>
                </a:xfrm>
              </p:grpSpPr>
              <p:sp>
                <p:nvSpPr>
                  <p:cNvPr id="17500" name="Freeform 92"/>
                  <p:cNvSpPr>
                    <a:spLocks/>
                  </p:cNvSpPr>
                  <p:nvPr/>
                </p:nvSpPr>
                <p:spPr bwMode="hidden">
                  <a:xfrm rot="18335692" flipH="1">
                    <a:off x="1009" y="2474"/>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501" name="Freeform 93"/>
                  <p:cNvSpPr>
                    <a:spLocks/>
                  </p:cNvSpPr>
                  <p:nvPr/>
                </p:nvSpPr>
                <p:spPr bwMode="hidden">
                  <a:xfrm rot="18335692" flipH="1">
                    <a:off x="731" y="3481"/>
                    <a:ext cx="913"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11327" name="Group 94"/>
                <p:cNvGrpSpPr>
                  <a:grpSpLocks/>
                </p:cNvGrpSpPr>
                <p:nvPr/>
              </p:nvGrpSpPr>
              <p:grpSpPr bwMode="auto">
                <a:xfrm>
                  <a:off x="3715" y="748"/>
                  <a:ext cx="300" cy="930"/>
                  <a:chOff x="1455" y="1936"/>
                  <a:chExt cx="766" cy="2373"/>
                </a:xfrm>
              </p:grpSpPr>
              <p:sp>
                <p:nvSpPr>
                  <p:cNvPr id="17503" name="Freeform 95"/>
                  <p:cNvSpPr>
                    <a:spLocks/>
                  </p:cNvSpPr>
                  <p:nvPr/>
                </p:nvSpPr>
                <p:spPr bwMode="hidden">
                  <a:xfrm rot="17542885" flipH="1">
                    <a:off x="1268" y="2577"/>
                    <a:ext cx="159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504" name="Freeform 96"/>
                  <p:cNvSpPr>
                    <a:spLocks/>
                  </p:cNvSpPr>
                  <p:nvPr/>
                </p:nvSpPr>
                <p:spPr bwMode="hidden">
                  <a:xfrm rot="17542885" flipH="1">
                    <a:off x="1283" y="3610"/>
                    <a:ext cx="83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11328" name="Group 97"/>
                <p:cNvGrpSpPr>
                  <a:grpSpLocks/>
                </p:cNvGrpSpPr>
                <p:nvPr/>
              </p:nvGrpSpPr>
              <p:grpSpPr bwMode="auto">
                <a:xfrm rot="88588">
                  <a:off x="3923" y="769"/>
                  <a:ext cx="180" cy="913"/>
                  <a:chOff x="1956" y="1990"/>
                  <a:chExt cx="492" cy="2604"/>
                </a:xfrm>
              </p:grpSpPr>
              <p:sp>
                <p:nvSpPr>
                  <p:cNvPr id="17506" name="Freeform 98"/>
                  <p:cNvSpPr>
                    <a:spLocks/>
                  </p:cNvSpPr>
                  <p:nvPr/>
                </p:nvSpPr>
                <p:spPr bwMode="hidden">
                  <a:xfrm rot="16782062" flipH="1">
                    <a:off x="1397" y="2659"/>
                    <a:ext cx="1719" cy="30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7507" name="Freeform 99"/>
                  <p:cNvSpPr>
                    <a:spLocks/>
                  </p:cNvSpPr>
                  <p:nvPr/>
                </p:nvSpPr>
                <p:spPr bwMode="hidden">
                  <a:xfrm rot="16782062" flipH="1">
                    <a:off x="1686" y="3867"/>
                    <a:ext cx="923" cy="46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11329" name="Group 100"/>
                <p:cNvGrpSpPr>
                  <a:grpSpLocks/>
                </p:cNvGrpSpPr>
                <p:nvPr/>
              </p:nvGrpSpPr>
              <p:grpSpPr bwMode="auto">
                <a:xfrm>
                  <a:off x="4451" y="662"/>
                  <a:ext cx="442" cy="951"/>
                  <a:chOff x="3334" y="1717"/>
                  <a:chExt cx="1125" cy="2426"/>
                </a:xfrm>
              </p:grpSpPr>
              <p:sp>
                <p:nvSpPr>
                  <p:cNvPr id="17509" name="Freeform 101"/>
                  <p:cNvSpPr>
                    <a:spLocks/>
                  </p:cNvSpPr>
                  <p:nvPr/>
                </p:nvSpPr>
                <p:spPr bwMode="hidden">
                  <a:xfrm rot="3144576">
                    <a:off x="2627" y="2423"/>
                    <a:ext cx="1723"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10" name="Freeform 102"/>
                  <p:cNvSpPr>
                    <a:spLocks/>
                  </p:cNvSpPr>
                  <p:nvPr/>
                </p:nvSpPr>
                <p:spPr bwMode="hidden">
                  <a:xfrm rot="3144576">
                    <a:off x="3752" y="3435"/>
                    <a:ext cx="925" cy="49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11330" name="Group 103"/>
                <p:cNvGrpSpPr>
                  <a:grpSpLocks/>
                </p:cNvGrpSpPr>
                <p:nvPr/>
              </p:nvGrpSpPr>
              <p:grpSpPr bwMode="auto">
                <a:xfrm>
                  <a:off x="4391" y="721"/>
                  <a:ext cx="347" cy="951"/>
                  <a:chOff x="3181" y="1866"/>
                  <a:chExt cx="883" cy="2426"/>
                </a:xfrm>
              </p:grpSpPr>
              <p:sp>
                <p:nvSpPr>
                  <p:cNvPr id="17512" name="Freeform 104"/>
                  <p:cNvSpPr>
                    <a:spLocks/>
                  </p:cNvSpPr>
                  <p:nvPr/>
                </p:nvSpPr>
                <p:spPr bwMode="hidden">
                  <a:xfrm rot="3745735">
                    <a:off x="2509" y="2508"/>
                    <a:ext cx="1643"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13" name="Freeform 105"/>
                  <p:cNvSpPr>
                    <a:spLocks/>
                  </p:cNvSpPr>
                  <p:nvPr/>
                </p:nvSpPr>
                <p:spPr bwMode="hidden">
                  <a:xfrm rot="3745735">
                    <a:off x="3387" y="3579"/>
                    <a:ext cx="885" cy="46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grpSp>
              <p:nvGrpSpPr>
                <p:cNvPr id="11331" name="Group 106"/>
                <p:cNvGrpSpPr>
                  <a:grpSpLocks/>
                </p:cNvGrpSpPr>
                <p:nvPr/>
              </p:nvGrpSpPr>
              <p:grpSpPr bwMode="auto">
                <a:xfrm>
                  <a:off x="4323" y="767"/>
                  <a:ext cx="243" cy="935"/>
                  <a:chOff x="3006" y="1983"/>
                  <a:chExt cx="619" cy="2386"/>
                </a:xfrm>
              </p:grpSpPr>
              <p:sp>
                <p:nvSpPr>
                  <p:cNvPr id="17515" name="Freeform 107"/>
                  <p:cNvSpPr>
                    <a:spLocks/>
                  </p:cNvSpPr>
                  <p:nvPr/>
                </p:nvSpPr>
                <p:spPr bwMode="hidden">
                  <a:xfrm rot="4286818">
                    <a:off x="2328" y="2644"/>
                    <a:ext cx="1600" cy="24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16" name="Freeform 108"/>
                  <p:cNvSpPr>
                    <a:spLocks/>
                  </p:cNvSpPr>
                  <p:nvPr/>
                </p:nvSpPr>
                <p:spPr bwMode="hidden">
                  <a:xfrm rot="4286818">
                    <a:off x="3003" y="3712"/>
                    <a:ext cx="857"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32" name="Group 109"/>
                <p:cNvGrpSpPr>
                  <a:grpSpLocks/>
                </p:cNvGrpSpPr>
                <p:nvPr/>
              </p:nvGrpSpPr>
              <p:grpSpPr bwMode="auto">
                <a:xfrm>
                  <a:off x="4249" y="813"/>
                  <a:ext cx="159" cy="870"/>
                  <a:chOff x="2819" y="2101"/>
                  <a:chExt cx="405" cy="2219"/>
                </a:xfrm>
              </p:grpSpPr>
              <p:sp>
                <p:nvSpPr>
                  <p:cNvPr id="17518" name="Freeform 110"/>
                  <p:cNvSpPr>
                    <a:spLocks/>
                  </p:cNvSpPr>
                  <p:nvPr/>
                </p:nvSpPr>
                <p:spPr bwMode="hidden">
                  <a:xfrm rot="4898956">
                    <a:off x="2218" y="2686"/>
                    <a:ext cx="1451" cy="2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19" name="Freeform 111"/>
                  <p:cNvSpPr>
                    <a:spLocks/>
                  </p:cNvSpPr>
                  <p:nvPr/>
                </p:nvSpPr>
                <p:spPr bwMode="hidden">
                  <a:xfrm rot="4898956">
                    <a:off x="2637" y="3696"/>
                    <a:ext cx="78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nvGrpSpPr>
                <p:cNvPr id="11333" name="Group 112"/>
                <p:cNvGrpSpPr>
                  <a:grpSpLocks/>
                </p:cNvGrpSpPr>
                <p:nvPr/>
              </p:nvGrpSpPr>
              <p:grpSpPr bwMode="auto">
                <a:xfrm>
                  <a:off x="4045" y="826"/>
                  <a:ext cx="167" cy="857"/>
                  <a:chOff x="2287" y="2135"/>
                  <a:chExt cx="426" cy="2185"/>
                </a:xfrm>
              </p:grpSpPr>
              <p:sp>
                <p:nvSpPr>
                  <p:cNvPr id="17521" name="Freeform 113"/>
                  <p:cNvSpPr>
                    <a:spLocks/>
                  </p:cNvSpPr>
                  <p:nvPr/>
                </p:nvSpPr>
                <p:spPr bwMode="hidden">
                  <a:xfrm rot="5755659">
                    <a:off x="1903" y="2758"/>
                    <a:ext cx="1432" cy="1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22" name="Freeform 114"/>
                  <p:cNvSpPr>
                    <a:spLocks/>
                  </p:cNvSpPr>
                  <p:nvPr/>
                </p:nvSpPr>
                <p:spPr bwMode="hidden">
                  <a:xfrm rot="5755659">
                    <a:off x="2051" y="3753"/>
                    <a:ext cx="767" cy="29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grpSp>
          </p:grpSp>
          <p:sp>
            <p:nvSpPr>
              <p:cNvPr id="17523" name="Freeform 115"/>
              <p:cNvSpPr>
                <a:spLocks/>
              </p:cNvSpPr>
              <p:nvPr/>
            </p:nvSpPr>
            <p:spPr bwMode="hidden">
              <a:xfrm flipH="1">
                <a:off x="3873" y="934"/>
                <a:ext cx="190"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24" name="Arc 116"/>
              <p:cNvSpPr>
                <a:spLocks/>
              </p:cNvSpPr>
              <p:nvPr/>
            </p:nvSpPr>
            <p:spPr bwMode="hidden">
              <a:xfrm flipH="1">
                <a:off x="3527" y="725"/>
                <a:ext cx="832" cy="900"/>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25" name="Arc 117"/>
              <p:cNvSpPr>
                <a:spLocks/>
              </p:cNvSpPr>
              <p:nvPr/>
            </p:nvSpPr>
            <p:spPr bwMode="hidden">
              <a:xfrm flipV="1">
                <a:off x="4278" y="179"/>
                <a:ext cx="1007" cy="802"/>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26" name="Arc 118"/>
              <p:cNvSpPr>
                <a:spLocks/>
              </p:cNvSpPr>
              <p:nvPr/>
            </p:nvSpPr>
            <p:spPr bwMode="hidden">
              <a:xfrm flipH="1">
                <a:off x="3612" y="580"/>
                <a:ext cx="485" cy="933"/>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27" name="Arc 119"/>
              <p:cNvSpPr>
                <a:spLocks/>
              </p:cNvSpPr>
              <p:nvPr/>
            </p:nvSpPr>
            <p:spPr bwMode="hidden">
              <a:xfrm flipH="1">
                <a:off x="3267" y="628"/>
                <a:ext cx="791" cy="928"/>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28" name="Arc 120"/>
              <p:cNvSpPr>
                <a:spLocks/>
              </p:cNvSpPr>
              <p:nvPr/>
            </p:nvSpPr>
            <p:spPr bwMode="hidden">
              <a:xfrm flipH="1">
                <a:off x="3197" y="458"/>
                <a:ext cx="932" cy="933"/>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29" name="Arc 121"/>
              <p:cNvSpPr>
                <a:spLocks/>
              </p:cNvSpPr>
              <p:nvPr/>
            </p:nvSpPr>
            <p:spPr bwMode="hidden">
              <a:xfrm>
                <a:off x="4229" y="589"/>
                <a:ext cx="14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30" name="Arc 122"/>
              <p:cNvSpPr>
                <a:spLocks/>
              </p:cNvSpPr>
              <p:nvPr/>
            </p:nvSpPr>
            <p:spPr bwMode="hidden">
              <a:xfrm>
                <a:off x="4269" y="585"/>
                <a:ext cx="393"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31" name="Arc 123"/>
              <p:cNvSpPr>
                <a:spLocks/>
              </p:cNvSpPr>
              <p:nvPr/>
            </p:nvSpPr>
            <p:spPr bwMode="hidden">
              <a:xfrm>
                <a:off x="4302" y="463"/>
                <a:ext cx="558"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32" name="Freeform 124"/>
              <p:cNvSpPr>
                <a:spLocks/>
              </p:cNvSpPr>
              <p:nvPr/>
            </p:nvSpPr>
            <p:spPr bwMode="hidden">
              <a:xfrm>
                <a:off x="4410" y="1033"/>
                <a:ext cx="188"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33" name="Freeform 125"/>
              <p:cNvSpPr>
                <a:spLocks/>
              </p:cNvSpPr>
              <p:nvPr/>
            </p:nvSpPr>
            <p:spPr bwMode="hidden">
              <a:xfrm rot="19660755" flipV="1">
                <a:off x="4114" y="843"/>
                <a:ext cx="171" cy="326"/>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34" name="Arc 126"/>
              <p:cNvSpPr>
                <a:spLocks/>
              </p:cNvSpPr>
              <p:nvPr/>
            </p:nvSpPr>
            <p:spPr bwMode="hidden">
              <a:xfrm flipH="1">
                <a:off x="3144" y="319"/>
                <a:ext cx="996" cy="933"/>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35" name="Arc 127"/>
              <p:cNvSpPr>
                <a:spLocks/>
              </p:cNvSpPr>
              <p:nvPr/>
            </p:nvSpPr>
            <p:spPr bwMode="hidden">
              <a:xfrm flipH="1">
                <a:off x="3426" y="122"/>
                <a:ext cx="724" cy="899"/>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36" name="Arc 128"/>
              <p:cNvSpPr>
                <a:spLocks/>
              </p:cNvSpPr>
              <p:nvPr/>
            </p:nvSpPr>
            <p:spPr bwMode="hidden">
              <a:xfrm>
                <a:off x="4199" y="502"/>
                <a:ext cx="297" cy="901"/>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37" name="Freeform 129"/>
              <p:cNvSpPr>
                <a:spLocks/>
              </p:cNvSpPr>
              <p:nvPr/>
            </p:nvSpPr>
            <p:spPr bwMode="hidden">
              <a:xfrm flipH="1">
                <a:off x="3307" y="981"/>
                <a:ext cx="426" cy="59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38" name="Freeform 130"/>
              <p:cNvSpPr>
                <a:spLocks/>
              </p:cNvSpPr>
              <p:nvPr/>
            </p:nvSpPr>
            <p:spPr bwMode="hidden">
              <a:xfrm flipH="1">
                <a:off x="3507" y="350"/>
                <a:ext cx="273"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39" name="Freeform 131"/>
              <p:cNvSpPr>
                <a:spLocks/>
              </p:cNvSpPr>
              <p:nvPr/>
            </p:nvSpPr>
            <p:spPr bwMode="hidden">
              <a:xfrm flipH="1">
                <a:off x="3821" y="172"/>
                <a:ext cx="164"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40" name="Freeform 132"/>
              <p:cNvSpPr>
                <a:spLocks/>
              </p:cNvSpPr>
              <p:nvPr/>
            </p:nvSpPr>
            <p:spPr bwMode="hidden">
              <a:xfrm>
                <a:off x="4841" y="894"/>
                <a:ext cx="395" cy="62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41" name="Freeform 133"/>
              <p:cNvSpPr>
                <a:spLocks/>
              </p:cNvSpPr>
              <p:nvPr/>
            </p:nvSpPr>
            <p:spPr bwMode="hidden">
              <a:xfrm>
                <a:off x="4636" y="576"/>
                <a:ext cx="594" cy="41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42" name="Freeform 134"/>
              <p:cNvSpPr>
                <a:spLocks/>
              </p:cNvSpPr>
              <p:nvPr/>
            </p:nvSpPr>
            <p:spPr bwMode="hidden">
              <a:xfrm>
                <a:off x="4658" y="132"/>
                <a:ext cx="260" cy="55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43" name="Freeform 135"/>
              <p:cNvSpPr>
                <a:spLocks/>
              </p:cNvSpPr>
              <p:nvPr/>
            </p:nvSpPr>
            <p:spPr bwMode="hidden">
              <a:xfrm rot="20253369">
                <a:off x="4401" y="599"/>
                <a:ext cx="175" cy="32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7544" name="Freeform 136"/>
              <p:cNvSpPr>
                <a:spLocks/>
              </p:cNvSpPr>
              <p:nvPr/>
            </p:nvSpPr>
            <p:spPr bwMode="hidden">
              <a:xfrm rot="1346631" flipH="1">
                <a:off x="3783" y="589"/>
                <a:ext cx="172" cy="33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grpSp>
      </p:grpSp>
      <p:sp>
        <p:nvSpPr>
          <p:cNvPr id="11267" name="Rectangle 137"/>
          <p:cNvSpPr>
            <a:spLocks noGrp="1" noChangeArrowheads="1"/>
          </p:cNvSpPr>
          <p:nvPr>
            <p:ph type="title"/>
          </p:nvPr>
        </p:nvSpPr>
        <p:spPr bwMode="auto">
          <a:xfrm>
            <a:off x="685800" y="301625"/>
            <a:ext cx="7772400"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1268" name="Rectangle 138"/>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7547" name="Rectangle 139"/>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Arial" charset="0"/>
              </a:defRPr>
            </a:lvl1pPr>
          </a:lstStyle>
          <a:p>
            <a:pPr>
              <a:defRPr/>
            </a:pPr>
            <a:endParaRPr lang="ru-RU"/>
          </a:p>
        </p:txBody>
      </p:sp>
      <p:sp>
        <p:nvSpPr>
          <p:cNvPr id="17548" name="Rectangle 14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Arial" charset="0"/>
              </a:defRPr>
            </a:lvl1pPr>
          </a:lstStyle>
          <a:p>
            <a:pPr>
              <a:defRPr/>
            </a:pPr>
            <a:endParaRPr lang="ru-RU"/>
          </a:p>
        </p:txBody>
      </p:sp>
      <p:sp>
        <p:nvSpPr>
          <p:cNvPr id="17549" name="Rectangle 141"/>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latin typeface="Arial" charset="0"/>
              </a:defRPr>
            </a:lvl1pPr>
          </a:lstStyle>
          <a:p>
            <a:pPr>
              <a:defRPr/>
            </a:pPr>
            <a:fld id="{6F7280A9-2EED-47A3-B5E2-CEF9350B32CF}"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207"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Arial Black" pitchFamily="34" charset="0"/>
        </a:defRPr>
      </a:lvl2pPr>
      <a:lvl3pPr algn="l" rtl="0" fontAlgn="base">
        <a:spcBef>
          <a:spcPct val="0"/>
        </a:spcBef>
        <a:spcAft>
          <a:spcPct val="0"/>
        </a:spcAft>
        <a:defRPr sz="4400">
          <a:solidFill>
            <a:schemeClr val="tx2"/>
          </a:solidFill>
          <a:latin typeface="Arial Black" pitchFamily="34" charset="0"/>
        </a:defRPr>
      </a:lvl3pPr>
      <a:lvl4pPr algn="l" rtl="0" fontAlgn="base">
        <a:spcBef>
          <a:spcPct val="0"/>
        </a:spcBef>
        <a:spcAft>
          <a:spcPct val="0"/>
        </a:spcAft>
        <a:defRPr sz="4400">
          <a:solidFill>
            <a:schemeClr val="tx2"/>
          </a:solidFill>
          <a:latin typeface="Arial Black" pitchFamily="34" charset="0"/>
        </a:defRPr>
      </a:lvl4pPr>
      <a:lvl5pPr algn="l" rtl="0" fontAlgn="base">
        <a:spcBef>
          <a:spcPct val="0"/>
        </a:spcBef>
        <a:spcAft>
          <a:spcPct val="0"/>
        </a:spcAft>
        <a:defRPr sz="4400">
          <a:solidFill>
            <a:schemeClr val="tx2"/>
          </a:solidFill>
          <a:latin typeface="Arial Black" pitchFamily="34" charset="0"/>
        </a:defRPr>
      </a:lvl5pPr>
      <a:lvl6pPr marL="457200" algn="l" rtl="0" eaLnBrk="1" fontAlgn="base" hangingPunct="1">
        <a:spcBef>
          <a:spcPct val="0"/>
        </a:spcBef>
        <a:spcAft>
          <a:spcPct val="0"/>
        </a:spcAft>
        <a:defRPr sz="4400">
          <a:solidFill>
            <a:schemeClr val="tx2"/>
          </a:solidFill>
          <a:latin typeface="Arial Black" pitchFamily="34" charset="0"/>
        </a:defRPr>
      </a:lvl6pPr>
      <a:lvl7pPr marL="914400" algn="l" rtl="0" eaLnBrk="1" fontAlgn="base" hangingPunct="1">
        <a:spcBef>
          <a:spcPct val="0"/>
        </a:spcBef>
        <a:spcAft>
          <a:spcPct val="0"/>
        </a:spcAft>
        <a:defRPr sz="4400">
          <a:solidFill>
            <a:schemeClr val="tx2"/>
          </a:solidFill>
          <a:latin typeface="Arial Black" pitchFamily="34" charset="0"/>
        </a:defRPr>
      </a:lvl7pPr>
      <a:lvl8pPr marL="1371600" algn="l" rtl="0" eaLnBrk="1" fontAlgn="base" hangingPunct="1">
        <a:spcBef>
          <a:spcPct val="0"/>
        </a:spcBef>
        <a:spcAft>
          <a:spcPct val="0"/>
        </a:spcAft>
        <a:defRPr sz="4400">
          <a:solidFill>
            <a:schemeClr val="tx2"/>
          </a:solidFill>
          <a:latin typeface="Arial Black" pitchFamily="34" charset="0"/>
        </a:defRPr>
      </a:lvl8pPr>
      <a:lvl9pPr marL="1828800" algn="l" rtl="0" eaLnBrk="1" fontAlgn="base" hangingPunct="1">
        <a:spcBef>
          <a:spcPct val="0"/>
        </a:spcBef>
        <a:spcAft>
          <a:spcPct val="0"/>
        </a:spcAft>
        <a:defRPr sz="4400">
          <a:solidFill>
            <a:schemeClr val="tx2"/>
          </a:solidFill>
          <a:latin typeface="Arial Black" pitchFamily="34" charset="0"/>
        </a:defRPr>
      </a:lvl9pPr>
    </p:titleStyle>
    <p:bodyStyle>
      <a:lvl1pPr marL="342900" indent="-342900" algn="l" rtl="0" fontAlgn="base">
        <a:spcBef>
          <a:spcPct val="20000"/>
        </a:spcBef>
        <a:spcAft>
          <a:spcPct val="0"/>
        </a:spcAft>
        <a:buClr>
          <a:schemeClr val="hlink"/>
        </a:buClr>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folHlink"/>
        </a:buClr>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Font typeface="Times New Roman" charset="0"/>
        <a:buChar char="−"/>
        <a:defRPr sz="2000">
          <a:solidFill>
            <a:schemeClr val="tx1"/>
          </a:solidFill>
          <a:latin typeface="+mn-lt"/>
        </a:defRPr>
      </a:lvl4pPr>
      <a:lvl5pPr marL="2057400" indent="-228600" algn="l" rtl="0" fontAlgn="base">
        <a:spcBef>
          <a:spcPct val="20000"/>
        </a:spcBef>
        <a:spcAft>
          <a:spcPct val="0"/>
        </a:spcAft>
        <a:buFont typeface="Times New Roman" charset="0"/>
        <a:buChar char="–"/>
        <a:defRPr sz="2000">
          <a:solidFill>
            <a:schemeClr val="tx1"/>
          </a:solidFill>
          <a:latin typeface="+mn-lt"/>
        </a:defRPr>
      </a:lvl5pPr>
      <a:lvl6pPr marL="2514600" indent="-228600" algn="l" rtl="0" eaLnBrk="1" fontAlgn="base" hangingPunct="1">
        <a:spcBef>
          <a:spcPct val="20000"/>
        </a:spcBef>
        <a:spcAft>
          <a:spcPct val="0"/>
        </a:spcAft>
        <a:buFont typeface="Times New Roman" pitchFamily="18" charset="0"/>
        <a:buChar char="–"/>
        <a:defRPr sz="2000">
          <a:solidFill>
            <a:schemeClr val="tx1"/>
          </a:solidFill>
          <a:latin typeface="+mn-lt"/>
        </a:defRPr>
      </a:lvl6pPr>
      <a:lvl7pPr marL="2971800" indent="-228600" algn="l" rtl="0" eaLnBrk="1" fontAlgn="base" hangingPunct="1">
        <a:spcBef>
          <a:spcPct val="20000"/>
        </a:spcBef>
        <a:spcAft>
          <a:spcPct val="0"/>
        </a:spcAft>
        <a:buFont typeface="Times New Roman" pitchFamily="18" charset="0"/>
        <a:buChar char="–"/>
        <a:defRPr sz="2000">
          <a:solidFill>
            <a:schemeClr val="tx1"/>
          </a:solidFill>
          <a:latin typeface="+mn-lt"/>
        </a:defRPr>
      </a:lvl7pPr>
      <a:lvl8pPr marL="3429000" indent="-228600" algn="l" rtl="0" eaLnBrk="1" fontAlgn="base" hangingPunct="1">
        <a:spcBef>
          <a:spcPct val="20000"/>
        </a:spcBef>
        <a:spcAft>
          <a:spcPct val="0"/>
        </a:spcAft>
        <a:buFont typeface="Times New Roman" pitchFamily="18" charset="0"/>
        <a:buChar char="–"/>
        <a:defRPr sz="2000">
          <a:solidFill>
            <a:schemeClr val="tx1"/>
          </a:solidFill>
          <a:latin typeface="+mn-lt"/>
        </a:defRPr>
      </a:lvl8pPr>
      <a:lvl9pPr marL="3886200" indent="-228600" algn="l" rtl="0" eaLnBrk="1" fontAlgn="base" hangingPunct="1">
        <a:spcBef>
          <a:spcPct val="20000"/>
        </a:spcBef>
        <a:spcAft>
          <a:spcPct val="0"/>
        </a:spcAft>
        <a:buFont typeface="Times New Roman" pitchFamily="18" charset="0"/>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290" name="Picture 1026" descr="bamboo"/>
          <p:cNvPicPr>
            <a:picLocks noChangeAspect="1" noChangeArrowheads="1"/>
          </p:cNvPicPr>
          <p:nvPr/>
        </p:nvPicPr>
        <p:blipFill>
          <a:blip r:embed="rId13">
            <a:extLst>
              <a:ext uri="{28A0092B-C50C-407E-A947-70E740481C1C}">
                <a14:useLocalDpi xmlns:a14="http://schemas.microsoft.com/office/drawing/2010/main" val="0"/>
              </a:ext>
            </a:extLst>
          </a:blip>
          <a:srcRect r="45976"/>
          <a:stretch>
            <a:fillRect/>
          </a:stretch>
        </p:blipFill>
        <p:spPr bwMode="ltGray">
          <a:xfrm>
            <a:off x="7353300" y="0"/>
            <a:ext cx="1790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1027"/>
          <p:cNvSpPr>
            <a:spLocks noGrp="1" noChangeArrowheads="1"/>
          </p:cNvSpPr>
          <p:nvPr>
            <p:ph type="title"/>
          </p:nvPr>
        </p:nvSpPr>
        <p:spPr bwMode="auto">
          <a:xfrm>
            <a:off x="228600" y="320675"/>
            <a:ext cx="746760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spAutoFit/>
          </a:bodyPr>
          <a:lstStyle/>
          <a:p>
            <a:pPr lvl="0"/>
            <a:r>
              <a:rPr lang="ru-RU" smtClean="0"/>
              <a:t>Образец заголовка</a:t>
            </a:r>
          </a:p>
        </p:txBody>
      </p:sp>
      <p:sp>
        <p:nvSpPr>
          <p:cNvPr id="12292" name="Rectangle 1028"/>
          <p:cNvSpPr>
            <a:spLocks noGrp="1" noChangeArrowheads="1"/>
          </p:cNvSpPr>
          <p:nvPr>
            <p:ph type="body" idx="1"/>
          </p:nvPr>
        </p:nvSpPr>
        <p:spPr bwMode="auto">
          <a:xfrm>
            <a:off x="228600" y="1981200"/>
            <a:ext cx="7543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077" name="Rectangle 1029"/>
          <p:cNvSpPr>
            <a:spLocks noGrp="1" noChangeArrowheads="1"/>
          </p:cNvSpPr>
          <p:nvPr>
            <p:ph type="dt" sz="half" idx="2"/>
          </p:nvPr>
        </p:nvSpPr>
        <p:spPr bwMode="auto">
          <a:xfrm>
            <a:off x="228600" y="6248400"/>
            <a:ext cx="1600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Times New Roman" pitchFamily="18" charset="0"/>
              </a:defRPr>
            </a:lvl1pPr>
          </a:lstStyle>
          <a:p>
            <a:pPr>
              <a:defRPr/>
            </a:pPr>
            <a:endParaRPr lang="ru-RU"/>
          </a:p>
        </p:txBody>
      </p:sp>
      <p:sp>
        <p:nvSpPr>
          <p:cNvPr id="3078" name="Rectangle 1030"/>
          <p:cNvSpPr>
            <a:spLocks noGrp="1" noChangeArrowheads="1"/>
          </p:cNvSpPr>
          <p:nvPr>
            <p:ph type="ftr" sz="quarter" idx="3"/>
          </p:nvPr>
        </p:nvSpPr>
        <p:spPr bwMode="auto">
          <a:xfrm>
            <a:off x="2209800" y="6248400"/>
            <a:ext cx="3505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Times New Roman" pitchFamily="18" charset="0"/>
              </a:defRPr>
            </a:lvl1pPr>
          </a:lstStyle>
          <a:p>
            <a:pPr>
              <a:defRPr/>
            </a:pPr>
            <a:endParaRPr lang="ru-RU"/>
          </a:p>
        </p:txBody>
      </p:sp>
      <p:sp>
        <p:nvSpPr>
          <p:cNvPr id="3079" name="Rectangle 1031"/>
          <p:cNvSpPr>
            <a:spLocks noGrp="1" noChangeArrowheads="1"/>
          </p:cNvSpPr>
          <p:nvPr>
            <p:ph type="sldNum" sz="quarter" idx="4"/>
          </p:nvPr>
        </p:nvSpPr>
        <p:spPr bwMode="auto">
          <a:xfrm>
            <a:off x="6248400" y="6248400"/>
            <a:ext cx="1524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latin typeface="Times New Roman" pitchFamily="18" charset="0"/>
              </a:defRPr>
            </a:lvl1pPr>
          </a:lstStyle>
          <a:p>
            <a:pPr>
              <a:defRPr/>
            </a:pPr>
            <a:fld id="{1B9FAD91-0714-4432-AB16-22E87D8045B0}"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4208" r:id="rId1"/>
    <p:sldLayoutId id="2147484084" r:id="rId2"/>
    <p:sldLayoutId id="2147484085" r:id="rId3"/>
    <p:sldLayoutId id="2147484086" r:id="rId4"/>
    <p:sldLayoutId id="2147484087" r:id="rId5"/>
    <p:sldLayoutId id="2147484088" r:id="rId6"/>
    <p:sldLayoutId id="2147484089" r:id="rId7"/>
    <p:sldLayoutId id="2147484090" r:id="rId8"/>
    <p:sldLayoutId id="2147484091" r:id="rId9"/>
    <p:sldLayoutId id="2147484092" r:id="rId10"/>
    <p:sldLayoutId id="214748409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Black" pitchFamily="34" charset="0"/>
        </a:defRPr>
      </a:lvl2pPr>
      <a:lvl3pPr algn="ctr" rtl="0" fontAlgn="base">
        <a:spcBef>
          <a:spcPct val="0"/>
        </a:spcBef>
        <a:spcAft>
          <a:spcPct val="0"/>
        </a:spcAft>
        <a:defRPr sz="4400">
          <a:solidFill>
            <a:schemeClr val="tx2"/>
          </a:solidFill>
          <a:latin typeface="Arial Black" pitchFamily="34" charset="0"/>
        </a:defRPr>
      </a:lvl3pPr>
      <a:lvl4pPr algn="ctr" rtl="0" fontAlgn="base">
        <a:spcBef>
          <a:spcPct val="0"/>
        </a:spcBef>
        <a:spcAft>
          <a:spcPct val="0"/>
        </a:spcAft>
        <a:defRPr sz="4400">
          <a:solidFill>
            <a:schemeClr val="tx2"/>
          </a:solidFill>
          <a:latin typeface="Arial Black" pitchFamily="34" charset="0"/>
        </a:defRPr>
      </a:lvl4pPr>
      <a:lvl5pPr algn="ctr" rtl="0" fontAlgn="base">
        <a:spcBef>
          <a:spcPct val="0"/>
        </a:spcBef>
        <a:spcAft>
          <a:spcPct val="0"/>
        </a:spcAft>
        <a:defRPr sz="4400">
          <a:solidFill>
            <a:schemeClr val="tx2"/>
          </a:solidFill>
          <a:latin typeface="Arial Black" pitchFamily="34" charset="0"/>
        </a:defRPr>
      </a:lvl5pPr>
      <a:lvl6pPr marL="457200" algn="ctr" rtl="0" eaLnBrk="1" fontAlgn="base" hangingPunct="1">
        <a:spcBef>
          <a:spcPct val="0"/>
        </a:spcBef>
        <a:spcAft>
          <a:spcPct val="0"/>
        </a:spcAft>
        <a:defRPr sz="4400">
          <a:solidFill>
            <a:schemeClr val="tx2"/>
          </a:solidFill>
          <a:latin typeface="Arial Black" pitchFamily="34" charset="0"/>
        </a:defRPr>
      </a:lvl6pPr>
      <a:lvl7pPr marL="914400" algn="ctr" rtl="0" eaLnBrk="1" fontAlgn="base" hangingPunct="1">
        <a:spcBef>
          <a:spcPct val="0"/>
        </a:spcBef>
        <a:spcAft>
          <a:spcPct val="0"/>
        </a:spcAft>
        <a:defRPr sz="4400">
          <a:solidFill>
            <a:schemeClr val="tx2"/>
          </a:solidFill>
          <a:latin typeface="Arial Black" pitchFamily="34" charset="0"/>
        </a:defRPr>
      </a:lvl7pPr>
      <a:lvl8pPr marL="1371600" algn="ctr" rtl="0" eaLnBrk="1" fontAlgn="base" hangingPunct="1">
        <a:spcBef>
          <a:spcPct val="0"/>
        </a:spcBef>
        <a:spcAft>
          <a:spcPct val="0"/>
        </a:spcAft>
        <a:defRPr sz="4400">
          <a:solidFill>
            <a:schemeClr val="tx2"/>
          </a:solidFill>
          <a:latin typeface="Arial Black" pitchFamily="34" charset="0"/>
        </a:defRPr>
      </a:lvl8pPr>
      <a:lvl9pPr marL="1828800" algn="ctr" rtl="0" eaLnBrk="1" fontAlgn="base" hangingPunct="1">
        <a:spcBef>
          <a:spcPct val="0"/>
        </a:spcBef>
        <a:spcAft>
          <a:spcPct val="0"/>
        </a:spcAft>
        <a:defRPr sz="4400">
          <a:solidFill>
            <a:schemeClr val="tx2"/>
          </a:solidFill>
          <a:latin typeface="Arial Black" pitchFamily="34" charset="0"/>
        </a:defRPr>
      </a:lvl9pPr>
    </p:titleStyle>
    <p:bodyStyle>
      <a:lvl1pPr marL="342900" indent="-342900" algn="l" rtl="0" fontAlgn="base">
        <a:spcBef>
          <a:spcPct val="20000"/>
        </a:spcBef>
        <a:spcAft>
          <a:spcPct val="0"/>
        </a:spcAft>
        <a:buClr>
          <a:schemeClr val="bg2"/>
        </a:buClr>
        <a:buSzPct val="65000"/>
        <a:buFont typeface="Wingdings" pitchFamily="2" charset="2"/>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bg2"/>
        </a:buClr>
        <a:buChar char="–"/>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
        <a:defRPr sz="2400">
          <a:solidFill>
            <a:schemeClr val="tx1"/>
          </a:solidFill>
          <a:latin typeface="+mn-lt"/>
        </a:defRPr>
      </a:lvl3pPr>
      <a:lvl4pPr marL="1600200" indent="-228600" algn="l" rtl="0" fontAlgn="base">
        <a:spcBef>
          <a:spcPct val="20000"/>
        </a:spcBef>
        <a:spcAft>
          <a:spcPct val="0"/>
        </a:spcAft>
        <a:buClr>
          <a:schemeClr val="bg2"/>
        </a:buClr>
        <a:buChar char="–"/>
        <a:defRPr sz="2000">
          <a:solidFill>
            <a:schemeClr val="tx1"/>
          </a:solidFill>
          <a:latin typeface="+mn-lt"/>
        </a:defRPr>
      </a:lvl4pPr>
      <a:lvl5pPr marL="2057400" indent="-228600" algn="l" rtl="0" fontAlgn="base">
        <a:spcBef>
          <a:spcPct val="20000"/>
        </a:spcBef>
        <a:spcAft>
          <a:spcPct val="0"/>
        </a:spcAft>
        <a:buClr>
          <a:schemeClr val="bg2"/>
        </a:buClr>
        <a:buChar char="•"/>
        <a:defRPr sz="2000">
          <a:solidFill>
            <a:schemeClr val="tx1"/>
          </a:solidFill>
          <a:latin typeface="+mn-lt"/>
        </a:defRPr>
      </a:lvl5pPr>
      <a:lvl6pPr marL="2514600" indent="-228600" algn="l" rtl="0" eaLnBrk="1" fontAlgn="base" hangingPunct="1">
        <a:spcBef>
          <a:spcPct val="20000"/>
        </a:spcBef>
        <a:spcAft>
          <a:spcPct val="0"/>
        </a:spcAft>
        <a:buClr>
          <a:schemeClr val="bg2"/>
        </a:buClr>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9234" name="Rectangle 2"/>
          <p:cNvSpPr>
            <a:spLocks noChangeArrowheads="1"/>
          </p:cNvSpPr>
          <p:nvPr/>
        </p:nvSpPr>
        <p:spPr bwMode="auto">
          <a:xfrm>
            <a:off x="762000" y="6400800"/>
            <a:ext cx="8380413" cy="455613"/>
          </a:xfrm>
          <a:prstGeom prst="rect">
            <a:avLst/>
          </a:prstGeom>
          <a:solidFill>
            <a:schemeClr val="accent2">
              <a:alpha val="50000"/>
            </a:schemeClr>
          </a:solidFill>
          <a:ln w="9525">
            <a:noFill/>
            <a:miter lim="800000"/>
            <a:headEnd/>
            <a:tailEnd/>
          </a:ln>
          <a:effectLst/>
        </p:spPr>
        <p:txBody>
          <a:bodyPr/>
          <a:lstStyle/>
          <a:p>
            <a:pPr fontAlgn="auto">
              <a:spcBef>
                <a:spcPts val="0"/>
              </a:spcBef>
              <a:spcAft>
                <a:spcPts val="0"/>
              </a:spcAft>
              <a:defRPr/>
            </a:pPr>
            <a:endParaRPr lang="ru-RU" sz="2400">
              <a:latin typeface="+mn-lt"/>
            </a:endParaRPr>
          </a:p>
        </p:txBody>
      </p:sp>
      <p:sp>
        <p:nvSpPr>
          <p:cNvPr id="479235" name="Rectangle 3"/>
          <p:cNvSpPr>
            <a:spLocks noGrp="1" noChangeArrowheads="1"/>
          </p:cNvSpPr>
          <p:nvPr>
            <p:ph type="title"/>
          </p:nvPr>
        </p:nvSpPr>
        <p:spPr bwMode="auto">
          <a:xfrm>
            <a:off x="1143000" y="228600"/>
            <a:ext cx="7772400" cy="1143000"/>
          </a:xfrm>
          <a:prstGeom prst="rect">
            <a:avLst/>
          </a:prstGeom>
          <a:noFill/>
          <a:ln w="9525">
            <a:noFill/>
            <a:miter lim="800000"/>
            <a:headEnd/>
            <a:tailEnd/>
          </a:ln>
          <a:effectLst/>
        </p:spPr>
        <p:txBody>
          <a:bodyPr vert="horz" wrap="square" lIns="92075" tIns="46038" rIns="92075" bIns="46038" numCol="1" anchor="ctr" anchorCtr="1" compatLnSpc="1">
            <a:prstTxWarp prst="textNoShape">
              <a:avLst/>
            </a:prstTxWarp>
          </a:bodyPr>
          <a:lstStyle/>
          <a:p>
            <a:pPr lvl="0"/>
            <a:r>
              <a:rPr lang="ru-RU" smtClean="0"/>
              <a:t>Образец заголовка</a:t>
            </a:r>
          </a:p>
        </p:txBody>
      </p:sp>
      <p:sp>
        <p:nvSpPr>
          <p:cNvPr id="13316" name="Rectangle 4"/>
          <p:cNvSpPr>
            <a:spLocks noGrp="1" noChangeArrowheads="1"/>
          </p:cNvSpPr>
          <p:nvPr>
            <p:ph type="body" idx="1"/>
          </p:nvPr>
        </p:nvSpPr>
        <p:spPr bwMode="auto">
          <a:xfrm>
            <a:off x="1295400" y="19050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79237" name="Rectangle 5"/>
          <p:cNvSpPr>
            <a:spLocks noGrp="1" noChangeArrowheads="1"/>
          </p:cNvSpPr>
          <p:nvPr>
            <p:ph type="dt" sz="half" idx="2"/>
          </p:nvPr>
        </p:nvSpPr>
        <p:spPr bwMode="auto">
          <a:xfrm>
            <a:off x="12954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fontAlgn="auto">
              <a:spcBef>
                <a:spcPts val="0"/>
              </a:spcBef>
              <a:spcAft>
                <a:spcPts val="0"/>
              </a:spcAft>
              <a:defRPr kumimoji="0" sz="1400">
                <a:latin typeface="+mn-lt"/>
              </a:defRPr>
            </a:lvl1pPr>
          </a:lstStyle>
          <a:p>
            <a:pPr>
              <a:defRPr/>
            </a:pPr>
            <a:endParaRPr lang="ru-RU"/>
          </a:p>
        </p:txBody>
      </p:sp>
      <p:sp>
        <p:nvSpPr>
          <p:cNvPr id="479238" name="Rectangle 6"/>
          <p:cNvSpPr>
            <a:spLocks noGrp="1" noChangeArrowheads="1"/>
          </p:cNvSpPr>
          <p:nvPr>
            <p:ph type="ftr" sz="quarter" idx="3"/>
          </p:nvPr>
        </p:nvSpPr>
        <p:spPr bwMode="auto">
          <a:xfrm>
            <a:off x="37338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fontAlgn="auto">
              <a:spcBef>
                <a:spcPts val="0"/>
              </a:spcBef>
              <a:spcAft>
                <a:spcPts val="0"/>
              </a:spcAft>
              <a:defRPr kumimoji="0" sz="1400">
                <a:latin typeface="+mn-lt"/>
              </a:defRPr>
            </a:lvl1pPr>
          </a:lstStyle>
          <a:p>
            <a:pPr>
              <a:defRPr/>
            </a:pPr>
            <a:endParaRPr lang="ru-RU"/>
          </a:p>
        </p:txBody>
      </p:sp>
      <p:sp>
        <p:nvSpPr>
          <p:cNvPr id="479239" name="Rectangle 7"/>
          <p:cNvSpPr>
            <a:spLocks noGrp="1" noChangeArrowheads="1"/>
          </p:cNvSpPr>
          <p:nvPr>
            <p:ph type="sldNum" sz="quarter" idx="4"/>
          </p:nvPr>
        </p:nvSpPr>
        <p:spPr bwMode="auto">
          <a:xfrm>
            <a:off x="7162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fontAlgn="auto">
              <a:spcBef>
                <a:spcPts val="0"/>
              </a:spcBef>
              <a:spcAft>
                <a:spcPts val="0"/>
              </a:spcAft>
              <a:defRPr kumimoji="0" sz="1400">
                <a:latin typeface="+mn-lt"/>
              </a:defRPr>
            </a:lvl1pPr>
          </a:lstStyle>
          <a:p>
            <a:pPr>
              <a:defRPr/>
            </a:pPr>
            <a:fld id="{3D8EF096-4678-4124-9638-D9FD20C93F33}" type="slidenum">
              <a:rPr lang="ru-RU"/>
              <a:pPr>
                <a:defRPr/>
              </a:pPr>
              <a:t>‹#›</a:t>
            </a:fld>
            <a:endParaRPr lang="ru-RU"/>
          </a:p>
        </p:txBody>
      </p:sp>
      <p:grpSp>
        <p:nvGrpSpPr>
          <p:cNvPr id="13320" name="Group 8"/>
          <p:cNvGrpSpPr>
            <a:grpSpLocks/>
          </p:cNvGrpSpPr>
          <p:nvPr/>
        </p:nvGrpSpPr>
        <p:grpSpPr bwMode="auto">
          <a:xfrm>
            <a:off x="0" y="0"/>
            <a:ext cx="1066800" cy="6856413"/>
            <a:chOff x="0" y="0"/>
            <a:chExt cx="672" cy="4319"/>
          </a:xfrm>
        </p:grpSpPr>
        <p:grpSp>
          <p:nvGrpSpPr>
            <p:cNvPr id="13322" name="Group 9"/>
            <p:cNvGrpSpPr>
              <a:grpSpLocks/>
            </p:cNvGrpSpPr>
            <p:nvPr/>
          </p:nvGrpSpPr>
          <p:grpSpPr bwMode="auto">
            <a:xfrm>
              <a:off x="0" y="0"/>
              <a:ext cx="599" cy="4319"/>
              <a:chOff x="0" y="0"/>
              <a:chExt cx="599" cy="4319"/>
            </a:xfrm>
          </p:grpSpPr>
          <p:sp>
            <p:nvSpPr>
              <p:cNvPr id="479242" name="Rectangle 10" descr="Denim"/>
              <p:cNvSpPr>
                <a:spLocks noChangeArrowheads="1"/>
              </p:cNvSpPr>
              <p:nvPr/>
            </p:nvSpPr>
            <p:spPr bwMode="auto">
              <a:xfrm>
                <a:off x="0" y="0"/>
                <a:ext cx="476" cy="4319"/>
              </a:xfrm>
              <a:prstGeom prst="rect">
                <a:avLst/>
              </a:prstGeom>
              <a:blipFill dpi="0" rotWithShape="0">
                <a:blip r:embed="rId15"/>
                <a:srcRect/>
                <a:tile tx="0" ty="0" sx="100000" sy="100000" flip="none" algn="tl"/>
              </a:blipFill>
              <a:ln w="9525">
                <a:noFill/>
                <a:miter lim="800000"/>
                <a:headEnd/>
                <a:tailEnd/>
              </a:ln>
              <a:effectLst/>
            </p:spPr>
            <p:txBody>
              <a:bodyPr/>
              <a:lstStyle/>
              <a:p>
                <a:pPr fontAlgn="auto">
                  <a:spcBef>
                    <a:spcPts val="0"/>
                  </a:spcBef>
                  <a:spcAft>
                    <a:spcPts val="0"/>
                  </a:spcAft>
                  <a:defRPr/>
                </a:pPr>
                <a:endParaRPr lang="ru-RU">
                  <a:latin typeface="+mn-lt"/>
                </a:endParaRPr>
              </a:p>
            </p:txBody>
          </p:sp>
          <p:sp>
            <p:nvSpPr>
              <p:cNvPr id="479243" name="Rectangle 11"/>
              <p:cNvSpPr>
                <a:spLocks noChangeArrowheads="1"/>
              </p:cNvSpPr>
              <p:nvPr/>
            </p:nvSpPr>
            <p:spPr bwMode="auto">
              <a:xfrm>
                <a:off x="119" y="240"/>
                <a:ext cx="357" cy="2064"/>
              </a:xfrm>
              <a:prstGeom prst="rect">
                <a:avLst/>
              </a:prstGeom>
              <a:solidFill>
                <a:schemeClr val="accent2">
                  <a:alpha val="50000"/>
                </a:schemeClr>
              </a:solidFill>
              <a:ln w="9525">
                <a:noFill/>
                <a:miter lim="800000"/>
                <a:headEnd/>
                <a:tailEnd/>
              </a:ln>
              <a:effectLst/>
            </p:spPr>
            <p:txBody>
              <a:bodyPr/>
              <a:lstStyle/>
              <a:p>
                <a:pPr fontAlgn="auto">
                  <a:spcBef>
                    <a:spcPts val="0"/>
                  </a:spcBef>
                  <a:spcAft>
                    <a:spcPts val="0"/>
                  </a:spcAft>
                  <a:defRPr/>
                </a:pPr>
                <a:endParaRPr lang="ru-RU">
                  <a:latin typeface="+mn-lt"/>
                </a:endParaRPr>
              </a:p>
            </p:txBody>
          </p:sp>
          <p:sp>
            <p:nvSpPr>
              <p:cNvPr id="479244" name="Rectangle 12"/>
              <p:cNvSpPr>
                <a:spLocks noChangeArrowheads="1"/>
              </p:cNvSpPr>
              <p:nvPr/>
            </p:nvSpPr>
            <p:spPr bwMode="auto">
              <a:xfrm>
                <a:off x="0" y="960"/>
                <a:ext cx="476" cy="528"/>
              </a:xfrm>
              <a:prstGeom prst="rect">
                <a:avLst/>
              </a:prstGeom>
              <a:solidFill>
                <a:schemeClr val="folHlink">
                  <a:alpha val="50000"/>
                </a:schemeClr>
              </a:solidFill>
              <a:ln w="9525">
                <a:noFill/>
                <a:miter lim="800000"/>
                <a:headEnd/>
                <a:tailEnd/>
              </a:ln>
              <a:effectLst/>
            </p:spPr>
            <p:txBody>
              <a:bodyPr wrap="none" lIns="92075" tIns="46038" rIns="92075" bIns="46038" anchor="ctr"/>
              <a:lstStyle/>
              <a:p>
                <a:pPr eaLnBrk="0" fontAlgn="auto" hangingPunct="0">
                  <a:spcBef>
                    <a:spcPct val="50000"/>
                  </a:spcBef>
                  <a:spcAft>
                    <a:spcPts val="0"/>
                  </a:spcAft>
                  <a:defRPr/>
                </a:pPr>
                <a:endParaRPr lang="ru-RU" sz="2400">
                  <a:latin typeface="+mn-lt"/>
                </a:endParaRPr>
              </a:p>
            </p:txBody>
          </p:sp>
          <p:sp>
            <p:nvSpPr>
              <p:cNvPr id="479245" name="Rectangle 13"/>
              <p:cNvSpPr>
                <a:spLocks noChangeArrowheads="1"/>
              </p:cNvSpPr>
              <p:nvPr/>
            </p:nvSpPr>
            <p:spPr bwMode="auto">
              <a:xfrm>
                <a:off x="297" y="432"/>
                <a:ext cx="89" cy="3792"/>
              </a:xfrm>
              <a:prstGeom prst="rect">
                <a:avLst/>
              </a:prstGeom>
              <a:solidFill>
                <a:schemeClr val="hlink">
                  <a:alpha val="50000"/>
                </a:schemeClr>
              </a:solidFill>
              <a:ln w="9525">
                <a:noFill/>
                <a:miter lim="800000"/>
                <a:headEnd/>
                <a:tailEnd/>
              </a:ln>
              <a:effectLst/>
            </p:spPr>
            <p:txBody>
              <a:bodyPr/>
              <a:lstStyle/>
              <a:p>
                <a:pPr fontAlgn="auto">
                  <a:spcBef>
                    <a:spcPts val="0"/>
                  </a:spcBef>
                  <a:spcAft>
                    <a:spcPts val="0"/>
                  </a:spcAft>
                  <a:defRPr/>
                </a:pPr>
                <a:endParaRPr lang="ru-RU">
                  <a:latin typeface="+mn-lt"/>
                </a:endParaRPr>
              </a:p>
            </p:txBody>
          </p:sp>
          <p:sp>
            <p:nvSpPr>
              <p:cNvPr id="479246" name="Rectangle 14"/>
              <p:cNvSpPr>
                <a:spLocks noChangeArrowheads="1"/>
              </p:cNvSpPr>
              <p:nvPr/>
            </p:nvSpPr>
            <p:spPr bwMode="auto">
              <a:xfrm>
                <a:off x="0" y="3024"/>
                <a:ext cx="327" cy="96"/>
              </a:xfrm>
              <a:prstGeom prst="rect">
                <a:avLst/>
              </a:prstGeom>
              <a:solidFill>
                <a:schemeClr val="accent1">
                  <a:alpha val="50000"/>
                </a:schemeClr>
              </a:solidFill>
              <a:ln w="9525">
                <a:noFill/>
                <a:miter lim="800000"/>
                <a:headEnd/>
                <a:tailEnd/>
              </a:ln>
              <a:effectLst/>
            </p:spPr>
            <p:txBody>
              <a:bodyPr wrap="none" lIns="92075" tIns="46038" rIns="92075" bIns="46038" anchor="ctr"/>
              <a:lstStyle/>
              <a:p>
                <a:pPr eaLnBrk="0" fontAlgn="auto" hangingPunct="0">
                  <a:spcBef>
                    <a:spcPct val="50000"/>
                  </a:spcBef>
                  <a:spcAft>
                    <a:spcPts val="0"/>
                  </a:spcAft>
                  <a:defRPr/>
                </a:pPr>
                <a:endParaRPr lang="ru-RU" sz="2400">
                  <a:latin typeface="+mn-lt"/>
                </a:endParaRPr>
              </a:p>
            </p:txBody>
          </p:sp>
          <p:sp>
            <p:nvSpPr>
              <p:cNvPr id="479247" name="Rectangle 15"/>
              <p:cNvSpPr>
                <a:spLocks noChangeArrowheads="1"/>
              </p:cNvSpPr>
              <p:nvPr/>
            </p:nvSpPr>
            <p:spPr bwMode="auto">
              <a:xfrm>
                <a:off x="0" y="3216"/>
                <a:ext cx="327" cy="96"/>
              </a:xfrm>
              <a:prstGeom prst="rect">
                <a:avLst/>
              </a:prstGeom>
              <a:solidFill>
                <a:schemeClr val="accent1">
                  <a:alpha val="50000"/>
                </a:schemeClr>
              </a:solidFill>
              <a:ln w="9525">
                <a:noFill/>
                <a:miter lim="800000"/>
                <a:headEnd/>
                <a:tailEnd/>
              </a:ln>
              <a:effectLst/>
            </p:spPr>
            <p:txBody>
              <a:bodyPr wrap="none" lIns="92075" tIns="46038" rIns="92075" bIns="46038" anchor="ctr"/>
              <a:lstStyle/>
              <a:p>
                <a:pPr eaLnBrk="0" fontAlgn="auto" hangingPunct="0">
                  <a:spcBef>
                    <a:spcPct val="50000"/>
                  </a:spcBef>
                  <a:spcAft>
                    <a:spcPts val="0"/>
                  </a:spcAft>
                  <a:defRPr/>
                </a:pPr>
                <a:endParaRPr lang="ru-RU" sz="2400">
                  <a:latin typeface="+mn-lt"/>
                </a:endParaRPr>
              </a:p>
            </p:txBody>
          </p:sp>
          <p:sp>
            <p:nvSpPr>
              <p:cNvPr id="479248" name="Rectangle 16"/>
              <p:cNvSpPr>
                <a:spLocks noChangeArrowheads="1"/>
              </p:cNvSpPr>
              <p:nvPr/>
            </p:nvSpPr>
            <p:spPr bwMode="auto">
              <a:xfrm>
                <a:off x="0" y="3408"/>
                <a:ext cx="327" cy="96"/>
              </a:xfrm>
              <a:prstGeom prst="rect">
                <a:avLst/>
              </a:prstGeom>
              <a:solidFill>
                <a:schemeClr val="accent1">
                  <a:alpha val="50000"/>
                </a:schemeClr>
              </a:solidFill>
              <a:ln w="9525">
                <a:noFill/>
                <a:miter lim="800000"/>
                <a:headEnd/>
                <a:tailEnd/>
              </a:ln>
              <a:effectLst/>
            </p:spPr>
            <p:txBody>
              <a:bodyPr wrap="none" lIns="92075" tIns="46038" rIns="92075" bIns="46038" anchor="ctr"/>
              <a:lstStyle/>
              <a:p>
                <a:pPr eaLnBrk="0" fontAlgn="auto" hangingPunct="0">
                  <a:spcBef>
                    <a:spcPct val="50000"/>
                  </a:spcBef>
                  <a:spcAft>
                    <a:spcPts val="0"/>
                  </a:spcAft>
                  <a:defRPr/>
                </a:pPr>
                <a:endParaRPr lang="ru-RU" sz="2400">
                  <a:latin typeface="+mn-lt"/>
                </a:endParaRPr>
              </a:p>
            </p:txBody>
          </p:sp>
          <p:sp>
            <p:nvSpPr>
              <p:cNvPr id="479249" name="Arc 17"/>
              <p:cNvSpPr>
                <a:spLocks/>
              </p:cNvSpPr>
              <p:nvPr/>
            </p:nvSpPr>
            <p:spPr bwMode="auto">
              <a:xfrm>
                <a:off x="474" y="2260"/>
                <a:ext cx="125" cy="1154"/>
              </a:xfrm>
              <a:custGeom>
                <a:avLst/>
                <a:gdLst>
                  <a:gd name="G0" fmla="+- 754 0 0"/>
                  <a:gd name="G1" fmla="+- 21600 0 0"/>
                  <a:gd name="G2" fmla="+- 21600 0 0"/>
                  <a:gd name="T0" fmla="*/ 0 w 22354"/>
                  <a:gd name="T1" fmla="*/ 13 h 43200"/>
                  <a:gd name="T2" fmla="*/ 754 w 22354"/>
                  <a:gd name="T3" fmla="*/ 43200 h 43200"/>
                  <a:gd name="T4" fmla="*/ 754 w 22354"/>
                  <a:gd name="T5" fmla="*/ 21600 h 43200"/>
                </a:gdLst>
                <a:ahLst/>
                <a:cxnLst>
                  <a:cxn ang="0">
                    <a:pos x="T0" y="T1"/>
                  </a:cxn>
                  <a:cxn ang="0">
                    <a:pos x="T2" y="T3"/>
                  </a:cxn>
                  <a:cxn ang="0">
                    <a:pos x="T4" y="T5"/>
                  </a:cxn>
                </a:cxnLst>
                <a:rect l="0" t="0" r="r" b="b"/>
                <a:pathLst>
                  <a:path w="22354" h="43200" fill="none" extrusionOk="0">
                    <a:moveTo>
                      <a:pt x="0" y="13"/>
                    </a:moveTo>
                    <a:cubicBezTo>
                      <a:pt x="251" y="4"/>
                      <a:pt x="502" y="-1"/>
                      <a:pt x="754" y="0"/>
                    </a:cubicBezTo>
                    <a:cubicBezTo>
                      <a:pt x="12683" y="0"/>
                      <a:pt x="22354" y="9670"/>
                      <a:pt x="22354" y="21600"/>
                    </a:cubicBezTo>
                    <a:cubicBezTo>
                      <a:pt x="22354" y="33529"/>
                      <a:pt x="12683" y="43199"/>
                      <a:pt x="754" y="43200"/>
                    </a:cubicBezTo>
                  </a:path>
                  <a:path w="22354" h="43200" stroke="0" extrusionOk="0">
                    <a:moveTo>
                      <a:pt x="0" y="13"/>
                    </a:moveTo>
                    <a:cubicBezTo>
                      <a:pt x="251" y="4"/>
                      <a:pt x="502" y="-1"/>
                      <a:pt x="754" y="0"/>
                    </a:cubicBezTo>
                    <a:cubicBezTo>
                      <a:pt x="12683" y="0"/>
                      <a:pt x="22354" y="9670"/>
                      <a:pt x="22354" y="21600"/>
                    </a:cubicBezTo>
                    <a:cubicBezTo>
                      <a:pt x="22354" y="33529"/>
                      <a:pt x="12683" y="43199"/>
                      <a:pt x="754" y="43200"/>
                    </a:cubicBezTo>
                    <a:lnTo>
                      <a:pt x="754" y="21600"/>
                    </a:lnTo>
                    <a:close/>
                  </a:path>
                </a:pathLst>
              </a:custGeom>
              <a:solidFill>
                <a:schemeClr val="folHlink">
                  <a:alpha val="50000"/>
                </a:schemeClr>
              </a:solidFill>
              <a:ln w="9525">
                <a:noFill/>
                <a:round/>
                <a:headEnd type="none" w="sm" len="sm"/>
                <a:tailEnd type="none" w="sm" len="sm"/>
              </a:ln>
              <a:effectLst/>
            </p:spPr>
            <p:txBody>
              <a:bodyPr/>
              <a:lstStyle/>
              <a:p>
                <a:pPr fontAlgn="auto">
                  <a:spcBef>
                    <a:spcPts val="0"/>
                  </a:spcBef>
                  <a:spcAft>
                    <a:spcPts val="0"/>
                  </a:spcAft>
                  <a:defRPr/>
                </a:pPr>
                <a:endParaRPr lang="ru-RU">
                  <a:latin typeface="+mn-lt"/>
                </a:endParaRPr>
              </a:p>
            </p:txBody>
          </p:sp>
        </p:grpSp>
        <p:sp>
          <p:nvSpPr>
            <p:cNvPr id="479250" name="Oval 18"/>
            <p:cNvSpPr>
              <a:spLocks noChangeArrowheads="1"/>
            </p:cNvSpPr>
            <p:nvPr/>
          </p:nvSpPr>
          <p:spPr bwMode="auto">
            <a:xfrm>
              <a:off x="0" y="672"/>
              <a:ext cx="672" cy="624"/>
            </a:xfrm>
            <a:prstGeom prst="ellipse">
              <a:avLst/>
            </a:prstGeom>
            <a:solidFill>
              <a:schemeClr val="accent1">
                <a:alpha val="50000"/>
              </a:schemeClr>
            </a:solidFill>
            <a:ln w="9525">
              <a:noFill/>
              <a:round/>
              <a:headEnd/>
              <a:tailEnd/>
            </a:ln>
            <a:effectLst/>
          </p:spPr>
          <p:txBody>
            <a:bodyPr wrap="none" lIns="92075" tIns="46038" rIns="92075" bIns="46038" anchor="ctr"/>
            <a:lstStyle/>
            <a:p>
              <a:pPr eaLnBrk="0" fontAlgn="auto" hangingPunct="0">
                <a:spcBef>
                  <a:spcPct val="50000"/>
                </a:spcBef>
                <a:spcAft>
                  <a:spcPts val="0"/>
                </a:spcAft>
                <a:defRPr/>
              </a:pPr>
              <a:endParaRPr lang="ru-RU" sz="2400">
                <a:latin typeface="+mn-lt"/>
              </a:endParaRPr>
            </a:p>
          </p:txBody>
        </p:sp>
        <p:sp>
          <p:nvSpPr>
            <p:cNvPr id="479251" name="Rectangle 19"/>
            <p:cNvSpPr>
              <a:spLocks noChangeArrowheads="1"/>
            </p:cNvSpPr>
            <p:nvPr/>
          </p:nvSpPr>
          <p:spPr bwMode="auto">
            <a:xfrm>
              <a:off x="480" y="0"/>
              <a:ext cx="192" cy="4319"/>
            </a:xfrm>
            <a:prstGeom prst="rect">
              <a:avLst/>
            </a:prstGeom>
            <a:gradFill rotWithShape="0">
              <a:gsLst>
                <a:gs pos="0">
                  <a:schemeClr val="bg2"/>
                </a:gs>
                <a:gs pos="100000">
                  <a:schemeClr val="bg1"/>
                </a:gs>
              </a:gsLst>
              <a:lin ang="0" scaled="1"/>
            </a:gradFill>
            <a:ln w="9525">
              <a:noFill/>
              <a:miter lim="800000"/>
              <a:headEnd/>
              <a:tailEnd/>
            </a:ln>
            <a:effectLst/>
          </p:spPr>
          <p:txBody>
            <a:bodyPr/>
            <a:lstStyle/>
            <a:p>
              <a:pPr fontAlgn="auto">
                <a:spcBef>
                  <a:spcPts val="0"/>
                </a:spcBef>
                <a:spcAft>
                  <a:spcPts val="0"/>
                </a:spcAft>
                <a:defRPr/>
              </a:pPr>
              <a:endParaRPr lang="ru-RU">
                <a:latin typeface="+mn-lt"/>
              </a:endParaRPr>
            </a:p>
          </p:txBody>
        </p:sp>
      </p:grpSp>
      <p:sp>
        <p:nvSpPr>
          <p:cNvPr id="479252" name="Rectangle 20"/>
          <p:cNvSpPr>
            <a:spLocks noChangeArrowheads="1"/>
          </p:cNvSpPr>
          <p:nvPr/>
        </p:nvSpPr>
        <p:spPr bwMode="auto">
          <a:xfrm>
            <a:off x="762000" y="1474788"/>
            <a:ext cx="8380413" cy="125412"/>
          </a:xfrm>
          <a:prstGeom prst="rect">
            <a:avLst/>
          </a:prstGeom>
          <a:solidFill>
            <a:schemeClr val="accent2">
              <a:alpha val="50000"/>
            </a:schemeClr>
          </a:solidFill>
          <a:ln w="9525">
            <a:noFill/>
            <a:miter lim="800000"/>
            <a:headEnd/>
            <a:tailEnd/>
          </a:ln>
          <a:effectLst/>
        </p:spPr>
        <p:txBody>
          <a:bodyPr/>
          <a:lstStyle/>
          <a:p>
            <a:pPr fontAlgn="auto">
              <a:spcBef>
                <a:spcPts val="0"/>
              </a:spcBef>
              <a:spcAft>
                <a:spcPts val="0"/>
              </a:spcAft>
              <a:defRPr/>
            </a:pPr>
            <a:endParaRPr lang="ru-RU" sz="2400">
              <a:latin typeface="+mn-lt"/>
            </a:endParaRPr>
          </a:p>
        </p:txBody>
      </p:sp>
    </p:spTree>
  </p:cSld>
  <p:clrMap bg1="dk2" tx1="lt1" bg2="dk1" tx2="lt2" accent1="accent1" accent2="accent2" accent3="accent3" accent4="accent4" accent5="accent5" accent6="accent6" hlink="hlink" folHlink="folHlink"/>
  <p:sldLayoutIdLst>
    <p:sldLayoutId id="2147484209"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 id="2147484104" r:id="rId12"/>
    <p:sldLayoutId id="2147484105" r:id="rId13"/>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9pPr>
    </p:titleStyle>
    <p:bodyStyle>
      <a:lvl1pPr marL="342900" indent="-342900" algn="l" rtl="0" fontAlgn="base">
        <a:spcBef>
          <a:spcPct val="20000"/>
        </a:spcBef>
        <a:spcAft>
          <a:spcPct val="0"/>
        </a:spcAft>
        <a:buClr>
          <a:schemeClr val="accent2"/>
        </a:buClr>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4338" name="Rectangle 2" descr="Large confetti"/>
          <p:cNvSpPr>
            <a:spLocks noGrp="1" noChangeArrowheads="1"/>
          </p:cNvSpPr>
          <p:nvPr>
            <p:ph type="title"/>
          </p:nvPr>
        </p:nvSpPr>
        <p:spPr bwMode="auto">
          <a:xfrm>
            <a:off x="1093788" y="28416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ru-RU" smtClean="0"/>
              <a:t>Образец заголовка</a:t>
            </a:r>
          </a:p>
        </p:txBody>
      </p:sp>
      <p:sp>
        <p:nvSpPr>
          <p:cNvPr id="14339" name="Rectangle 3"/>
          <p:cNvSpPr>
            <a:spLocks noGrp="1" noChangeArrowheads="1"/>
          </p:cNvSpPr>
          <p:nvPr>
            <p:ph type="body" idx="1"/>
          </p:nvPr>
        </p:nvSpPr>
        <p:spPr bwMode="auto">
          <a:xfrm>
            <a:off x="685800" y="1905000"/>
            <a:ext cx="77724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5120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fontAlgn="auto">
              <a:spcBef>
                <a:spcPts val="0"/>
              </a:spcBef>
              <a:spcAft>
                <a:spcPts val="0"/>
              </a:spcAft>
              <a:defRPr sz="1400">
                <a:latin typeface="+mn-lt"/>
              </a:defRPr>
            </a:lvl1pPr>
          </a:lstStyle>
          <a:p>
            <a:pPr>
              <a:defRPr/>
            </a:pPr>
            <a:endParaRPr lang="ru-RU"/>
          </a:p>
        </p:txBody>
      </p:sp>
      <p:sp>
        <p:nvSpPr>
          <p:cNvPr id="5120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400">
                <a:latin typeface="+mn-lt"/>
              </a:defRPr>
            </a:lvl1pPr>
          </a:lstStyle>
          <a:p>
            <a:pPr>
              <a:defRPr/>
            </a:pPr>
            <a:endParaRPr lang="ru-RU"/>
          </a:p>
        </p:txBody>
      </p:sp>
      <p:sp>
        <p:nvSpPr>
          <p:cNvPr id="51206" name="Rectangle 6"/>
          <p:cNvSpPr>
            <a:spLocks noChangeArrowheads="1"/>
          </p:cNvSpPr>
          <p:nvPr/>
        </p:nvSpPr>
        <p:spPr bwMode="auto">
          <a:xfrm>
            <a:off x="0" y="1512888"/>
            <a:ext cx="8458200" cy="87312"/>
          </a:xfrm>
          <a:prstGeom prst="rect">
            <a:avLst/>
          </a:prstGeom>
          <a:solidFill>
            <a:schemeClr val="bg2"/>
          </a:solidFill>
          <a:ln w="9525">
            <a:noFill/>
            <a:miter lim="800000"/>
            <a:headEnd/>
            <a:tailEnd/>
          </a:ln>
          <a:effectLst/>
        </p:spPr>
        <p:txBody>
          <a:bodyPr wrap="none" anchor="ctr"/>
          <a:lstStyle/>
          <a:p>
            <a:pPr algn="ctr" fontAlgn="auto">
              <a:spcBef>
                <a:spcPts val="0"/>
              </a:spcBef>
              <a:spcAft>
                <a:spcPts val="0"/>
              </a:spcAft>
              <a:defRPr/>
            </a:pPr>
            <a:endParaRPr kumimoji="1" lang="ru-RU">
              <a:latin typeface="+mn-lt"/>
            </a:endParaRPr>
          </a:p>
        </p:txBody>
      </p:sp>
      <p:sp>
        <p:nvSpPr>
          <p:cNvPr id="51207" name="Rectangle 7" descr="Large confetti"/>
          <p:cNvSpPr>
            <a:spLocks noChangeArrowheads="1"/>
          </p:cNvSpPr>
          <p:nvPr/>
        </p:nvSpPr>
        <p:spPr bwMode="ltGray">
          <a:xfrm>
            <a:off x="247650" y="0"/>
            <a:ext cx="793750" cy="1841500"/>
          </a:xfrm>
          <a:prstGeom prst="rect">
            <a:avLst/>
          </a:prstGeom>
          <a:pattFill prst="lgConfetti">
            <a:fgClr>
              <a:schemeClr val="accent2"/>
            </a:fgClr>
            <a:bgClr>
              <a:schemeClr val="folHlink"/>
            </a:bgClr>
          </a:pattFill>
          <a:ln w="9525">
            <a:noFill/>
            <a:miter lim="800000"/>
            <a:headEnd/>
            <a:tailEnd/>
          </a:ln>
          <a:effectLst/>
        </p:spPr>
        <p:txBody>
          <a:bodyPr wrap="none" anchor="ctr"/>
          <a:lstStyle/>
          <a:p>
            <a:pPr algn="ctr" fontAlgn="auto">
              <a:spcBef>
                <a:spcPts val="0"/>
              </a:spcBef>
              <a:spcAft>
                <a:spcPts val="0"/>
              </a:spcAft>
              <a:defRPr/>
            </a:pPr>
            <a:endParaRPr kumimoji="1" lang="ru-RU">
              <a:latin typeface="+mn-lt"/>
            </a:endParaRPr>
          </a:p>
        </p:txBody>
      </p:sp>
      <p:sp>
        <p:nvSpPr>
          <p:cNvPr id="51208" name="Rectangle 8"/>
          <p:cNvSpPr>
            <a:spLocks noChangeArrowheads="1"/>
          </p:cNvSpPr>
          <p:nvPr/>
        </p:nvSpPr>
        <p:spPr bwMode="auto">
          <a:xfrm>
            <a:off x="7067550" y="6553200"/>
            <a:ext cx="2076450" cy="79375"/>
          </a:xfrm>
          <a:prstGeom prst="rect">
            <a:avLst/>
          </a:prstGeom>
          <a:solidFill>
            <a:schemeClr val="bg2"/>
          </a:solidFill>
          <a:ln w="9525">
            <a:noFill/>
            <a:miter lim="800000"/>
            <a:headEnd/>
            <a:tailEnd/>
          </a:ln>
          <a:effectLst/>
        </p:spPr>
        <p:txBody>
          <a:bodyPr wrap="none" anchor="ctr"/>
          <a:lstStyle/>
          <a:p>
            <a:pPr algn="ctr" fontAlgn="auto">
              <a:spcBef>
                <a:spcPts val="0"/>
              </a:spcBef>
              <a:spcAft>
                <a:spcPts val="0"/>
              </a:spcAft>
              <a:defRPr/>
            </a:pPr>
            <a:endParaRPr kumimoji="1" lang="ru-RU">
              <a:latin typeface="+mn-lt"/>
            </a:endParaRPr>
          </a:p>
        </p:txBody>
      </p:sp>
      <p:sp>
        <p:nvSpPr>
          <p:cNvPr id="51209" name="Rectangle 9" descr="Large confetti"/>
          <p:cNvSpPr>
            <a:spLocks noGrp="1" noChangeArrowheads="1"/>
          </p:cNvSpPr>
          <p:nvPr>
            <p:ph type="sldNum" sz="quarter" idx="4"/>
          </p:nvPr>
        </p:nvSpPr>
        <p:spPr bwMode="auto">
          <a:xfrm>
            <a:off x="8216900" y="6248400"/>
            <a:ext cx="533400" cy="609600"/>
          </a:xfrm>
          <a:prstGeom prst="rect">
            <a:avLst/>
          </a:prstGeom>
          <a:pattFill prst="lgConfetti">
            <a:fgClr>
              <a:schemeClr val="accent2"/>
            </a:fgClr>
            <a:bgClr>
              <a:schemeClr val="folHlink"/>
            </a:bgClr>
          </a:pattFill>
          <a:ln w="9525">
            <a:noFill/>
            <a:miter lim="800000"/>
            <a:headEnd/>
            <a:tailEnd/>
          </a:ln>
          <a:effectLst/>
        </p:spPr>
        <p:txBody>
          <a:bodyPr vert="horz" wrap="square" lIns="91440" tIns="45720" rIns="91440" bIns="45720" numCol="1" anchor="ctr" anchorCtr="1" compatLnSpc="1">
            <a:prstTxWarp prst="textNoShape">
              <a:avLst/>
            </a:prstTxWarp>
          </a:bodyPr>
          <a:lstStyle>
            <a:lvl1pPr algn="r" fontAlgn="auto">
              <a:spcBef>
                <a:spcPts val="0"/>
              </a:spcBef>
              <a:spcAft>
                <a:spcPts val="0"/>
              </a:spcAft>
              <a:defRPr sz="1400">
                <a:solidFill>
                  <a:schemeClr val="bg1"/>
                </a:solidFill>
                <a:latin typeface="+mn-lt"/>
              </a:defRPr>
            </a:lvl1pPr>
          </a:lstStyle>
          <a:p>
            <a:pPr>
              <a:defRPr/>
            </a:pPr>
            <a:fld id="{C7C78CF1-8A0D-4DA3-B1D2-7E8E4956AE8C}"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4210"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SzPct val="85000"/>
        <a:buBlip>
          <a:blip r:embed="rId14"/>
        </a:buBlip>
        <a:defRPr sz="3200">
          <a:solidFill>
            <a:schemeClr val="tx1"/>
          </a:solidFill>
          <a:latin typeface="+mn-lt"/>
          <a:ea typeface="+mn-ea"/>
          <a:cs typeface="+mn-cs"/>
        </a:defRPr>
      </a:lvl1pPr>
      <a:lvl2pPr marL="742950" indent="-285750" algn="l" rtl="0" fontAlgn="base">
        <a:spcBef>
          <a:spcPct val="20000"/>
        </a:spcBef>
        <a:spcAft>
          <a:spcPct val="0"/>
        </a:spcAft>
        <a:buClr>
          <a:schemeClr val="bg2"/>
        </a:buClr>
        <a:buSzPct val="70000"/>
        <a:buFont typeface="Wingdings" pitchFamily="2" charset="2"/>
        <a:buChar char="n"/>
        <a:defRPr sz="2800">
          <a:solidFill>
            <a:schemeClr val="tx1"/>
          </a:solidFill>
          <a:latin typeface="+mn-lt"/>
        </a:defRPr>
      </a:lvl2pPr>
      <a:lvl3pPr marL="1143000" indent="-228600" algn="l" rtl="0" fontAlgn="base">
        <a:spcBef>
          <a:spcPct val="20000"/>
        </a:spcBef>
        <a:spcAft>
          <a:spcPct val="0"/>
        </a:spcAft>
        <a:buSzPct val="70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SzPct val="70000"/>
        <a:buFont typeface="Wingdings" pitchFamily="2" charset="2"/>
        <a:buChar char="n"/>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228600" y="4572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ru-RU" smtClean="0"/>
              <a:t>Щелчок правит образец заголовка</a:t>
            </a:r>
          </a:p>
        </p:txBody>
      </p:sp>
      <p:sp>
        <p:nvSpPr>
          <p:cNvPr id="2457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Щелчок правит 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458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fontAlgn="auto">
              <a:spcBef>
                <a:spcPct val="50000"/>
              </a:spcBef>
              <a:spcAft>
                <a:spcPts val="0"/>
              </a:spcAft>
              <a:defRPr sz="1400">
                <a:latin typeface="+mn-lt"/>
              </a:defRPr>
            </a:lvl1pPr>
          </a:lstStyle>
          <a:p>
            <a:pPr>
              <a:defRPr/>
            </a:pPr>
            <a:endParaRPr lang="ru-RU"/>
          </a:p>
        </p:txBody>
      </p:sp>
      <p:sp>
        <p:nvSpPr>
          <p:cNvPr id="2458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fontAlgn="auto">
              <a:spcBef>
                <a:spcPct val="50000"/>
              </a:spcBef>
              <a:spcAft>
                <a:spcPts val="0"/>
              </a:spcAft>
              <a:defRPr sz="1400">
                <a:latin typeface="+mn-lt"/>
              </a:defRPr>
            </a:lvl1pPr>
          </a:lstStyle>
          <a:p>
            <a:pPr>
              <a:defRPr/>
            </a:pPr>
            <a:endParaRPr lang="ru-RU"/>
          </a:p>
        </p:txBody>
      </p:sp>
      <p:sp>
        <p:nvSpPr>
          <p:cNvPr id="2458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fontAlgn="auto">
              <a:spcBef>
                <a:spcPct val="50000"/>
              </a:spcBef>
              <a:spcAft>
                <a:spcPts val="0"/>
              </a:spcAft>
              <a:defRPr sz="1400">
                <a:latin typeface="+mn-lt"/>
              </a:defRPr>
            </a:lvl1pPr>
          </a:lstStyle>
          <a:p>
            <a:pPr>
              <a:defRPr/>
            </a:pPr>
            <a:fld id="{F3C22E92-4076-4DE1-A75F-813A61963163}" type="slidenum">
              <a:rPr lang="ru-RU"/>
              <a:pPr>
                <a:defRPr/>
              </a:pPr>
              <a:t>‹#›</a:t>
            </a:fld>
            <a:endParaRPr lang="ru-RU"/>
          </a:p>
        </p:txBody>
      </p:sp>
      <p:sp>
        <p:nvSpPr>
          <p:cNvPr id="24583" name="Rectangle 7"/>
          <p:cNvSpPr>
            <a:spLocks noChangeArrowheads="1"/>
          </p:cNvSpPr>
          <p:nvPr/>
        </p:nvSpPr>
        <p:spPr bwMode="gray">
          <a:xfrm>
            <a:off x="0" y="1638300"/>
            <a:ext cx="3343275" cy="122238"/>
          </a:xfrm>
          <a:prstGeom prst="rect">
            <a:avLst/>
          </a:prstGeom>
          <a:solidFill>
            <a:schemeClr val="bg2">
              <a:alpha val="50000"/>
            </a:schemeClr>
          </a:solidFill>
          <a:ln w="9525">
            <a:noFill/>
            <a:miter lim="800000"/>
            <a:headEnd/>
            <a:tailEnd/>
          </a:ln>
        </p:spPr>
        <p:txBody>
          <a:bodyPr wrap="none" anchor="ctr"/>
          <a:lstStyle/>
          <a:p>
            <a:pPr fontAlgn="auto">
              <a:spcBef>
                <a:spcPts val="0"/>
              </a:spcBef>
              <a:spcAft>
                <a:spcPts val="0"/>
              </a:spcAft>
              <a:defRPr/>
            </a:pPr>
            <a:endParaRPr lang="ru-RU">
              <a:latin typeface="+mn-lt"/>
            </a:endParaRPr>
          </a:p>
        </p:txBody>
      </p:sp>
    </p:spTree>
  </p:cSld>
  <p:clrMap bg1="dk2" tx1="lt1" bg2="dk1" tx2="lt2" accent1="accent1" accent2="accent2" accent3="accent3" accent4="accent4" accent5="accent5" accent6="accent6" hlink="hlink" folHlink="folHlink"/>
  <p:sldLayoutIdLst>
    <p:sldLayoutId id="2147484211" r:id="rId1"/>
    <p:sldLayoutId id="2147484116" r:id="rId2"/>
    <p:sldLayoutId id="2147484117" r:id="rId3"/>
    <p:sldLayoutId id="2147484118" r:id="rId4"/>
    <p:sldLayoutId id="2147484119" r:id="rId5"/>
    <p:sldLayoutId id="2147484120" r:id="rId6"/>
    <p:sldLayoutId id="2147484121" r:id="rId7"/>
    <p:sldLayoutId id="2147484122" r:id="rId8"/>
    <p:sldLayoutId id="2147484123" r:id="rId9"/>
    <p:sldLayoutId id="2147484124" r:id="rId10"/>
    <p:sldLayoutId id="2147484125" r:id="rId11"/>
    <p:sldLayoutId id="2147484126" r:id="rId12"/>
    <p:sldLayoutId id="2147484127" r:id="rId13"/>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3000"/>
                                  </p:stCondLst>
                                  <p:childTnLst>
                                    <p:set>
                                      <p:cBhvr>
                                        <p:cTn id="6" dur="1" fill="hold">
                                          <p:stCondLst>
                                            <p:cond delay="0"/>
                                          </p:stCondLst>
                                        </p:cTn>
                                        <p:tgtEl>
                                          <p:spTgt spid="24583"/>
                                        </p:tgtEl>
                                        <p:attrNameLst>
                                          <p:attrName>style.visibility</p:attrName>
                                        </p:attrNameLst>
                                      </p:cBhvr>
                                      <p:to>
                                        <p:strVal val="visible"/>
                                      </p:to>
                                    </p:set>
                                    <p:animEffect transition="in" filter="wipe(right)">
                                      <p:cBhvr>
                                        <p:cTn id="7" dur="500"/>
                                        <p:tgtEl>
                                          <p:spTgt spid="24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3" grpId="0" animBg="1"/>
    </p:bldLst>
  </p:timing>
  <p:txStyles>
    <p:titleStyle>
      <a:lvl1pPr algn="ctr" rtl="0" fontAlgn="base">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2pPr>
      <a:lvl3pPr algn="ctr" rtl="0" fontAlgn="base">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3pPr>
      <a:lvl4pPr algn="ctr" rtl="0" fontAlgn="base">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4pPr>
      <a:lvl5pPr algn="ctr" rtl="0" fontAlgn="base">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5pPr>
      <a:lvl6pPr marL="457200"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6pPr>
      <a:lvl7pPr marL="914400"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7pPr>
      <a:lvl8pPr marL="1371600"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8pPr>
      <a:lvl9pPr marL="1828800"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Char char="–"/>
        <a:defRPr kumimoji="1"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kumimoji="1"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s>
            <a:gs pos="100000">
              <a:schemeClr val="bg1">
                <a:gamma/>
                <a:shade val="90980"/>
                <a:invGamma/>
              </a:schemeClr>
            </a:gs>
          </a:gsLst>
          <a:lin ang="5400000" scaled="1"/>
        </a:gradFill>
        <a:effectLst/>
      </p:bgPr>
    </p:bg>
    <p:spTree>
      <p:nvGrpSpPr>
        <p:cNvPr id="1" name=""/>
        <p:cNvGrpSpPr/>
        <p:nvPr/>
      </p:nvGrpSpPr>
      <p:grpSpPr>
        <a:xfrm>
          <a:off x="0" y="0"/>
          <a:ext cx="0" cy="0"/>
          <a:chOff x="0" y="0"/>
          <a:chExt cx="0" cy="0"/>
        </a:xfrm>
      </p:grpSpPr>
      <p:grpSp>
        <p:nvGrpSpPr>
          <p:cNvPr id="16386" name="Group 2"/>
          <p:cNvGrpSpPr>
            <a:grpSpLocks/>
          </p:cNvGrpSpPr>
          <p:nvPr/>
        </p:nvGrpSpPr>
        <p:grpSpPr bwMode="auto">
          <a:xfrm>
            <a:off x="0" y="1422400"/>
            <a:ext cx="9147175" cy="5435600"/>
            <a:chOff x="0" y="896"/>
            <a:chExt cx="5762" cy="3424"/>
          </a:xfrm>
        </p:grpSpPr>
        <p:grpSp>
          <p:nvGrpSpPr>
            <p:cNvPr id="16392" name="Group 3"/>
            <p:cNvGrpSpPr>
              <a:grpSpLocks/>
            </p:cNvGrpSpPr>
            <p:nvPr userDrawn="1"/>
          </p:nvGrpSpPr>
          <p:grpSpPr bwMode="auto">
            <a:xfrm>
              <a:off x="20" y="896"/>
              <a:ext cx="5742" cy="3424"/>
              <a:chOff x="20" y="896"/>
              <a:chExt cx="5742" cy="3424"/>
            </a:xfrm>
          </p:grpSpPr>
          <p:sp>
            <p:nvSpPr>
              <p:cNvPr id="147460"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461"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462"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463"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464"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465"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466"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467"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468"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469"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470"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471"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472"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grpSp>
        <p:grpSp>
          <p:nvGrpSpPr>
            <p:cNvPr id="16393" name="Group 17"/>
            <p:cNvGrpSpPr>
              <a:grpSpLocks/>
            </p:cNvGrpSpPr>
            <p:nvPr userDrawn="1"/>
          </p:nvGrpSpPr>
          <p:grpSpPr bwMode="auto">
            <a:xfrm>
              <a:off x="0" y="2291"/>
              <a:ext cx="1385" cy="1702"/>
              <a:chOff x="0" y="2291"/>
              <a:chExt cx="1385" cy="1702"/>
            </a:xfrm>
          </p:grpSpPr>
          <p:sp>
            <p:nvSpPr>
              <p:cNvPr id="147474"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75"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76"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77"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78"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79"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80"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81"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82"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83"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84"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85"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86"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87"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88"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89"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90"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91"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92"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93"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94"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95"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96"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97"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98"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499"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00"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01"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02"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03"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04"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05"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06"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07"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08"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09"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10"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11"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12"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13"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14"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15"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16"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17"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18"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19"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20"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21"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22"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23"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24"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25"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26"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27"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28"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29"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30"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31"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32"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33"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34"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35"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36"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37"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endParaRPr>
              </a:p>
            </p:txBody>
          </p:sp>
          <p:sp>
            <p:nvSpPr>
              <p:cNvPr id="147538"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39"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40"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41"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42"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43"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44"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45"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46"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47"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48"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49"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50"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51"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52"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53"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54"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55"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56"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57"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58"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59"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60"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61"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62"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63"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64"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65"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66"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67"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68"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69"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70"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71"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72"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73"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74"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75"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76"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77"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78"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79"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80"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81"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82"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83"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84"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85"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86"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87"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88"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89"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90"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91"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92"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93"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594"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47595"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47596"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47597"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47598"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47599"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47600"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47601"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47602"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endParaRPr>
              </a:p>
            </p:txBody>
          </p:sp>
          <p:sp>
            <p:nvSpPr>
              <p:cNvPr id="147603"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604"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47605"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endParaRPr>
              </a:p>
            </p:txBody>
          </p:sp>
          <p:sp>
            <p:nvSpPr>
              <p:cNvPr id="147606"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endParaRPr>
              </a:p>
            </p:txBody>
          </p:sp>
          <p:sp>
            <p:nvSpPr>
              <p:cNvPr id="147607"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47608"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fontAlgn="auto">
                  <a:spcBef>
                    <a:spcPts val="0"/>
                  </a:spcBef>
                  <a:spcAft>
                    <a:spcPts val="0"/>
                  </a:spcAft>
                  <a:defRPr/>
                </a:pPr>
                <a:endParaRPr lang="ru-RU">
                  <a:latin typeface="+mn-lt"/>
                </a:endParaRPr>
              </a:p>
            </p:txBody>
          </p:sp>
        </p:grpSp>
      </p:grpSp>
      <p:sp>
        <p:nvSpPr>
          <p:cNvPr id="147609"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47610"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000">
                <a:latin typeface="+mn-lt"/>
              </a:defRPr>
            </a:lvl1pPr>
          </a:lstStyle>
          <a:p>
            <a:pPr>
              <a:defRPr/>
            </a:pPr>
            <a:endParaRPr lang="ru-RU"/>
          </a:p>
        </p:txBody>
      </p:sp>
      <p:sp>
        <p:nvSpPr>
          <p:cNvPr id="147611"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000">
                <a:latin typeface="+mn-lt"/>
              </a:defRPr>
            </a:lvl1pPr>
          </a:lstStyle>
          <a:p>
            <a:pPr>
              <a:defRPr/>
            </a:pPr>
            <a:endParaRPr lang="ru-RU"/>
          </a:p>
        </p:txBody>
      </p:sp>
      <p:sp>
        <p:nvSpPr>
          <p:cNvPr id="147612"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000">
                <a:latin typeface="+mn-lt"/>
              </a:defRPr>
            </a:lvl1pPr>
          </a:lstStyle>
          <a:p>
            <a:pPr>
              <a:defRPr/>
            </a:pPr>
            <a:fld id="{01C32F55-E805-43F7-884A-0DC0B6007460}" type="slidenum">
              <a:rPr lang="ru-RU"/>
              <a:pPr>
                <a:defRPr/>
              </a:pPr>
              <a:t>‹#›</a:t>
            </a:fld>
            <a:endParaRPr lang="ru-RU"/>
          </a:p>
        </p:txBody>
      </p:sp>
      <p:sp>
        <p:nvSpPr>
          <p:cNvPr id="147613"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4212" r:id="rId1"/>
    <p:sldLayoutId id="2147484128" r:id="rId2"/>
    <p:sldLayoutId id="2147484129" r:id="rId3"/>
    <p:sldLayoutId id="2147484130" r:id="rId4"/>
    <p:sldLayoutId id="2147484131" r:id="rId5"/>
    <p:sldLayoutId id="2147484132" r:id="rId6"/>
    <p:sldLayoutId id="2147484133" r:id="rId7"/>
    <p:sldLayoutId id="2147484134" r:id="rId8"/>
    <p:sldLayoutId id="2147484135" r:id="rId9"/>
    <p:sldLayoutId id="2147484136" r:id="rId10"/>
    <p:sldLayoutId id="2147484137"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accent2"/>
            </a:gs>
            <a:gs pos="100000">
              <a:schemeClr val="bg1"/>
            </a:gs>
          </a:gsLst>
          <a:lin ang="18900000" scaled="1"/>
        </a:gradFill>
        <a:effectLst/>
      </p:bgPr>
    </p:bg>
    <p:spTree>
      <p:nvGrpSpPr>
        <p:cNvPr id="1" name=""/>
        <p:cNvGrpSpPr/>
        <p:nvPr/>
      </p:nvGrpSpPr>
      <p:grpSpPr>
        <a:xfrm>
          <a:off x="0" y="0"/>
          <a:ext cx="0" cy="0"/>
          <a:chOff x="0" y="0"/>
          <a:chExt cx="0" cy="0"/>
        </a:xfrm>
      </p:grpSpPr>
      <p:grpSp>
        <p:nvGrpSpPr>
          <p:cNvPr id="17410" name="Group 2"/>
          <p:cNvGrpSpPr>
            <a:grpSpLocks/>
          </p:cNvGrpSpPr>
          <p:nvPr/>
        </p:nvGrpSpPr>
        <p:grpSpPr bwMode="auto">
          <a:xfrm>
            <a:off x="-609600" y="762000"/>
            <a:ext cx="7542213" cy="6029325"/>
            <a:chOff x="-384" y="480"/>
            <a:chExt cx="4751" cy="3798"/>
          </a:xfrm>
        </p:grpSpPr>
        <p:grpSp>
          <p:nvGrpSpPr>
            <p:cNvPr id="17416" name="Group 3"/>
            <p:cNvGrpSpPr>
              <a:grpSpLocks/>
            </p:cNvGrpSpPr>
            <p:nvPr/>
          </p:nvGrpSpPr>
          <p:grpSpPr bwMode="auto">
            <a:xfrm>
              <a:off x="-384" y="480"/>
              <a:ext cx="4751" cy="3798"/>
              <a:chOff x="0" y="522"/>
              <a:chExt cx="4751" cy="3798"/>
            </a:xfrm>
          </p:grpSpPr>
          <p:grpSp>
            <p:nvGrpSpPr>
              <p:cNvPr id="17430" name="Group 4"/>
              <p:cNvGrpSpPr>
                <a:grpSpLocks/>
              </p:cNvGrpSpPr>
              <p:nvPr userDrawn="1"/>
            </p:nvGrpSpPr>
            <p:grpSpPr bwMode="auto">
              <a:xfrm>
                <a:off x="0" y="522"/>
                <a:ext cx="4751" cy="3794"/>
                <a:chOff x="0" y="522"/>
                <a:chExt cx="4751" cy="3794"/>
              </a:xfrm>
            </p:grpSpPr>
            <p:sp>
              <p:nvSpPr>
                <p:cNvPr id="162821" name="Freeform 5"/>
                <p:cNvSpPr>
                  <a:spLocks/>
                </p:cNvSpPr>
                <p:nvPr userDrawn="1"/>
              </p:nvSpPr>
              <p:spPr bwMode="hidden">
                <a:xfrm>
                  <a:off x="628" y="1241"/>
                  <a:ext cx="3281" cy="3075"/>
                </a:xfrm>
                <a:custGeom>
                  <a:avLst/>
                  <a:gdLst/>
                  <a:ahLst/>
                  <a:cxnLst>
                    <a:cxn ang="0">
                      <a:pos x="502" y="1990"/>
                    </a:cxn>
                    <a:cxn ang="0">
                      <a:pos x="186" y="1474"/>
                    </a:cxn>
                    <a:cxn ang="0">
                      <a:pos x="66" y="1169"/>
                    </a:cxn>
                    <a:cxn ang="0">
                      <a:pos x="12" y="875"/>
                    </a:cxn>
                    <a:cxn ang="0">
                      <a:pos x="18" y="611"/>
                    </a:cxn>
                    <a:cxn ang="0">
                      <a:pos x="84" y="389"/>
                    </a:cxn>
                    <a:cxn ang="0">
                      <a:pos x="209" y="216"/>
                    </a:cxn>
                    <a:cxn ang="0">
                      <a:pos x="508" y="42"/>
                    </a:cxn>
                    <a:cxn ang="0">
                      <a:pos x="891" y="6"/>
                    </a:cxn>
                    <a:cxn ang="0">
                      <a:pos x="1334" y="102"/>
                    </a:cxn>
                    <a:cxn ang="0">
                      <a:pos x="1806" y="324"/>
                    </a:cxn>
                    <a:cxn ang="0">
                      <a:pos x="2272" y="659"/>
                    </a:cxn>
                    <a:cxn ang="0">
                      <a:pos x="2769" y="1187"/>
                    </a:cxn>
                    <a:cxn ang="0">
                      <a:pos x="3085" y="1702"/>
                    </a:cxn>
                    <a:cxn ang="0">
                      <a:pos x="3205" y="2008"/>
                    </a:cxn>
                    <a:cxn ang="0">
                      <a:pos x="3259" y="2302"/>
                    </a:cxn>
                    <a:cxn ang="0">
                      <a:pos x="3253" y="2565"/>
                    </a:cxn>
                    <a:cxn ang="0">
                      <a:pos x="3187" y="2781"/>
                    </a:cxn>
                    <a:cxn ang="0">
                      <a:pos x="3068" y="2961"/>
                    </a:cxn>
                    <a:cxn ang="0">
                      <a:pos x="2918" y="3075"/>
                    </a:cxn>
                    <a:cxn ang="0">
                      <a:pos x="3068" y="2967"/>
                    </a:cxn>
                    <a:cxn ang="0">
                      <a:pos x="3193" y="2787"/>
                    </a:cxn>
                    <a:cxn ang="0">
                      <a:pos x="3259" y="2565"/>
                    </a:cxn>
                    <a:cxn ang="0">
                      <a:pos x="3265" y="2302"/>
                    </a:cxn>
                    <a:cxn ang="0">
                      <a:pos x="3211" y="2008"/>
                    </a:cxn>
                    <a:cxn ang="0">
                      <a:pos x="3091" y="1702"/>
                    </a:cxn>
                    <a:cxn ang="0">
                      <a:pos x="2775" y="1181"/>
                    </a:cxn>
                    <a:cxn ang="0">
                      <a:pos x="2278" y="653"/>
                    </a:cxn>
                    <a:cxn ang="0">
                      <a:pos x="1806" y="318"/>
                    </a:cxn>
                    <a:cxn ang="0">
                      <a:pos x="1334" y="96"/>
                    </a:cxn>
                    <a:cxn ang="0">
                      <a:pos x="891" y="0"/>
                    </a:cxn>
                    <a:cxn ang="0">
                      <a:pos x="502" y="36"/>
                    </a:cxn>
                    <a:cxn ang="0">
                      <a:pos x="204" y="210"/>
                    </a:cxn>
                    <a:cxn ang="0">
                      <a:pos x="78" y="389"/>
                    </a:cxn>
                    <a:cxn ang="0">
                      <a:pos x="12" y="611"/>
                    </a:cxn>
                    <a:cxn ang="0">
                      <a:pos x="6" y="875"/>
                    </a:cxn>
                    <a:cxn ang="0">
                      <a:pos x="60" y="1169"/>
                    </a:cxn>
                    <a:cxn ang="0">
                      <a:pos x="180" y="1474"/>
                    </a:cxn>
                    <a:cxn ang="0">
                      <a:pos x="353" y="1786"/>
                    </a:cxn>
                    <a:cxn ang="0">
                      <a:pos x="849" y="2380"/>
                    </a:cxn>
                    <a:cxn ang="0">
                      <a:pos x="1244" y="2709"/>
                    </a:cxn>
                    <a:cxn ang="0">
                      <a:pos x="1656" y="2961"/>
                    </a:cxn>
                    <a:cxn ang="0">
                      <a:pos x="1937" y="3075"/>
                    </a:cxn>
                    <a:cxn ang="0">
                      <a:pos x="1525" y="2889"/>
                    </a:cxn>
                    <a:cxn ang="0">
                      <a:pos x="1118" y="2607"/>
                    </a:cxn>
                    <a:cxn ang="0">
                      <a:pos x="849" y="2380"/>
                    </a:cxn>
                  </a:cxnLst>
                  <a:rect l="0" t="0" r="r" b="b"/>
                  <a:pathLst>
                    <a:path w="3271" h="3075">
                      <a:moveTo>
                        <a:pt x="849" y="2380"/>
                      </a:moveTo>
                      <a:lnTo>
                        <a:pt x="664" y="2188"/>
                      </a:lnTo>
                      <a:lnTo>
                        <a:pt x="502" y="1990"/>
                      </a:lnTo>
                      <a:lnTo>
                        <a:pt x="359" y="1786"/>
                      </a:lnTo>
                      <a:lnTo>
                        <a:pt x="239" y="1576"/>
                      </a:lnTo>
                      <a:lnTo>
                        <a:pt x="186" y="1474"/>
                      </a:lnTo>
                      <a:lnTo>
                        <a:pt x="138" y="1373"/>
                      </a:lnTo>
                      <a:lnTo>
                        <a:pt x="102" y="1271"/>
                      </a:lnTo>
                      <a:lnTo>
                        <a:pt x="66" y="1169"/>
                      </a:lnTo>
                      <a:lnTo>
                        <a:pt x="42" y="1067"/>
                      </a:lnTo>
                      <a:lnTo>
                        <a:pt x="24" y="971"/>
                      </a:lnTo>
                      <a:lnTo>
                        <a:pt x="12" y="875"/>
                      </a:lnTo>
                      <a:lnTo>
                        <a:pt x="6" y="779"/>
                      </a:lnTo>
                      <a:lnTo>
                        <a:pt x="6" y="695"/>
                      </a:lnTo>
                      <a:lnTo>
                        <a:pt x="18" y="611"/>
                      </a:lnTo>
                      <a:lnTo>
                        <a:pt x="30" y="533"/>
                      </a:lnTo>
                      <a:lnTo>
                        <a:pt x="54" y="461"/>
                      </a:lnTo>
                      <a:lnTo>
                        <a:pt x="84" y="389"/>
                      </a:lnTo>
                      <a:lnTo>
                        <a:pt x="120" y="330"/>
                      </a:lnTo>
                      <a:lnTo>
                        <a:pt x="162" y="270"/>
                      </a:lnTo>
                      <a:lnTo>
                        <a:pt x="209" y="216"/>
                      </a:lnTo>
                      <a:lnTo>
                        <a:pt x="299" y="144"/>
                      </a:lnTo>
                      <a:lnTo>
                        <a:pt x="395" y="84"/>
                      </a:lnTo>
                      <a:lnTo>
                        <a:pt x="508" y="42"/>
                      </a:lnTo>
                      <a:lnTo>
                        <a:pt x="628" y="18"/>
                      </a:lnTo>
                      <a:lnTo>
                        <a:pt x="754" y="6"/>
                      </a:lnTo>
                      <a:lnTo>
                        <a:pt x="891" y="6"/>
                      </a:lnTo>
                      <a:lnTo>
                        <a:pt x="1035" y="24"/>
                      </a:lnTo>
                      <a:lnTo>
                        <a:pt x="1184" y="60"/>
                      </a:lnTo>
                      <a:lnTo>
                        <a:pt x="1334" y="102"/>
                      </a:lnTo>
                      <a:lnTo>
                        <a:pt x="1489" y="162"/>
                      </a:lnTo>
                      <a:lnTo>
                        <a:pt x="1644" y="240"/>
                      </a:lnTo>
                      <a:lnTo>
                        <a:pt x="1806" y="324"/>
                      </a:lnTo>
                      <a:lnTo>
                        <a:pt x="1961" y="425"/>
                      </a:lnTo>
                      <a:lnTo>
                        <a:pt x="2117" y="533"/>
                      </a:lnTo>
                      <a:lnTo>
                        <a:pt x="2272" y="659"/>
                      </a:lnTo>
                      <a:lnTo>
                        <a:pt x="2422" y="797"/>
                      </a:lnTo>
                      <a:lnTo>
                        <a:pt x="2607" y="989"/>
                      </a:lnTo>
                      <a:lnTo>
                        <a:pt x="2769" y="1187"/>
                      </a:lnTo>
                      <a:lnTo>
                        <a:pt x="2912" y="1391"/>
                      </a:lnTo>
                      <a:lnTo>
                        <a:pt x="3032" y="1600"/>
                      </a:lnTo>
                      <a:lnTo>
                        <a:pt x="3085" y="1702"/>
                      </a:lnTo>
                      <a:lnTo>
                        <a:pt x="3133" y="1804"/>
                      </a:lnTo>
                      <a:lnTo>
                        <a:pt x="3169" y="1906"/>
                      </a:lnTo>
                      <a:lnTo>
                        <a:pt x="3205" y="2008"/>
                      </a:lnTo>
                      <a:lnTo>
                        <a:pt x="3229" y="2110"/>
                      </a:lnTo>
                      <a:lnTo>
                        <a:pt x="3247" y="2206"/>
                      </a:lnTo>
                      <a:lnTo>
                        <a:pt x="3259" y="2302"/>
                      </a:lnTo>
                      <a:lnTo>
                        <a:pt x="3265" y="2398"/>
                      </a:lnTo>
                      <a:lnTo>
                        <a:pt x="3265" y="2482"/>
                      </a:lnTo>
                      <a:lnTo>
                        <a:pt x="3253" y="2565"/>
                      </a:lnTo>
                      <a:lnTo>
                        <a:pt x="3241" y="2643"/>
                      </a:lnTo>
                      <a:lnTo>
                        <a:pt x="3217" y="2715"/>
                      </a:lnTo>
                      <a:lnTo>
                        <a:pt x="3187" y="2781"/>
                      </a:lnTo>
                      <a:lnTo>
                        <a:pt x="3157" y="2847"/>
                      </a:lnTo>
                      <a:lnTo>
                        <a:pt x="3115" y="2907"/>
                      </a:lnTo>
                      <a:lnTo>
                        <a:pt x="3068" y="2961"/>
                      </a:lnTo>
                      <a:lnTo>
                        <a:pt x="3068" y="2961"/>
                      </a:lnTo>
                      <a:lnTo>
                        <a:pt x="2996" y="3021"/>
                      </a:lnTo>
                      <a:lnTo>
                        <a:pt x="2918" y="3075"/>
                      </a:lnTo>
                      <a:lnTo>
                        <a:pt x="2930" y="3075"/>
                      </a:lnTo>
                      <a:lnTo>
                        <a:pt x="3002" y="3027"/>
                      </a:lnTo>
                      <a:lnTo>
                        <a:pt x="3068" y="2967"/>
                      </a:lnTo>
                      <a:lnTo>
                        <a:pt x="3115" y="2913"/>
                      </a:lnTo>
                      <a:lnTo>
                        <a:pt x="3157" y="2853"/>
                      </a:lnTo>
                      <a:lnTo>
                        <a:pt x="3193" y="2787"/>
                      </a:lnTo>
                      <a:lnTo>
                        <a:pt x="3223" y="2721"/>
                      </a:lnTo>
                      <a:lnTo>
                        <a:pt x="3247" y="2643"/>
                      </a:lnTo>
                      <a:lnTo>
                        <a:pt x="3259" y="2565"/>
                      </a:lnTo>
                      <a:lnTo>
                        <a:pt x="3271" y="2482"/>
                      </a:lnTo>
                      <a:lnTo>
                        <a:pt x="3271" y="2398"/>
                      </a:lnTo>
                      <a:lnTo>
                        <a:pt x="3265" y="2302"/>
                      </a:lnTo>
                      <a:lnTo>
                        <a:pt x="3253" y="2206"/>
                      </a:lnTo>
                      <a:lnTo>
                        <a:pt x="3235" y="2110"/>
                      </a:lnTo>
                      <a:lnTo>
                        <a:pt x="3211" y="2008"/>
                      </a:lnTo>
                      <a:lnTo>
                        <a:pt x="3175" y="1906"/>
                      </a:lnTo>
                      <a:lnTo>
                        <a:pt x="3139" y="1804"/>
                      </a:lnTo>
                      <a:lnTo>
                        <a:pt x="3091" y="1702"/>
                      </a:lnTo>
                      <a:lnTo>
                        <a:pt x="3038" y="1594"/>
                      </a:lnTo>
                      <a:lnTo>
                        <a:pt x="2918" y="1391"/>
                      </a:lnTo>
                      <a:lnTo>
                        <a:pt x="2775" y="1181"/>
                      </a:lnTo>
                      <a:lnTo>
                        <a:pt x="2613" y="983"/>
                      </a:lnTo>
                      <a:lnTo>
                        <a:pt x="2428" y="791"/>
                      </a:lnTo>
                      <a:lnTo>
                        <a:pt x="2278" y="653"/>
                      </a:lnTo>
                      <a:lnTo>
                        <a:pt x="2123" y="527"/>
                      </a:lnTo>
                      <a:lnTo>
                        <a:pt x="1967" y="419"/>
                      </a:lnTo>
                      <a:lnTo>
                        <a:pt x="1806" y="318"/>
                      </a:lnTo>
                      <a:lnTo>
                        <a:pt x="1650" y="234"/>
                      </a:lnTo>
                      <a:lnTo>
                        <a:pt x="1489" y="156"/>
                      </a:lnTo>
                      <a:lnTo>
                        <a:pt x="1334" y="96"/>
                      </a:lnTo>
                      <a:lnTo>
                        <a:pt x="1184" y="54"/>
                      </a:lnTo>
                      <a:lnTo>
                        <a:pt x="1035" y="18"/>
                      </a:lnTo>
                      <a:lnTo>
                        <a:pt x="891" y="0"/>
                      </a:lnTo>
                      <a:lnTo>
                        <a:pt x="754" y="0"/>
                      </a:lnTo>
                      <a:lnTo>
                        <a:pt x="622" y="12"/>
                      </a:lnTo>
                      <a:lnTo>
                        <a:pt x="502" y="36"/>
                      </a:lnTo>
                      <a:lnTo>
                        <a:pt x="395" y="78"/>
                      </a:lnTo>
                      <a:lnTo>
                        <a:pt x="293" y="138"/>
                      </a:lnTo>
                      <a:lnTo>
                        <a:pt x="204" y="210"/>
                      </a:lnTo>
                      <a:lnTo>
                        <a:pt x="156" y="264"/>
                      </a:lnTo>
                      <a:lnTo>
                        <a:pt x="114" y="324"/>
                      </a:lnTo>
                      <a:lnTo>
                        <a:pt x="78" y="389"/>
                      </a:lnTo>
                      <a:lnTo>
                        <a:pt x="48" y="461"/>
                      </a:lnTo>
                      <a:lnTo>
                        <a:pt x="30" y="533"/>
                      </a:lnTo>
                      <a:lnTo>
                        <a:pt x="12" y="611"/>
                      </a:lnTo>
                      <a:lnTo>
                        <a:pt x="6" y="695"/>
                      </a:lnTo>
                      <a:lnTo>
                        <a:pt x="0" y="779"/>
                      </a:lnTo>
                      <a:lnTo>
                        <a:pt x="6" y="875"/>
                      </a:lnTo>
                      <a:lnTo>
                        <a:pt x="18" y="971"/>
                      </a:lnTo>
                      <a:lnTo>
                        <a:pt x="36" y="1067"/>
                      </a:lnTo>
                      <a:lnTo>
                        <a:pt x="60" y="1169"/>
                      </a:lnTo>
                      <a:lnTo>
                        <a:pt x="96" y="1271"/>
                      </a:lnTo>
                      <a:lnTo>
                        <a:pt x="132" y="1373"/>
                      </a:lnTo>
                      <a:lnTo>
                        <a:pt x="180" y="1474"/>
                      </a:lnTo>
                      <a:lnTo>
                        <a:pt x="233" y="1582"/>
                      </a:lnTo>
                      <a:lnTo>
                        <a:pt x="287" y="1684"/>
                      </a:lnTo>
                      <a:lnTo>
                        <a:pt x="353" y="1786"/>
                      </a:lnTo>
                      <a:lnTo>
                        <a:pt x="496" y="1990"/>
                      </a:lnTo>
                      <a:lnTo>
                        <a:pt x="664" y="2188"/>
                      </a:lnTo>
                      <a:lnTo>
                        <a:pt x="849" y="2380"/>
                      </a:lnTo>
                      <a:lnTo>
                        <a:pt x="981" y="2500"/>
                      </a:lnTo>
                      <a:lnTo>
                        <a:pt x="1112" y="2607"/>
                      </a:lnTo>
                      <a:lnTo>
                        <a:pt x="1244" y="2709"/>
                      </a:lnTo>
                      <a:lnTo>
                        <a:pt x="1381" y="2805"/>
                      </a:lnTo>
                      <a:lnTo>
                        <a:pt x="1519" y="2889"/>
                      </a:lnTo>
                      <a:lnTo>
                        <a:pt x="1656" y="2961"/>
                      </a:lnTo>
                      <a:lnTo>
                        <a:pt x="1788" y="3021"/>
                      </a:lnTo>
                      <a:lnTo>
                        <a:pt x="1926" y="3075"/>
                      </a:lnTo>
                      <a:lnTo>
                        <a:pt x="1937" y="3075"/>
                      </a:lnTo>
                      <a:lnTo>
                        <a:pt x="1800" y="3021"/>
                      </a:lnTo>
                      <a:lnTo>
                        <a:pt x="1662" y="2961"/>
                      </a:lnTo>
                      <a:lnTo>
                        <a:pt x="1525" y="2889"/>
                      </a:lnTo>
                      <a:lnTo>
                        <a:pt x="1387" y="2805"/>
                      </a:lnTo>
                      <a:lnTo>
                        <a:pt x="1250" y="2709"/>
                      </a:lnTo>
                      <a:lnTo>
                        <a:pt x="1118" y="2607"/>
                      </a:lnTo>
                      <a:lnTo>
                        <a:pt x="981" y="2500"/>
                      </a:lnTo>
                      <a:lnTo>
                        <a:pt x="849" y="2380"/>
                      </a:lnTo>
                      <a:lnTo>
                        <a:pt x="849" y="2380"/>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grpSp>
              <p:nvGrpSpPr>
                <p:cNvPr id="17445" name="Group 6"/>
                <p:cNvGrpSpPr>
                  <a:grpSpLocks/>
                </p:cNvGrpSpPr>
                <p:nvPr userDrawn="1"/>
              </p:nvGrpSpPr>
              <p:grpSpPr bwMode="auto">
                <a:xfrm>
                  <a:off x="0" y="522"/>
                  <a:ext cx="4751" cy="3794"/>
                  <a:chOff x="0" y="522"/>
                  <a:chExt cx="4751" cy="3794"/>
                </a:xfrm>
              </p:grpSpPr>
              <p:sp>
                <p:nvSpPr>
                  <p:cNvPr id="162823" name="Freeform 7"/>
                  <p:cNvSpPr>
                    <a:spLocks/>
                  </p:cNvSpPr>
                  <p:nvPr userDrawn="1"/>
                </p:nvSpPr>
                <p:spPr bwMode="hidden">
                  <a:xfrm>
                    <a:off x="400" y="815"/>
                    <a:ext cx="3964" cy="3501"/>
                  </a:xfrm>
                  <a:custGeom>
                    <a:avLst/>
                    <a:gdLst/>
                    <a:ahLst/>
                    <a:cxnLst>
                      <a:cxn ang="0">
                        <a:pos x="3946" y="2860"/>
                      </a:cxn>
                      <a:cxn ang="0">
                        <a:pos x="3910" y="2614"/>
                      </a:cxn>
                      <a:cxn ang="0">
                        <a:pos x="3839" y="2368"/>
                      </a:cxn>
                      <a:cxn ang="0">
                        <a:pos x="3731" y="2110"/>
                      </a:cxn>
                      <a:cxn ang="0">
                        <a:pos x="3593" y="1853"/>
                      </a:cxn>
                      <a:cxn ang="0">
                        <a:pos x="3432" y="1595"/>
                      </a:cxn>
                      <a:cxn ang="0">
                        <a:pos x="3241" y="1343"/>
                      </a:cxn>
                      <a:cxn ang="0">
                        <a:pos x="3025" y="1103"/>
                      </a:cxn>
                      <a:cxn ang="0">
                        <a:pos x="2721" y="815"/>
                      </a:cxn>
                      <a:cxn ang="0">
                        <a:pos x="2332" y="522"/>
                      </a:cxn>
                      <a:cxn ang="0">
                        <a:pos x="1943" y="288"/>
                      </a:cxn>
                      <a:cxn ang="0">
                        <a:pos x="1555" y="126"/>
                      </a:cxn>
                      <a:cxn ang="0">
                        <a:pos x="1184" y="24"/>
                      </a:cxn>
                      <a:cxn ang="0">
                        <a:pos x="837" y="0"/>
                      </a:cxn>
                      <a:cxn ang="0">
                        <a:pos x="526" y="48"/>
                      </a:cxn>
                      <a:cxn ang="0">
                        <a:pos x="263" y="174"/>
                      </a:cxn>
                      <a:cxn ang="0">
                        <a:pos x="114" y="312"/>
                      </a:cxn>
                      <a:cxn ang="0">
                        <a:pos x="0" y="486"/>
                      </a:cxn>
                      <a:cxn ang="0">
                        <a:pos x="72" y="372"/>
                      </a:cxn>
                      <a:cxn ang="0">
                        <a:pos x="269" y="174"/>
                      </a:cxn>
                      <a:cxn ang="0">
                        <a:pos x="526" y="48"/>
                      </a:cxn>
                      <a:cxn ang="0">
                        <a:pos x="837" y="6"/>
                      </a:cxn>
                      <a:cxn ang="0">
                        <a:pos x="1184" y="30"/>
                      </a:cxn>
                      <a:cxn ang="0">
                        <a:pos x="1555" y="132"/>
                      </a:cxn>
                      <a:cxn ang="0">
                        <a:pos x="1943" y="294"/>
                      </a:cxn>
                      <a:cxn ang="0">
                        <a:pos x="2332" y="528"/>
                      </a:cxn>
                      <a:cxn ang="0">
                        <a:pos x="2715" y="821"/>
                      </a:cxn>
                      <a:cxn ang="0">
                        <a:pos x="3127" y="1223"/>
                      </a:cxn>
                      <a:cxn ang="0">
                        <a:pos x="3336" y="1469"/>
                      </a:cxn>
                      <a:cxn ang="0">
                        <a:pos x="3510" y="1727"/>
                      </a:cxn>
                      <a:cxn ang="0">
                        <a:pos x="3665" y="1984"/>
                      </a:cxn>
                      <a:cxn ang="0">
                        <a:pos x="3785" y="2236"/>
                      </a:cxn>
                      <a:cxn ang="0">
                        <a:pos x="3875" y="2494"/>
                      </a:cxn>
                      <a:cxn ang="0">
                        <a:pos x="3934" y="2740"/>
                      </a:cxn>
                      <a:cxn ang="0">
                        <a:pos x="3952" y="2973"/>
                      </a:cxn>
                      <a:cxn ang="0">
                        <a:pos x="3922" y="3255"/>
                      </a:cxn>
                      <a:cxn ang="0">
                        <a:pos x="3833" y="3501"/>
                      </a:cxn>
                      <a:cxn ang="0">
                        <a:pos x="3886" y="3387"/>
                      </a:cxn>
                      <a:cxn ang="0">
                        <a:pos x="3946" y="3123"/>
                      </a:cxn>
                      <a:cxn ang="0">
                        <a:pos x="3952" y="2973"/>
                      </a:cxn>
                    </a:cxnLst>
                    <a:rect l="0" t="0" r="r" b="b"/>
                    <a:pathLst>
                      <a:path w="3952" h="3501">
                        <a:moveTo>
                          <a:pt x="3952" y="2973"/>
                        </a:moveTo>
                        <a:lnTo>
                          <a:pt x="3946" y="2860"/>
                        </a:lnTo>
                        <a:lnTo>
                          <a:pt x="3934" y="2740"/>
                        </a:lnTo>
                        <a:lnTo>
                          <a:pt x="3910" y="2614"/>
                        </a:lnTo>
                        <a:lnTo>
                          <a:pt x="3875" y="2494"/>
                        </a:lnTo>
                        <a:lnTo>
                          <a:pt x="3839" y="2368"/>
                        </a:lnTo>
                        <a:lnTo>
                          <a:pt x="3785" y="2236"/>
                        </a:lnTo>
                        <a:lnTo>
                          <a:pt x="3731" y="2110"/>
                        </a:lnTo>
                        <a:lnTo>
                          <a:pt x="3665" y="1978"/>
                        </a:lnTo>
                        <a:lnTo>
                          <a:pt x="3593" y="1853"/>
                        </a:lnTo>
                        <a:lnTo>
                          <a:pt x="3516" y="1721"/>
                        </a:lnTo>
                        <a:lnTo>
                          <a:pt x="3432" y="1595"/>
                        </a:lnTo>
                        <a:lnTo>
                          <a:pt x="3336" y="1469"/>
                        </a:lnTo>
                        <a:lnTo>
                          <a:pt x="3241" y="1343"/>
                        </a:lnTo>
                        <a:lnTo>
                          <a:pt x="3133" y="1223"/>
                        </a:lnTo>
                        <a:lnTo>
                          <a:pt x="3025" y="1103"/>
                        </a:lnTo>
                        <a:lnTo>
                          <a:pt x="2906" y="983"/>
                        </a:lnTo>
                        <a:lnTo>
                          <a:pt x="2721" y="815"/>
                        </a:lnTo>
                        <a:lnTo>
                          <a:pt x="2529" y="660"/>
                        </a:lnTo>
                        <a:lnTo>
                          <a:pt x="2332" y="522"/>
                        </a:lnTo>
                        <a:lnTo>
                          <a:pt x="2141" y="396"/>
                        </a:lnTo>
                        <a:lnTo>
                          <a:pt x="1943" y="288"/>
                        </a:lnTo>
                        <a:lnTo>
                          <a:pt x="1746" y="198"/>
                        </a:lnTo>
                        <a:lnTo>
                          <a:pt x="1555" y="126"/>
                        </a:lnTo>
                        <a:lnTo>
                          <a:pt x="1363" y="66"/>
                        </a:lnTo>
                        <a:lnTo>
                          <a:pt x="1184" y="24"/>
                        </a:lnTo>
                        <a:lnTo>
                          <a:pt x="1005" y="6"/>
                        </a:lnTo>
                        <a:lnTo>
                          <a:pt x="837" y="0"/>
                        </a:lnTo>
                        <a:lnTo>
                          <a:pt x="676" y="12"/>
                        </a:lnTo>
                        <a:lnTo>
                          <a:pt x="526" y="48"/>
                        </a:lnTo>
                        <a:lnTo>
                          <a:pt x="389" y="102"/>
                        </a:lnTo>
                        <a:lnTo>
                          <a:pt x="263" y="174"/>
                        </a:lnTo>
                        <a:lnTo>
                          <a:pt x="155" y="264"/>
                        </a:lnTo>
                        <a:lnTo>
                          <a:pt x="114" y="312"/>
                        </a:lnTo>
                        <a:lnTo>
                          <a:pt x="72" y="366"/>
                        </a:lnTo>
                        <a:lnTo>
                          <a:pt x="0" y="486"/>
                        </a:lnTo>
                        <a:lnTo>
                          <a:pt x="0" y="498"/>
                        </a:lnTo>
                        <a:lnTo>
                          <a:pt x="72" y="372"/>
                        </a:lnTo>
                        <a:lnTo>
                          <a:pt x="161" y="264"/>
                        </a:lnTo>
                        <a:lnTo>
                          <a:pt x="269" y="174"/>
                        </a:lnTo>
                        <a:lnTo>
                          <a:pt x="395" y="102"/>
                        </a:lnTo>
                        <a:lnTo>
                          <a:pt x="526" y="48"/>
                        </a:lnTo>
                        <a:lnTo>
                          <a:pt x="676" y="18"/>
                        </a:lnTo>
                        <a:lnTo>
                          <a:pt x="837" y="6"/>
                        </a:lnTo>
                        <a:lnTo>
                          <a:pt x="1005" y="6"/>
                        </a:lnTo>
                        <a:lnTo>
                          <a:pt x="1184" y="30"/>
                        </a:lnTo>
                        <a:lnTo>
                          <a:pt x="1363" y="72"/>
                        </a:lnTo>
                        <a:lnTo>
                          <a:pt x="1555" y="132"/>
                        </a:lnTo>
                        <a:lnTo>
                          <a:pt x="1746" y="204"/>
                        </a:lnTo>
                        <a:lnTo>
                          <a:pt x="1943" y="294"/>
                        </a:lnTo>
                        <a:lnTo>
                          <a:pt x="2135" y="402"/>
                        </a:lnTo>
                        <a:lnTo>
                          <a:pt x="2332" y="528"/>
                        </a:lnTo>
                        <a:lnTo>
                          <a:pt x="2523" y="666"/>
                        </a:lnTo>
                        <a:lnTo>
                          <a:pt x="2715" y="821"/>
                        </a:lnTo>
                        <a:lnTo>
                          <a:pt x="2900" y="989"/>
                        </a:lnTo>
                        <a:lnTo>
                          <a:pt x="3127" y="1223"/>
                        </a:lnTo>
                        <a:lnTo>
                          <a:pt x="3235" y="1349"/>
                        </a:lnTo>
                        <a:lnTo>
                          <a:pt x="3336" y="1469"/>
                        </a:lnTo>
                        <a:lnTo>
                          <a:pt x="3426" y="1595"/>
                        </a:lnTo>
                        <a:lnTo>
                          <a:pt x="3510" y="1727"/>
                        </a:lnTo>
                        <a:lnTo>
                          <a:pt x="3593" y="1853"/>
                        </a:lnTo>
                        <a:lnTo>
                          <a:pt x="3665" y="1984"/>
                        </a:lnTo>
                        <a:lnTo>
                          <a:pt x="3731" y="2110"/>
                        </a:lnTo>
                        <a:lnTo>
                          <a:pt x="3785" y="2236"/>
                        </a:lnTo>
                        <a:lnTo>
                          <a:pt x="3833" y="2368"/>
                        </a:lnTo>
                        <a:lnTo>
                          <a:pt x="3875" y="2494"/>
                        </a:lnTo>
                        <a:lnTo>
                          <a:pt x="3910" y="2614"/>
                        </a:lnTo>
                        <a:lnTo>
                          <a:pt x="3934" y="2740"/>
                        </a:lnTo>
                        <a:lnTo>
                          <a:pt x="3946" y="2860"/>
                        </a:lnTo>
                        <a:lnTo>
                          <a:pt x="3952" y="2973"/>
                        </a:lnTo>
                        <a:lnTo>
                          <a:pt x="3946" y="3123"/>
                        </a:lnTo>
                        <a:lnTo>
                          <a:pt x="3922" y="3255"/>
                        </a:lnTo>
                        <a:lnTo>
                          <a:pt x="3886" y="3387"/>
                        </a:lnTo>
                        <a:lnTo>
                          <a:pt x="3833" y="3501"/>
                        </a:lnTo>
                        <a:lnTo>
                          <a:pt x="3833" y="3501"/>
                        </a:lnTo>
                        <a:lnTo>
                          <a:pt x="3886" y="3387"/>
                        </a:lnTo>
                        <a:lnTo>
                          <a:pt x="3928" y="3255"/>
                        </a:lnTo>
                        <a:lnTo>
                          <a:pt x="3946" y="3123"/>
                        </a:lnTo>
                        <a:lnTo>
                          <a:pt x="3952" y="2973"/>
                        </a:lnTo>
                        <a:lnTo>
                          <a:pt x="3952" y="2973"/>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sp>
                <p:nvSpPr>
                  <p:cNvPr id="162824" name="Freeform 8"/>
                  <p:cNvSpPr>
                    <a:spLocks/>
                  </p:cNvSpPr>
                  <p:nvPr userDrawn="1"/>
                </p:nvSpPr>
                <p:spPr bwMode="hidden">
                  <a:xfrm>
                    <a:off x="406" y="953"/>
                    <a:ext cx="3803" cy="3363"/>
                  </a:xfrm>
                  <a:custGeom>
                    <a:avLst/>
                    <a:gdLst/>
                    <a:ahLst/>
                    <a:cxnLst>
                      <a:cxn ang="0">
                        <a:pos x="676" y="2416"/>
                      </a:cxn>
                      <a:cxn ang="0">
                        <a:pos x="419" y="2062"/>
                      </a:cxn>
                      <a:cxn ang="0">
                        <a:pos x="215" y="1703"/>
                      </a:cxn>
                      <a:cxn ang="0">
                        <a:pos x="78" y="1343"/>
                      </a:cxn>
                      <a:cxn ang="0">
                        <a:pos x="12" y="1001"/>
                      </a:cxn>
                      <a:cxn ang="0">
                        <a:pos x="18" y="701"/>
                      </a:cxn>
                      <a:cxn ang="0">
                        <a:pos x="96" y="450"/>
                      </a:cxn>
                      <a:cxn ang="0">
                        <a:pos x="239" y="246"/>
                      </a:cxn>
                      <a:cxn ang="0">
                        <a:pos x="580" y="48"/>
                      </a:cxn>
                      <a:cxn ang="0">
                        <a:pos x="1028" y="6"/>
                      </a:cxn>
                      <a:cxn ang="0">
                        <a:pos x="1543" y="120"/>
                      </a:cxn>
                      <a:cxn ang="0">
                        <a:pos x="2087" y="378"/>
                      </a:cxn>
                      <a:cxn ang="0">
                        <a:pos x="2631" y="773"/>
                      </a:cxn>
                      <a:cxn ang="0">
                        <a:pos x="3115" y="1265"/>
                      </a:cxn>
                      <a:cxn ang="0">
                        <a:pos x="3378" y="1625"/>
                      </a:cxn>
                      <a:cxn ang="0">
                        <a:pos x="3582" y="1984"/>
                      </a:cxn>
                      <a:cxn ang="0">
                        <a:pos x="3719" y="2344"/>
                      </a:cxn>
                      <a:cxn ang="0">
                        <a:pos x="3785" y="2686"/>
                      </a:cxn>
                      <a:cxn ang="0">
                        <a:pos x="3749" y="3105"/>
                      </a:cxn>
                      <a:cxn ang="0">
                        <a:pos x="3629" y="3363"/>
                      </a:cxn>
                      <a:cxn ang="0">
                        <a:pos x="3779" y="2967"/>
                      </a:cxn>
                      <a:cxn ang="0">
                        <a:pos x="3791" y="2794"/>
                      </a:cxn>
                      <a:cxn ang="0">
                        <a:pos x="3749" y="2458"/>
                      </a:cxn>
                      <a:cxn ang="0">
                        <a:pos x="3635" y="2104"/>
                      </a:cxn>
                      <a:cxn ang="0">
                        <a:pos x="3456" y="1739"/>
                      </a:cxn>
                      <a:cxn ang="0">
                        <a:pos x="3211" y="1385"/>
                      </a:cxn>
                      <a:cxn ang="0">
                        <a:pos x="2804" y="929"/>
                      </a:cxn>
                      <a:cxn ang="0">
                        <a:pos x="2272" y="492"/>
                      </a:cxn>
                      <a:cxn ang="0">
                        <a:pos x="1722" y="192"/>
                      </a:cxn>
                      <a:cxn ang="0">
                        <a:pos x="1190" y="24"/>
                      </a:cxn>
                      <a:cxn ang="0">
                        <a:pos x="717" y="12"/>
                      </a:cxn>
                      <a:cxn ang="0">
                        <a:pos x="335" y="162"/>
                      </a:cxn>
                      <a:cxn ang="0">
                        <a:pos x="132" y="378"/>
                      </a:cxn>
                      <a:cxn ang="0">
                        <a:pos x="36" y="612"/>
                      </a:cxn>
                      <a:cxn ang="0">
                        <a:pos x="0" y="893"/>
                      </a:cxn>
                      <a:cxn ang="0">
                        <a:pos x="42" y="1229"/>
                      </a:cxn>
                      <a:cxn ang="0">
                        <a:pos x="161" y="1583"/>
                      </a:cxn>
                      <a:cxn ang="0">
                        <a:pos x="341" y="1942"/>
                      </a:cxn>
                      <a:cxn ang="0">
                        <a:pos x="580" y="2302"/>
                      </a:cxn>
                      <a:cxn ang="0">
                        <a:pos x="987" y="2758"/>
                      </a:cxn>
                      <a:cxn ang="0">
                        <a:pos x="1596" y="3237"/>
                      </a:cxn>
                      <a:cxn ang="0">
                        <a:pos x="1596" y="3237"/>
                      </a:cxn>
                      <a:cxn ang="0">
                        <a:pos x="993" y="2758"/>
                      </a:cxn>
                    </a:cxnLst>
                    <a:rect l="0" t="0" r="r" b="b"/>
                    <a:pathLst>
                      <a:path w="3791" h="3363">
                        <a:moveTo>
                          <a:pt x="993" y="2758"/>
                        </a:moveTo>
                        <a:lnTo>
                          <a:pt x="777" y="2536"/>
                        </a:lnTo>
                        <a:lnTo>
                          <a:pt x="676" y="2416"/>
                        </a:lnTo>
                        <a:lnTo>
                          <a:pt x="586" y="2302"/>
                        </a:lnTo>
                        <a:lnTo>
                          <a:pt x="496" y="2182"/>
                        </a:lnTo>
                        <a:lnTo>
                          <a:pt x="419" y="2062"/>
                        </a:lnTo>
                        <a:lnTo>
                          <a:pt x="341" y="1942"/>
                        </a:lnTo>
                        <a:lnTo>
                          <a:pt x="275" y="1822"/>
                        </a:lnTo>
                        <a:lnTo>
                          <a:pt x="215" y="1703"/>
                        </a:lnTo>
                        <a:lnTo>
                          <a:pt x="161" y="1583"/>
                        </a:lnTo>
                        <a:lnTo>
                          <a:pt x="114" y="1463"/>
                        </a:lnTo>
                        <a:lnTo>
                          <a:pt x="78" y="1343"/>
                        </a:lnTo>
                        <a:lnTo>
                          <a:pt x="48" y="1229"/>
                        </a:lnTo>
                        <a:lnTo>
                          <a:pt x="24" y="1115"/>
                        </a:lnTo>
                        <a:lnTo>
                          <a:pt x="12" y="1001"/>
                        </a:lnTo>
                        <a:lnTo>
                          <a:pt x="6" y="893"/>
                        </a:lnTo>
                        <a:lnTo>
                          <a:pt x="12" y="797"/>
                        </a:lnTo>
                        <a:lnTo>
                          <a:pt x="18" y="701"/>
                        </a:lnTo>
                        <a:lnTo>
                          <a:pt x="42" y="612"/>
                        </a:lnTo>
                        <a:lnTo>
                          <a:pt x="66" y="528"/>
                        </a:lnTo>
                        <a:lnTo>
                          <a:pt x="96" y="450"/>
                        </a:lnTo>
                        <a:lnTo>
                          <a:pt x="138" y="378"/>
                        </a:lnTo>
                        <a:lnTo>
                          <a:pt x="185" y="306"/>
                        </a:lnTo>
                        <a:lnTo>
                          <a:pt x="239" y="246"/>
                        </a:lnTo>
                        <a:lnTo>
                          <a:pt x="341" y="162"/>
                        </a:lnTo>
                        <a:lnTo>
                          <a:pt x="454" y="96"/>
                        </a:lnTo>
                        <a:lnTo>
                          <a:pt x="580" y="48"/>
                        </a:lnTo>
                        <a:lnTo>
                          <a:pt x="723" y="18"/>
                        </a:lnTo>
                        <a:lnTo>
                          <a:pt x="867" y="6"/>
                        </a:lnTo>
                        <a:lnTo>
                          <a:pt x="1028" y="6"/>
                        </a:lnTo>
                        <a:lnTo>
                          <a:pt x="1196" y="30"/>
                        </a:lnTo>
                        <a:lnTo>
                          <a:pt x="1363" y="66"/>
                        </a:lnTo>
                        <a:lnTo>
                          <a:pt x="1543" y="120"/>
                        </a:lnTo>
                        <a:lnTo>
                          <a:pt x="1722" y="192"/>
                        </a:lnTo>
                        <a:lnTo>
                          <a:pt x="1901" y="282"/>
                        </a:lnTo>
                        <a:lnTo>
                          <a:pt x="2087" y="378"/>
                        </a:lnTo>
                        <a:lnTo>
                          <a:pt x="2272" y="498"/>
                        </a:lnTo>
                        <a:lnTo>
                          <a:pt x="2451" y="624"/>
                        </a:lnTo>
                        <a:lnTo>
                          <a:pt x="2631" y="773"/>
                        </a:lnTo>
                        <a:lnTo>
                          <a:pt x="2804" y="929"/>
                        </a:lnTo>
                        <a:lnTo>
                          <a:pt x="3019" y="1151"/>
                        </a:lnTo>
                        <a:lnTo>
                          <a:pt x="3115" y="1265"/>
                        </a:lnTo>
                        <a:lnTo>
                          <a:pt x="3211" y="1385"/>
                        </a:lnTo>
                        <a:lnTo>
                          <a:pt x="3295" y="1505"/>
                        </a:lnTo>
                        <a:lnTo>
                          <a:pt x="3378" y="1625"/>
                        </a:lnTo>
                        <a:lnTo>
                          <a:pt x="3450" y="1745"/>
                        </a:lnTo>
                        <a:lnTo>
                          <a:pt x="3522" y="1864"/>
                        </a:lnTo>
                        <a:lnTo>
                          <a:pt x="3582" y="1984"/>
                        </a:lnTo>
                        <a:lnTo>
                          <a:pt x="3635" y="2104"/>
                        </a:lnTo>
                        <a:lnTo>
                          <a:pt x="3677" y="2224"/>
                        </a:lnTo>
                        <a:lnTo>
                          <a:pt x="3719" y="2344"/>
                        </a:lnTo>
                        <a:lnTo>
                          <a:pt x="3749" y="2458"/>
                        </a:lnTo>
                        <a:lnTo>
                          <a:pt x="3773" y="2572"/>
                        </a:lnTo>
                        <a:lnTo>
                          <a:pt x="3785" y="2686"/>
                        </a:lnTo>
                        <a:lnTo>
                          <a:pt x="3791" y="2794"/>
                        </a:lnTo>
                        <a:lnTo>
                          <a:pt x="3779" y="2955"/>
                        </a:lnTo>
                        <a:lnTo>
                          <a:pt x="3749" y="3105"/>
                        </a:lnTo>
                        <a:lnTo>
                          <a:pt x="3695" y="3243"/>
                        </a:lnTo>
                        <a:lnTo>
                          <a:pt x="3623" y="3363"/>
                        </a:lnTo>
                        <a:lnTo>
                          <a:pt x="3629" y="3363"/>
                        </a:lnTo>
                        <a:lnTo>
                          <a:pt x="3701" y="3243"/>
                        </a:lnTo>
                        <a:lnTo>
                          <a:pt x="3749" y="3111"/>
                        </a:lnTo>
                        <a:lnTo>
                          <a:pt x="3779" y="2967"/>
                        </a:lnTo>
                        <a:lnTo>
                          <a:pt x="3791" y="2806"/>
                        </a:lnTo>
                        <a:lnTo>
                          <a:pt x="3791" y="2800"/>
                        </a:lnTo>
                        <a:lnTo>
                          <a:pt x="3791" y="2794"/>
                        </a:lnTo>
                        <a:lnTo>
                          <a:pt x="3785" y="2686"/>
                        </a:lnTo>
                        <a:lnTo>
                          <a:pt x="3773" y="2572"/>
                        </a:lnTo>
                        <a:lnTo>
                          <a:pt x="3749" y="2458"/>
                        </a:lnTo>
                        <a:lnTo>
                          <a:pt x="3719" y="2338"/>
                        </a:lnTo>
                        <a:lnTo>
                          <a:pt x="3683" y="2224"/>
                        </a:lnTo>
                        <a:lnTo>
                          <a:pt x="3635" y="2104"/>
                        </a:lnTo>
                        <a:lnTo>
                          <a:pt x="3582" y="1984"/>
                        </a:lnTo>
                        <a:lnTo>
                          <a:pt x="3522" y="1864"/>
                        </a:lnTo>
                        <a:lnTo>
                          <a:pt x="3456" y="1739"/>
                        </a:lnTo>
                        <a:lnTo>
                          <a:pt x="3378" y="1619"/>
                        </a:lnTo>
                        <a:lnTo>
                          <a:pt x="3300" y="1499"/>
                        </a:lnTo>
                        <a:lnTo>
                          <a:pt x="3211" y="1385"/>
                        </a:lnTo>
                        <a:lnTo>
                          <a:pt x="3121" y="1265"/>
                        </a:lnTo>
                        <a:lnTo>
                          <a:pt x="3019" y="1151"/>
                        </a:lnTo>
                        <a:lnTo>
                          <a:pt x="2804" y="929"/>
                        </a:lnTo>
                        <a:lnTo>
                          <a:pt x="2631" y="767"/>
                        </a:lnTo>
                        <a:lnTo>
                          <a:pt x="2451" y="624"/>
                        </a:lnTo>
                        <a:lnTo>
                          <a:pt x="2272" y="492"/>
                        </a:lnTo>
                        <a:lnTo>
                          <a:pt x="2087" y="378"/>
                        </a:lnTo>
                        <a:lnTo>
                          <a:pt x="1901" y="276"/>
                        </a:lnTo>
                        <a:lnTo>
                          <a:pt x="1722" y="192"/>
                        </a:lnTo>
                        <a:lnTo>
                          <a:pt x="1543" y="120"/>
                        </a:lnTo>
                        <a:lnTo>
                          <a:pt x="1363" y="66"/>
                        </a:lnTo>
                        <a:lnTo>
                          <a:pt x="1190" y="24"/>
                        </a:lnTo>
                        <a:lnTo>
                          <a:pt x="1028" y="6"/>
                        </a:lnTo>
                        <a:lnTo>
                          <a:pt x="867" y="0"/>
                        </a:lnTo>
                        <a:lnTo>
                          <a:pt x="717" y="12"/>
                        </a:lnTo>
                        <a:lnTo>
                          <a:pt x="580" y="42"/>
                        </a:lnTo>
                        <a:lnTo>
                          <a:pt x="448" y="90"/>
                        </a:lnTo>
                        <a:lnTo>
                          <a:pt x="335" y="162"/>
                        </a:lnTo>
                        <a:lnTo>
                          <a:pt x="233" y="246"/>
                        </a:lnTo>
                        <a:lnTo>
                          <a:pt x="179" y="306"/>
                        </a:lnTo>
                        <a:lnTo>
                          <a:pt x="132" y="378"/>
                        </a:lnTo>
                        <a:lnTo>
                          <a:pt x="90" y="450"/>
                        </a:lnTo>
                        <a:lnTo>
                          <a:pt x="60" y="528"/>
                        </a:lnTo>
                        <a:lnTo>
                          <a:pt x="36" y="612"/>
                        </a:lnTo>
                        <a:lnTo>
                          <a:pt x="12" y="701"/>
                        </a:lnTo>
                        <a:lnTo>
                          <a:pt x="6" y="797"/>
                        </a:lnTo>
                        <a:lnTo>
                          <a:pt x="0" y="893"/>
                        </a:lnTo>
                        <a:lnTo>
                          <a:pt x="6" y="1001"/>
                        </a:lnTo>
                        <a:lnTo>
                          <a:pt x="24" y="1115"/>
                        </a:lnTo>
                        <a:lnTo>
                          <a:pt x="42" y="1229"/>
                        </a:lnTo>
                        <a:lnTo>
                          <a:pt x="78" y="1343"/>
                        </a:lnTo>
                        <a:lnTo>
                          <a:pt x="114" y="1463"/>
                        </a:lnTo>
                        <a:lnTo>
                          <a:pt x="161" y="1583"/>
                        </a:lnTo>
                        <a:lnTo>
                          <a:pt x="215" y="1703"/>
                        </a:lnTo>
                        <a:lnTo>
                          <a:pt x="275" y="1822"/>
                        </a:lnTo>
                        <a:lnTo>
                          <a:pt x="341" y="1942"/>
                        </a:lnTo>
                        <a:lnTo>
                          <a:pt x="413" y="2062"/>
                        </a:lnTo>
                        <a:lnTo>
                          <a:pt x="496" y="2182"/>
                        </a:lnTo>
                        <a:lnTo>
                          <a:pt x="580" y="2302"/>
                        </a:lnTo>
                        <a:lnTo>
                          <a:pt x="676" y="2422"/>
                        </a:lnTo>
                        <a:lnTo>
                          <a:pt x="771" y="2536"/>
                        </a:lnTo>
                        <a:lnTo>
                          <a:pt x="987" y="2758"/>
                        </a:lnTo>
                        <a:lnTo>
                          <a:pt x="1184" y="2931"/>
                        </a:lnTo>
                        <a:lnTo>
                          <a:pt x="1387" y="3093"/>
                        </a:lnTo>
                        <a:lnTo>
                          <a:pt x="1596" y="3237"/>
                        </a:lnTo>
                        <a:lnTo>
                          <a:pt x="1800" y="3363"/>
                        </a:lnTo>
                        <a:lnTo>
                          <a:pt x="1806" y="3363"/>
                        </a:lnTo>
                        <a:lnTo>
                          <a:pt x="1596" y="3237"/>
                        </a:lnTo>
                        <a:lnTo>
                          <a:pt x="1393" y="3093"/>
                        </a:lnTo>
                        <a:lnTo>
                          <a:pt x="1190" y="2931"/>
                        </a:lnTo>
                        <a:lnTo>
                          <a:pt x="993" y="2758"/>
                        </a:lnTo>
                        <a:lnTo>
                          <a:pt x="993" y="2758"/>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sp>
                <p:nvSpPr>
                  <p:cNvPr id="162825" name="Freeform 9"/>
                  <p:cNvSpPr>
                    <a:spLocks/>
                  </p:cNvSpPr>
                  <p:nvPr userDrawn="1"/>
                </p:nvSpPr>
                <p:spPr bwMode="hidden">
                  <a:xfrm>
                    <a:off x="514" y="1091"/>
                    <a:ext cx="3538" cy="3225"/>
                  </a:xfrm>
                  <a:custGeom>
                    <a:avLst/>
                    <a:gdLst/>
                    <a:ahLst/>
                    <a:cxnLst>
                      <a:cxn ang="0">
                        <a:pos x="538" y="2146"/>
                      </a:cxn>
                      <a:cxn ang="0">
                        <a:pos x="317" y="1816"/>
                      </a:cxn>
                      <a:cxn ang="0">
                        <a:pos x="149" y="1481"/>
                      </a:cxn>
                      <a:cxn ang="0">
                        <a:pos x="41" y="1151"/>
                      </a:cxn>
                      <a:cxn ang="0">
                        <a:pos x="0" y="839"/>
                      </a:cxn>
                      <a:cxn ang="0">
                        <a:pos x="30" y="575"/>
                      </a:cxn>
                      <a:cxn ang="0">
                        <a:pos x="125" y="354"/>
                      </a:cxn>
                      <a:cxn ang="0">
                        <a:pos x="317" y="150"/>
                      </a:cxn>
                      <a:cxn ang="0">
                        <a:pos x="669" y="12"/>
                      </a:cxn>
                      <a:cxn ang="0">
                        <a:pos x="1112" y="24"/>
                      </a:cxn>
                      <a:cxn ang="0">
                        <a:pos x="1608" y="174"/>
                      </a:cxn>
                      <a:cxn ang="0">
                        <a:pos x="2116" y="456"/>
                      </a:cxn>
                      <a:cxn ang="0">
                        <a:pos x="2613" y="857"/>
                      </a:cxn>
                      <a:cxn ang="0">
                        <a:pos x="3073" y="1391"/>
                      </a:cxn>
                      <a:cxn ang="0">
                        <a:pos x="3276" y="1726"/>
                      </a:cxn>
                      <a:cxn ang="0">
                        <a:pos x="3426" y="2062"/>
                      </a:cxn>
                      <a:cxn ang="0">
                        <a:pos x="3509" y="2386"/>
                      </a:cxn>
                      <a:cxn ang="0">
                        <a:pos x="3521" y="2680"/>
                      </a:cxn>
                      <a:cxn ang="0">
                        <a:pos x="3474" y="2931"/>
                      </a:cxn>
                      <a:cxn ang="0">
                        <a:pos x="3360" y="3141"/>
                      </a:cxn>
                      <a:cxn ang="0">
                        <a:pos x="3282" y="3225"/>
                      </a:cxn>
                      <a:cxn ang="0">
                        <a:pos x="3312" y="3201"/>
                      </a:cxn>
                      <a:cxn ang="0">
                        <a:pos x="3444" y="3009"/>
                      </a:cxn>
                      <a:cxn ang="0">
                        <a:pos x="3515" y="2769"/>
                      </a:cxn>
                      <a:cxn ang="0">
                        <a:pos x="3521" y="2488"/>
                      </a:cxn>
                      <a:cxn ang="0">
                        <a:pos x="3462" y="2170"/>
                      </a:cxn>
                      <a:cxn ang="0">
                        <a:pos x="3336" y="1834"/>
                      </a:cxn>
                      <a:cxn ang="0">
                        <a:pos x="3145" y="1499"/>
                      </a:cxn>
                      <a:cxn ang="0">
                        <a:pos x="2816" y="1061"/>
                      </a:cxn>
                      <a:cxn ang="0">
                        <a:pos x="2284" y="575"/>
                      </a:cxn>
                      <a:cxn ang="0">
                        <a:pos x="1775" y="252"/>
                      </a:cxn>
                      <a:cxn ang="0">
                        <a:pos x="1273" y="60"/>
                      </a:cxn>
                      <a:cxn ang="0">
                        <a:pos x="807" y="0"/>
                      </a:cxn>
                      <a:cxn ang="0">
                        <a:pos x="418" y="84"/>
                      </a:cxn>
                      <a:cxn ang="0">
                        <a:pos x="167" y="288"/>
                      </a:cxn>
                      <a:cxn ang="0">
                        <a:pos x="53" y="498"/>
                      </a:cxn>
                      <a:cxn ang="0">
                        <a:pos x="0" y="749"/>
                      </a:cxn>
                      <a:cxn ang="0">
                        <a:pos x="18" y="1043"/>
                      </a:cxn>
                      <a:cxn ang="0">
                        <a:pos x="101" y="1373"/>
                      </a:cxn>
                      <a:cxn ang="0">
                        <a:pos x="251" y="1708"/>
                      </a:cxn>
                      <a:cxn ang="0">
                        <a:pos x="454" y="2038"/>
                      </a:cxn>
                      <a:cxn ang="0">
                        <a:pos x="914" y="2572"/>
                      </a:cxn>
                      <a:cxn ang="0">
                        <a:pos x="1255" y="2865"/>
                      </a:cxn>
                      <a:cxn ang="0">
                        <a:pos x="1608" y="3099"/>
                      </a:cxn>
                      <a:cxn ang="0">
                        <a:pos x="1853" y="3225"/>
                      </a:cxn>
                      <a:cxn ang="0">
                        <a:pos x="1494" y="3027"/>
                      </a:cxn>
                      <a:cxn ang="0">
                        <a:pos x="1142" y="2769"/>
                      </a:cxn>
                    </a:cxnLst>
                    <a:rect l="0" t="0" r="r" b="b"/>
                    <a:pathLst>
                      <a:path w="3527" h="3225">
                        <a:moveTo>
                          <a:pt x="914" y="2572"/>
                        </a:moveTo>
                        <a:lnTo>
                          <a:pt x="717" y="2362"/>
                        </a:lnTo>
                        <a:lnTo>
                          <a:pt x="538" y="2146"/>
                        </a:lnTo>
                        <a:lnTo>
                          <a:pt x="460" y="2038"/>
                        </a:lnTo>
                        <a:lnTo>
                          <a:pt x="382" y="1930"/>
                        </a:lnTo>
                        <a:lnTo>
                          <a:pt x="317" y="1816"/>
                        </a:lnTo>
                        <a:lnTo>
                          <a:pt x="251" y="1702"/>
                        </a:lnTo>
                        <a:lnTo>
                          <a:pt x="197" y="1589"/>
                        </a:lnTo>
                        <a:lnTo>
                          <a:pt x="149" y="1481"/>
                        </a:lnTo>
                        <a:lnTo>
                          <a:pt x="107" y="1367"/>
                        </a:lnTo>
                        <a:lnTo>
                          <a:pt x="71" y="1259"/>
                        </a:lnTo>
                        <a:lnTo>
                          <a:pt x="41" y="1151"/>
                        </a:lnTo>
                        <a:lnTo>
                          <a:pt x="18" y="1043"/>
                        </a:lnTo>
                        <a:lnTo>
                          <a:pt x="6" y="941"/>
                        </a:lnTo>
                        <a:lnTo>
                          <a:pt x="0" y="839"/>
                        </a:lnTo>
                        <a:lnTo>
                          <a:pt x="6" y="749"/>
                        </a:lnTo>
                        <a:lnTo>
                          <a:pt x="12" y="659"/>
                        </a:lnTo>
                        <a:lnTo>
                          <a:pt x="30" y="575"/>
                        </a:lnTo>
                        <a:lnTo>
                          <a:pt x="59" y="498"/>
                        </a:lnTo>
                        <a:lnTo>
                          <a:pt x="89" y="420"/>
                        </a:lnTo>
                        <a:lnTo>
                          <a:pt x="125" y="354"/>
                        </a:lnTo>
                        <a:lnTo>
                          <a:pt x="173" y="288"/>
                        </a:lnTo>
                        <a:lnTo>
                          <a:pt x="221" y="228"/>
                        </a:lnTo>
                        <a:lnTo>
                          <a:pt x="317" y="150"/>
                        </a:lnTo>
                        <a:lnTo>
                          <a:pt x="424" y="90"/>
                        </a:lnTo>
                        <a:lnTo>
                          <a:pt x="544" y="42"/>
                        </a:lnTo>
                        <a:lnTo>
                          <a:pt x="669" y="12"/>
                        </a:lnTo>
                        <a:lnTo>
                          <a:pt x="813" y="0"/>
                        </a:lnTo>
                        <a:lnTo>
                          <a:pt x="956" y="6"/>
                        </a:lnTo>
                        <a:lnTo>
                          <a:pt x="1112" y="24"/>
                        </a:lnTo>
                        <a:lnTo>
                          <a:pt x="1273" y="60"/>
                        </a:lnTo>
                        <a:lnTo>
                          <a:pt x="1441" y="114"/>
                        </a:lnTo>
                        <a:lnTo>
                          <a:pt x="1608" y="174"/>
                        </a:lnTo>
                        <a:lnTo>
                          <a:pt x="1775" y="258"/>
                        </a:lnTo>
                        <a:lnTo>
                          <a:pt x="1949" y="348"/>
                        </a:lnTo>
                        <a:lnTo>
                          <a:pt x="2116" y="456"/>
                        </a:lnTo>
                        <a:lnTo>
                          <a:pt x="2284" y="575"/>
                        </a:lnTo>
                        <a:lnTo>
                          <a:pt x="2451" y="713"/>
                        </a:lnTo>
                        <a:lnTo>
                          <a:pt x="2613" y="857"/>
                        </a:lnTo>
                        <a:lnTo>
                          <a:pt x="2810" y="1067"/>
                        </a:lnTo>
                        <a:lnTo>
                          <a:pt x="2989" y="1283"/>
                        </a:lnTo>
                        <a:lnTo>
                          <a:pt x="3073" y="1391"/>
                        </a:lnTo>
                        <a:lnTo>
                          <a:pt x="3145" y="1505"/>
                        </a:lnTo>
                        <a:lnTo>
                          <a:pt x="3216" y="1612"/>
                        </a:lnTo>
                        <a:lnTo>
                          <a:pt x="3276" y="1726"/>
                        </a:lnTo>
                        <a:lnTo>
                          <a:pt x="3330" y="1840"/>
                        </a:lnTo>
                        <a:lnTo>
                          <a:pt x="3384" y="1948"/>
                        </a:lnTo>
                        <a:lnTo>
                          <a:pt x="3426" y="2062"/>
                        </a:lnTo>
                        <a:lnTo>
                          <a:pt x="3462" y="2170"/>
                        </a:lnTo>
                        <a:lnTo>
                          <a:pt x="3491" y="2278"/>
                        </a:lnTo>
                        <a:lnTo>
                          <a:pt x="3509" y="2386"/>
                        </a:lnTo>
                        <a:lnTo>
                          <a:pt x="3521" y="2488"/>
                        </a:lnTo>
                        <a:lnTo>
                          <a:pt x="3527" y="2590"/>
                        </a:lnTo>
                        <a:lnTo>
                          <a:pt x="3521" y="2680"/>
                        </a:lnTo>
                        <a:lnTo>
                          <a:pt x="3515" y="2769"/>
                        </a:lnTo>
                        <a:lnTo>
                          <a:pt x="3497" y="2853"/>
                        </a:lnTo>
                        <a:lnTo>
                          <a:pt x="3474" y="2931"/>
                        </a:lnTo>
                        <a:lnTo>
                          <a:pt x="3438" y="3009"/>
                        </a:lnTo>
                        <a:lnTo>
                          <a:pt x="3402" y="3075"/>
                        </a:lnTo>
                        <a:lnTo>
                          <a:pt x="3360" y="3141"/>
                        </a:lnTo>
                        <a:lnTo>
                          <a:pt x="3306" y="3201"/>
                        </a:lnTo>
                        <a:lnTo>
                          <a:pt x="3294" y="3213"/>
                        </a:lnTo>
                        <a:lnTo>
                          <a:pt x="3282" y="3225"/>
                        </a:lnTo>
                        <a:lnTo>
                          <a:pt x="3288" y="3225"/>
                        </a:lnTo>
                        <a:lnTo>
                          <a:pt x="3300" y="3213"/>
                        </a:lnTo>
                        <a:lnTo>
                          <a:pt x="3312" y="3201"/>
                        </a:lnTo>
                        <a:lnTo>
                          <a:pt x="3366" y="3141"/>
                        </a:lnTo>
                        <a:lnTo>
                          <a:pt x="3408" y="3075"/>
                        </a:lnTo>
                        <a:lnTo>
                          <a:pt x="3444" y="3009"/>
                        </a:lnTo>
                        <a:lnTo>
                          <a:pt x="3474" y="2931"/>
                        </a:lnTo>
                        <a:lnTo>
                          <a:pt x="3497" y="2853"/>
                        </a:lnTo>
                        <a:lnTo>
                          <a:pt x="3515" y="2769"/>
                        </a:lnTo>
                        <a:lnTo>
                          <a:pt x="3527" y="2680"/>
                        </a:lnTo>
                        <a:lnTo>
                          <a:pt x="3527" y="2590"/>
                        </a:lnTo>
                        <a:lnTo>
                          <a:pt x="3521" y="2488"/>
                        </a:lnTo>
                        <a:lnTo>
                          <a:pt x="3509" y="2386"/>
                        </a:lnTo>
                        <a:lnTo>
                          <a:pt x="3491" y="2278"/>
                        </a:lnTo>
                        <a:lnTo>
                          <a:pt x="3462" y="2170"/>
                        </a:lnTo>
                        <a:lnTo>
                          <a:pt x="3426" y="2056"/>
                        </a:lnTo>
                        <a:lnTo>
                          <a:pt x="3384" y="1948"/>
                        </a:lnTo>
                        <a:lnTo>
                          <a:pt x="3336" y="1834"/>
                        </a:lnTo>
                        <a:lnTo>
                          <a:pt x="3276" y="1726"/>
                        </a:lnTo>
                        <a:lnTo>
                          <a:pt x="3216" y="1612"/>
                        </a:lnTo>
                        <a:lnTo>
                          <a:pt x="3145" y="1499"/>
                        </a:lnTo>
                        <a:lnTo>
                          <a:pt x="3073" y="1391"/>
                        </a:lnTo>
                        <a:lnTo>
                          <a:pt x="2989" y="1277"/>
                        </a:lnTo>
                        <a:lnTo>
                          <a:pt x="2816" y="1061"/>
                        </a:lnTo>
                        <a:lnTo>
                          <a:pt x="2613" y="857"/>
                        </a:lnTo>
                        <a:lnTo>
                          <a:pt x="2451" y="707"/>
                        </a:lnTo>
                        <a:lnTo>
                          <a:pt x="2284" y="575"/>
                        </a:lnTo>
                        <a:lnTo>
                          <a:pt x="2116" y="456"/>
                        </a:lnTo>
                        <a:lnTo>
                          <a:pt x="1949" y="348"/>
                        </a:lnTo>
                        <a:lnTo>
                          <a:pt x="1775" y="252"/>
                        </a:lnTo>
                        <a:lnTo>
                          <a:pt x="1608" y="174"/>
                        </a:lnTo>
                        <a:lnTo>
                          <a:pt x="1435" y="108"/>
                        </a:lnTo>
                        <a:lnTo>
                          <a:pt x="1273" y="60"/>
                        </a:lnTo>
                        <a:lnTo>
                          <a:pt x="1112" y="24"/>
                        </a:lnTo>
                        <a:lnTo>
                          <a:pt x="956" y="0"/>
                        </a:lnTo>
                        <a:lnTo>
                          <a:pt x="807" y="0"/>
                        </a:lnTo>
                        <a:lnTo>
                          <a:pt x="669" y="12"/>
                        </a:lnTo>
                        <a:lnTo>
                          <a:pt x="538" y="42"/>
                        </a:lnTo>
                        <a:lnTo>
                          <a:pt x="418" y="84"/>
                        </a:lnTo>
                        <a:lnTo>
                          <a:pt x="311" y="150"/>
                        </a:lnTo>
                        <a:lnTo>
                          <a:pt x="215" y="228"/>
                        </a:lnTo>
                        <a:lnTo>
                          <a:pt x="167" y="288"/>
                        </a:lnTo>
                        <a:lnTo>
                          <a:pt x="119" y="354"/>
                        </a:lnTo>
                        <a:lnTo>
                          <a:pt x="83" y="420"/>
                        </a:lnTo>
                        <a:lnTo>
                          <a:pt x="53" y="498"/>
                        </a:lnTo>
                        <a:lnTo>
                          <a:pt x="30" y="575"/>
                        </a:lnTo>
                        <a:lnTo>
                          <a:pt x="12" y="659"/>
                        </a:lnTo>
                        <a:lnTo>
                          <a:pt x="0" y="749"/>
                        </a:lnTo>
                        <a:lnTo>
                          <a:pt x="0" y="839"/>
                        </a:lnTo>
                        <a:lnTo>
                          <a:pt x="6" y="941"/>
                        </a:lnTo>
                        <a:lnTo>
                          <a:pt x="18" y="1043"/>
                        </a:lnTo>
                        <a:lnTo>
                          <a:pt x="35" y="1151"/>
                        </a:lnTo>
                        <a:lnTo>
                          <a:pt x="65" y="1259"/>
                        </a:lnTo>
                        <a:lnTo>
                          <a:pt x="101" y="1373"/>
                        </a:lnTo>
                        <a:lnTo>
                          <a:pt x="143" y="1481"/>
                        </a:lnTo>
                        <a:lnTo>
                          <a:pt x="191" y="1595"/>
                        </a:lnTo>
                        <a:lnTo>
                          <a:pt x="251" y="1708"/>
                        </a:lnTo>
                        <a:lnTo>
                          <a:pt x="311" y="1816"/>
                        </a:lnTo>
                        <a:lnTo>
                          <a:pt x="382" y="1930"/>
                        </a:lnTo>
                        <a:lnTo>
                          <a:pt x="454" y="2038"/>
                        </a:lnTo>
                        <a:lnTo>
                          <a:pt x="538" y="2152"/>
                        </a:lnTo>
                        <a:lnTo>
                          <a:pt x="717" y="2368"/>
                        </a:lnTo>
                        <a:lnTo>
                          <a:pt x="914" y="2572"/>
                        </a:lnTo>
                        <a:lnTo>
                          <a:pt x="1028" y="2674"/>
                        </a:lnTo>
                        <a:lnTo>
                          <a:pt x="1142" y="2775"/>
                        </a:lnTo>
                        <a:lnTo>
                          <a:pt x="1255" y="2865"/>
                        </a:lnTo>
                        <a:lnTo>
                          <a:pt x="1369" y="2949"/>
                        </a:lnTo>
                        <a:lnTo>
                          <a:pt x="1488" y="3027"/>
                        </a:lnTo>
                        <a:lnTo>
                          <a:pt x="1608" y="3099"/>
                        </a:lnTo>
                        <a:lnTo>
                          <a:pt x="1722" y="3165"/>
                        </a:lnTo>
                        <a:lnTo>
                          <a:pt x="1841" y="3225"/>
                        </a:lnTo>
                        <a:lnTo>
                          <a:pt x="1853" y="3225"/>
                        </a:lnTo>
                        <a:lnTo>
                          <a:pt x="1734" y="3165"/>
                        </a:lnTo>
                        <a:lnTo>
                          <a:pt x="1614" y="3099"/>
                        </a:lnTo>
                        <a:lnTo>
                          <a:pt x="1494" y="3027"/>
                        </a:lnTo>
                        <a:lnTo>
                          <a:pt x="1375" y="2949"/>
                        </a:lnTo>
                        <a:lnTo>
                          <a:pt x="1261" y="2865"/>
                        </a:lnTo>
                        <a:lnTo>
                          <a:pt x="1142" y="2769"/>
                        </a:lnTo>
                        <a:lnTo>
                          <a:pt x="914" y="2572"/>
                        </a:lnTo>
                        <a:lnTo>
                          <a:pt x="914" y="2572"/>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grpSp>
                <p:nvGrpSpPr>
                  <p:cNvPr id="17449" name="Group 10"/>
                  <p:cNvGrpSpPr>
                    <a:grpSpLocks/>
                  </p:cNvGrpSpPr>
                  <p:nvPr userDrawn="1"/>
                </p:nvGrpSpPr>
                <p:grpSpPr bwMode="auto">
                  <a:xfrm>
                    <a:off x="0" y="522"/>
                    <a:ext cx="4751" cy="3794"/>
                    <a:chOff x="0" y="522"/>
                    <a:chExt cx="4751" cy="3794"/>
                  </a:xfrm>
                </p:grpSpPr>
                <p:sp>
                  <p:nvSpPr>
                    <p:cNvPr id="162827" name="Freeform 11"/>
                    <p:cNvSpPr>
                      <a:spLocks/>
                    </p:cNvSpPr>
                    <p:nvPr userDrawn="1"/>
                  </p:nvSpPr>
                  <p:spPr bwMode="hidden">
                    <a:xfrm>
                      <a:off x="400" y="522"/>
                      <a:ext cx="4264" cy="3794"/>
                    </a:xfrm>
                    <a:custGeom>
                      <a:avLst/>
                      <a:gdLst/>
                      <a:ahLst/>
                      <a:cxnLst>
                        <a:cxn ang="0">
                          <a:pos x="4245" y="3237"/>
                        </a:cxn>
                        <a:cxn ang="0">
                          <a:pos x="4203" y="2961"/>
                        </a:cxn>
                        <a:cxn ang="0">
                          <a:pos x="4120" y="2679"/>
                        </a:cxn>
                        <a:cxn ang="0">
                          <a:pos x="4000" y="2391"/>
                        </a:cxn>
                        <a:cxn ang="0">
                          <a:pos x="3845" y="2098"/>
                        </a:cxn>
                        <a:cxn ang="0">
                          <a:pos x="3659" y="1810"/>
                        </a:cxn>
                        <a:cxn ang="0">
                          <a:pos x="3438" y="1528"/>
                        </a:cxn>
                        <a:cxn ang="0">
                          <a:pos x="3193" y="1252"/>
                        </a:cxn>
                        <a:cxn ang="0">
                          <a:pos x="2858" y="935"/>
                        </a:cxn>
                        <a:cxn ang="0">
                          <a:pos x="2434" y="605"/>
                        </a:cxn>
                        <a:cxn ang="0">
                          <a:pos x="1991" y="341"/>
                        </a:cxn>
                        <a:cxn ang="0">
                          <a:pos x="1549" y="143"/>
                        </a:cxn>
                        <a:cxn ang="0">
                          <a:pos x="1124" y="35"/>
                        </a:cxn>
                        <a:cxn ang="0">
                          <a:pos x="741" y="0"/>
                        </a:cxn>
                        <a:cxn ang="0">
                          <a:pos x="401" y="47"/>
                        </a:cxn>
                        <a:cxn ang="0">
                          <a:pos x="120" y="173"/>
                        </a:cxn>
                        <a:cxn ang="0">
                          <a:pos x="0" y="269"/>
                        </a:cxn>
                        <a:cxn ang="0">
                          <a:pos x="263" y="101"/>
                        </a:cxn>
                        <a:cxn ang="0">
                          <a:pos x="586" y="18"/>
                        </a:cxn>
                        <a:cxn ang="0">
                          <a:pos x="957" y="18"/>
                        </a:cxn>
                        <a:cxn ang="0">
                          <a:pos x="1357" y="95"/>
                        </a:cxn>
                        <a:cxn ang="0">
                          <a:pos x="1782" y="245"/>
                        </a:cxn>
                        <a:cxn ang="0">
                          <a:pos x="2212" y="467"/>
                        </a:cxn>
                        <a:cxn ang="0">
                          <a:pos x="2643" y="761"/>
                        </a:cxn>
                        <a:cxn ang="0">
                          <a:pos x="3061" y="1120"/>
                        </a:cxn>
                        <a:cxn ang="0">
                          <a:pos x="3318" y="1390"/>
                        </a:cxn>
                        <a:cxn ang="0">
                          <a:pos x="3552" y="1666"/>
                        </a:cxn>
                        <a:cxn ang="0">
                          <a:pos x="3755" y="1954"/>
                        </a:cxn>
                        <a:cxn ang="0">
                          <a:pos x="3922" y="2247"/>
                        </a:cxn>
                        <a:cxn ang="0">
                          <a:pos x="4060" y="2535"/>
                        </a:cxn>
                        <a:cxn ang="0">
                          <a:pos x="4162" y="2823"/>
                        </a:cxn>
                        <a:cxn ang="0">
                          <a:pos x="4221" y="3105"/>
                        </a:cxn>
                        <a:cxn ang="0">
                          <a:pos x="4245" y="3368"/>
                        </a:cxn>
                        <a:cxn ang="0">
                          <a:pos x="4233" y="3590"/>
                        </a:cxn>
                        <a:cxn ang="0">
                          <a:pos x="4185" y="3794"/>
                        </a:cxn>
                        <a:cxn ang="0">
                          <a:pos x="4215" y="3692"/>
                        </a:cxn>
                        <a:cxn ang="0">
                          <a:pos x="4245" y="3482"/>
                        </a:cxn>
                        <a:cxn ang="0">
                          <a:pos x="4251" y="3368"/>
                        </a:cxn>
                      </a:cxnLst>
                      <a:rect l="0" t="0" r="r" b="b"/>
                      <a:pathLst>
                        <a:path w="4251" h="3794">
                          <a:moveTo>
                            <a:pt x="4251" y="3368"/>
                          </a:moveTo>
                          <a:lnTo>
                            <a:pt x="4245" y="3237"/>
                          </a:lnTo>
                          <a:lnTo>
                            <a:pt x="4227" y="3099"/>
                          </a:lnTo>
                          <a:lnTo>
                            <a:pt x="4203" y="2961"/>
                          </a:lnTo>
                          <a:lnTo>
                            <a:pt x="4167" y="2823"/>
                          </a:lnTo>
                          <a:lnTo>
                            <a:pt x="4120" y="2679"/>
                          </a:lnTo>
                          <a:lnTo>
                            <a:pt x="4066" y="2535"/>
                          </a:lnTo>
                          <a:lnTo>
                            <a:pt x="4000" y="2391"/>
                          </a:lnTo>
                          <a:lnTo>
                            <a:pt x="3928" y="2247"/>
                          </a:lnTo>
                          <a:lnTo>
                            <a:pt x="3845" y="2098"/>
                          </a:lnTo>
                          <a:lnTo>
                            <a:pt x="3755" y="1954"/>
                          </a:lnTo>
                          <a:lnTo>
                            <a:pt x="3659" y="1810"/>
                          </a:lnTo>
                          <a:lnTo>
                            <a:pt x="3552" y="1666"/>
                          </a:lnTo>
                          <a:lnTo>
                            <a:pt x="3438" y="1528"/>
                          </a:lnTo>
                          <a:lnTo>
                            <a:pt x="3318" y="1390"/>
                          </a:lnTo>
                          <a:lnTo>
                            <a:pt x="3193" y="1252"/>
                          </a:lnTo>
                          <a:lnTo>
                            <a:pt x="3061" y="1120"/>
                          </a:lnTo>
                          <a:lnTo>
                            <a:pt x="2858" y="935"/>
                          </a:lnTo>
                          <a:lnTo>
                            <a:pt x="2649" y="761"/>
                          </a:lnTo>
                          <a:lnTo>
                            <a:pt x="2434" y="605"/>
                          </a:lnTo>
                          <a:lnTo>
                            <a:pt x="2212" y="467"/>
                          </a:lnTo>
                          <a:lnTo>
                            <a:pt x="1991" y="341"/>
                          </a:lnTo>
                          <a:lnTo>
                            <a:pt x="1770" y="233"/>
                          </a:lnTo>
                          <a:lnTo>
                            <a:pt x="1549" y="143"/>
                          </a:lnTo>
                          <a:lnTo>
                            <a:pt x="1327" y="77"/>
                          </a:lnTo>
                          <a:lnTo>
                            <a:pt x="1124" y="35"/>
                          </a:lnTo>
                          <a:lnTo>
                            <a:pt x="927" y="6"/>
                          </a:lnTo>
                          <a:lnTo>
                            <a:pt x="741" y="0"/>
                          </a:lnTo>
                          <a:lnTo>
                            <a:pt x="568" y="18"/>
                          </a:lnTo>
                          <a:lnTo>
                            <a:pt x="401" y="47"/>
                          </a:lnTo>
                          <a:lnTo>
                            <a:pt x="257" y="101"/>
                          </a:lnTo>
                          <a:lnTo>
                            <a:pt x="120" y="173"/>
                          </a:lnTo>
                          <a:lnTo>
                            <a:pt x="0" y="263"/>
                          </a:lnTo>
                          <a:lnTo>
                            <a:pt x="0" y="269"/>
                          </a:lnTo>
                          <a:lnTo>
                            <a:pt x="126" y="173"/>
                          </a:lnTo>
                          <a:lnTo>
                            <a:pt x="263" y="101"/>
                          </a:lnTo>
                          <a:lnTo>
                            <a:pt x="419" y="47"/>
                          </a:lnTo>
                          <a:lnTo>
                            <a:pt x="586" y="18"/>
                          </a:lnTo>
                          <a:lnTo>
                            <a:pt x="765" y="6"/>
                          </a:lnTo>
                          <a:lnTo>
                            <a:pt x="957" y="18"/>
                          </a:lnTo>
                          <a:lnTo>
                            <a:pt x="1154" y="47"/>
                          </a:lnTo>
                          <a:lnTo>
                            <a:pt x="1357" y="95"/>
                          </a:lnTo>
                          <a:lnTo>
                            <a:pt x="1567" y="161"/>
                          </a:lnTo>
                          <a:lnTo>
                            <a:pt x="1782" y="245"/>
                          </a:lnTo>
                          <a:lnTo>
                            <a:pt x="1997" y="347"/>
                          </a:lnTo>
                          <a:lnTo>
                            <a:pt x="2212" y="467"/>
                          </a:lnTo>
                          <a:lnTo>
                            <a:pt x="2428" y="605"/>
                          </a:lnTo>
                          <a:lnTo>
                            <a:pt x="2643" y="761"/>
                          </a:lnTo>
                          <a:lnTo>
                            <a:pt x="2858" y="935"/>
                          </a:lnTo>
                          <a:lnTo>
                            <a:pt x="3061" y="1120"/>
                          </a:lnTo>
                          <a:lnTo>
                            <a:pt x="3193" y="1252"/>
                          </a:lnTo>
                          <a:lnTo>
                            <a:pt x="3318" y="1390"/>
                          </a:lnTo>
                          <a:lnTo>
                            <a:pt x="3438" y="1528"/>
                          </a:lnTo>
                          <a:lnTo>
                            <a:pt x="3552" y="1666"/>
                          </a:lnTo>
                          <a:lnTo>
                            <a:pt x="3653" y="1810"/>
                          </a:lnTo>
                          <a:lnTo>
                            <a:pt x="3755" y="1954"/>
                          </a:lnTo>
                          <a:lnTo>
                            <a:pt x="3839" y="2104"/>
                          </a:lnTo>
                          <a:lnTo>
                            <a:pt x="3922" y="2247"/>
                          </a:lnTo>
                          <a:lnTo>
                            <a:pt x="3994" y="2391"/>
                          </a:lnTo>
                          <a:lnTo>
                            <a:pt x="4060" y="2535"/>
                          </a:lnTo>
                          <a:lnTo>
                            <a:pt x="4114" y="2679"/>
                          </a:lnTo>
                          <a:lnTo>
                            <a:pt x="4162" y="2823"/>
                          </a:lnTo>
                          <a:lnTo>
                            <a:pt x="4197" y="2967"/>
                          </a:lnTo>
                          <a:lnTo>
                            <a:pt x="4221" y="3105"/>
                          </a:lnTo>
                          <a:lnTo>
                            <a:pt x="4239" y="3237"/>
                          </a:lnTo>
                          <a:lnTo>
                            <a:pt x="4245" y="3368"/>
                          </a:lnTo>
                          <a:lnTo>
                            <a:pt x="4245" y="3482"/>
                          </a:lnTo>
                          <a:lnTo>
                            <a:pt x="4233" y="3590"/>
                          </a:lnTo>
                          <a:lnTo>
                            <a:pt x="4215" y="3692"/>
                          </a:lnTo>
                          <a:lnTo>
                            <a:pt x="4185" y="3794"/>
                          </a:lnTo>
                          <a:lnTo>
                            <a:pt x="4185" y="3794"/>
                          </a:lnTo>
                          <a:lnTo>
                            <a:pt x="4215" y="3692"/>
                          </a:lnTo>
                          <a:lnTo>
                            <a:pt x="4239" y="3590"/>
                          </a:lnTo>
                          <a:lnTo>
                            <a:pt x="4245" y="3482"/>
                          </a:lnTo>
                          <a:lnTo>
                            <a:pt x="4251" y="3368"/>
                          </a:lnTo>
                          <a:lnTo>
                            <a:pt x="4251" y="3368"/>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grpSp>
                  <p:nvGrpSpPr>
                    <p:cNvPr id="17451" name="Group 12"/>
                    <p:cNvGrpSpPr>
                      <a:grpSpLocks/>
                    </p:cNvGrpSpPr>
                    <p:nvPr userDrawn="1"/>
                  </p:nvGrpSpPr>
                  <p:grpSpPr bwMode="auto">
                    <a:xfrm>
                      <a:off x="0" y="659"/>
                      <a:ext cx="4751" cy="3657"/>
                      <a:chOff x="0" y="659"/>
                      <a:chExt cx="4751" cy="3657"/>
                    </a:xfrm>
                  </p:grpSpPr>
                  <p:sp>
                    <p:nvSpPr>
                      <p:cNvPr id="162829" name="Freeform 13"/>
                      <p:cNvSpPr>
                        <a:spLocks/>
                      </p:cNvSpPr>
                      <p:nvPr userDrawn="1"/>
                    </p:nvSpPr>
                    <p:spPr bwMode="hidden">
                      <a:xfrm>
                        <a:off x="400" y="659"/>
                        <a:ext cx="4121" cy="3657"/>
                      </a:xfrm>
                      <a:custGeom>
                        <a:avLst/>
                        <a:gdLst/>
                        <a:ahLst/>
                        <a:cxnLst>
                          <a:cxn ang="0">
                            <a:pos x="161" y="186"/>
                          </a:cxn>
                          <a:cxn ang="0">
                            <a:pos x="442" y="54"/>
                          </a:cxn>
                          <a:cxn ang="0">
                            <a:pos x="771" y="6"/>
                          </a:cxn>
                          <a:cxn ang="0">
                            <a:pos x="1136" y="36"/>
                          </a:cxn>
                          <a:cxn ang="0">
                            <a:pos x="1537" y="144"/>
                          </a:cxn>
                          <a:cxn ang="0">
                            <a:pos x="1949" y="324"/>
                          </a:cxn>
                          <a:cxn ang="0">
                            <a:pos x="2368" y="570"/>
                          </a:cxn>
                          <a:cxn ang="0">
                            <a:pos x="2780" y="888"/>
                          </a:cxn>
                          <a:cxn ang="0">
                            <a:pos x="3103" y="1193"/>
                          </a:cxn>
                          <a:cxn ang="0">
                            <a:pos x="3336" y="1451"/>
                          </a:cxn>
                          <a:cxn ang="0">
                            <a:pos x="3540" y="1721"/>
                          </a:cxn>
                          <a:cxn ang="0">
                            <a:pos x="3719" y="1997"/>
                          </a:cxn>
                          <a:cxn ang="0">
                            <a:pos x="3863" y="2272"/>
                          </a:cxn>
                          <a:cxn ang="0">
                            <a:pos x="3976" y="2548"/>
                          </a:cxn>
                          <a:cxn ang="0">
                            <a:pos x="4060" y="2818"/>
                          </a:cxn>
                          <a:cxn ang="0">
                            <a:pos x="4102" y="3070"/>
                          </a:cxn>
                          <a:cxn ang="0">
                            <a:pos x="4102" y="3321"/>
                          </a:cxn>
                          <a:cxn ang="0">
                            <a:pos x="4060" y="3549"/>
                          </a:cxn>
                          <a:cxn ang="0">
                            <a:pos x="4030" y="3657"/>
                          </a:cxn>
                          <a:cxn ang="0">
                            <a:pos x="4090" y="3447"/>
                          </a:cxn>
                          <a:cxn ang="0">
                            <a:pos x="4108" y="3213"/>
                          </a:cxn>
                          <a:cxn ang="0">
                            <a:pos x="4102" y="3070"/>
                          </a:cxn>
                          <a:cxn ang="0">
                            <a:pos x="4060" y="2812"/>
                          </a:cxn>
                          <a:cxn ang="0">
                            <a:pos x="3982" y="2548"/>
                          </a:cxn>
                          <a:cxn ang="0">
                            <a:pos x="3869" y="2272"/>
                          </a:cxn>
                          <a:cxn ang="0">
                            <a:pos x="3725" y="1997"/>
                          </a:cxn>
                          <a:cxn ang="0">
                            <a:pos x="3546" y="1721"/>
                          </a:cxn>
                          <a:cxn ang="0">
                            <a:pos x="3342" y="1451"/>
                          </a:cxn>
                          <a:cxn ang="0">
                            <a:pos x="3109" y="1187"/>
                          </a:cxn>
                          <a:cxn ang="0">
                            <a:pos x="2792" y="888"/>
                          </a:cxn>
                          <a:cxn ang="0">
                            <a:pos x="2386" y="576"/>
                          </a:cxn>
                          <a:cxn ang="0">
                            <a:pos x="1967" y="330"/>
                          </a:cxn>
                          <a:cxn ang="0">
                            <a:pos x="1543" y="144"/>
                          </a:cxn>
                          <a:cxn ang="0">
                            <a:pos x="1130" y="30"/>
                          </a:cxn>
                          <a:cxn ang="0">
                            <a:pos x="753" y="0"/>
                          </a:cxn>
                          <a:cxn ang="0">
                            <a:pos x="431" y="54"/>
                          </a:cxn>
                          <a:cxn ang="0">
                            <a:pos x="161" y="186"/>
                          </a:cxn>
                          <a:cxn ang="0">
                            <a:pos x="24" y="306"/>
                          </a:cxn>
                          <a:cxn ang="0">
                            <a:pos x="0" y="336"/>
                          </a:cxn>
                          <a:cxn ang="0">
                            <a:pos x="48" y="282"/>
                          </a:cxn>
                        </a:cxnLst>
                        <a:rect l="0" t="0" r="r" b="b"/>
                        <a:pathLst>
                          <a:path w="4108" h="3657">
                            <a:moveTo>
                              <a:pt x="48" y="282"/>
                            </a:moveTo>
                            <a:lnTo>
                              <a:pt x="161" y="186"/>
                            </a:lnTo>
                            <a:lnTo>
                              <a:pt x="293" y="108"/>
                            </a:lnTo>
                            <a:lnTo>
                              <a:pt x="442" y="54"/>
                            </a:lnTo>
                            <a:lnTo>
                              <a:pt x="598" y="18"/>
                            </a:lnTo>
                            <a:lnTo>
                              <a:pt x="771" y="6"/>
                            </a:lnTo>
                            <a:lnTo>
                              <a:pt x="951" y="12"/>
                            </a:lnTo>
                            <a:lnTo>
                              <a:pt x="1136" y="36"/>
                            </a:lnTo>
                            <a:lnTo>
                              <a:pt x="1333" y="84"/>
                            </a:lnTo>
                            <a:lnTo>
                              <a:pt x="1537" y="144"/>
                            </a:lnTo>
                            <a:lnTo>
                              <a:pt x="1740" y="222"/>
                            </a:lnTo>
                            <a:lnTo>
                              <a:pt x="1949" y="324"/>
                            </a:lnTo>
                            <a:lnTo>
                              <a:pt x="2158" y="438"/>
                            </a:lnTo>
                            <a:lnTo>
                              <a:pt x="2368" y="570"/>
                            </a:lnTo>
                            <a:lnTo>
                              <a:pt x="2577" y="720"/>
                            </a:lnTo>
                            <a:lnTo>
                              <a:pt x="2780" y="888"/>
                            </a:lnTo>
                            <a:lnTo>
                              <a:pt x="2978" y="1067"/>
                            </a:lnTo>
                            <a:lnTo>
                              <a:pt x="3103" y="1193"/>
                            </a:lnTo>
                            <a:lnTo>
                              <a:pt x="3223" y="1319"/>
                            </a:lnTo>
                            <a:lnTo>
                              <a:pt x="3336" y="1451"/>
                            </a:lnTo>
                            <a:lnTo>
                              <a:pt x="3444" y="1589"/>
                            </a:lnTo>
                            <a:lnTo>
                              <a:pt x="3540" y="1721"/>
                            </a:lnTo>
                            <a:lnTo>
                              <a:pt x="3635" y="1859"/>
                            </a:lnTo>
                            <a:lnTo>
                              <a:pt x="3719" y="1997"/>
                            </a:lnTo>
                            <a:lnTo>
                              <a:pt x="3797" y="2134"/>
                            </a:lnTo>
                            <a:lnTo>
                              <a:pt x="3863" y="2272"/>
                            </a:lnTo>
                            <a:lnTo>
                              <a:pt x="3928" y="2410"/>
                            </a:lnTo>
                            <a:lnTo>
                              <a:pt x="3976" y="2548"/>
                            </a:lnTo>
                            <a:lnTo>
                              <a:pt x="4024" y="2680"/>
                            </a:lnTo>
                            <a:lnTo>
                              <a:pt x="4060" y="2818"/>
                            </a:lnTo>
                            <a:lnTo>
                              <a:pt x="4084" y="2944"/>
                            </a:lnTo>
                            <a:lnTo>
                              <a:pt x="4102" y="3070"/>
                            </a:lnTo>
                            <a:lnTo>
                              <a:pt x="4108" y="3195"/>
                            </a:lnTo>
                            <a:lnTo>
                              <a:pt x="4102" y="3321"/>
                            </a:lnTo>
                            <a:lnTo>
                              <a:pt x="4090" y="3441"/>
                            </a:lnTo>
                            <a:lnTo>
                              <a:pt x="4060" y="3549"/>
                            </a:lnTo>
                            <a:lnTo>
                              <a:pt x="4024" y="3657"/>
                            </a:lnTo>
                            <a:lnTo>
                              <a:pt x="4030" y="3657"/>
                            </a:lnTo>
                            <a:lnTo>
                              <a:pt x="4066" y="3555"/>
                            </a:lnTo>
                            <a:lnTo>
                              <a:pt x="4090" y="3447"/>
                            </a:lnTo>
                            <a:lnTo>
                              <a:pt x="4102" y="3333"/>
                            </a:lnTo>
                            <a:lnTo>
                              <a:pt x="4108" y="3213"/>
                            </a:lnTo>
                            <a:lnTo>
                              <a:pt x="4108" y="3195"/>
                            </a:lnTo>
                            <a:lnTo>
                              <a:pt x="4102" y="3070"/>
                            </a:lnTo>
                            <a:lnTo>
                              <a:pt x="4084" y="2944"/>
                            </a:lnTo>
                            <a:lnTo>
                              <a:pt x="4060" y="2812"/>
                            </a:lnTo>
                            <a:lnTo>
                              <a:pt x="4024" y="2680"/>
                            </a:lnTo>
                            <a:lnTo>
                              <a:pt x="3982" y="2548"/>
                            </a:lnTo>
                            <a:lnTo>
                              <a:pt x="3928" y="2410"/>
                            </a:lnTo>
                            <a:lnTo>
                              <a:pt x="3869" y="2272"/>
                            </a:lnTo>
                            <a:lnTo>
                              <a:pt x="3803" y="2134"/>
                            </a:lnTo>
                            <a:lnTo>
                              <a:pt x="3725" y="1997"/>
                            </a:lnTo>
                            <a:lnTo>
                              <a:pt x="3641" y="1859"/>
                            </a:lnTo>
                            <a:lnTo>
                              <a:pt x="3546" y="1721"/>
                            </a:lnTo>
                            <a:lnTo>
                              <a:pt x="3450" y="1583"/>
                            </a:lnTo>
                            <a:lnTo>
                              <a:pt x="3342" y="1451"/>
                            </a:lnTo>
                            <a:lnTo>
                              <a:pt x="3229" y="1319"/>
                            </a:lnTo>
                            <a:lnTo>
                              <a:pt x="3109" y="1187"/>
                            </a:lnTo>
                            <a:lnTo>
                              <a:pt x="2984" y="1061"/>
                            </a:lnTo>
                            <a:lnTo>
                              <a:pt x="2792" y="888"/>
                            </a:lnTo>
                            <a:lnTo>
                              <a:pt x="2589" y="726"/>
                            </a:lnTo>
                            <a:lnTo>
                              <a:pt x="2386" y="576"/>
                            </a:lnTo>
                            <a:lnTo>
                              <a:pt x="2176" y="444"/>
                            </a:lnTo>
                            <a:lnTo>
                              <a:pt x="1967" y="330"/>
                            </a:lnTo>
                            <a:lnTo>
                              <a:pt x="1752" y="228"/>
                            </a:lnTo>
                            <a:lnTo>
                              <a:pt x="1543" y="144"/>
                            </a:lnTo>
                            <a:lnTo>
                              <a:pt x="1333" y="78"/>
                            </a:lnTo>
                            <a:lnTo>
                              <a:pt x="1130" y="30"/>
                            </a:lnTo>
                            <a:lnTo>
                              <a:pt x="939" y="6"/>
                            </a:lnTo>
                            <a:lnTo>
                              <a:pt x="753" y="0"/>
                            </a:lnTo>
                            <a:lnTo>
                              <a:pt x="586" y="18"/>
                            </a:lnTo>
                            <a:lnTo>
                              <a:pt x="431" y="54"/>
                            </a:lnTo>
                            <a:lnTo>
                              <a:pt x="287" y="108"/>
                            </a:lnTo>
                            <a:lnTo>
                              <a:pt x="161" y="186"/>
                            </a:lnTo>
                            <a:lnTo>
                              <a:pt x="48" y="282"/>
                            </a:lnTo>
                            <a:lnTo>
                              <a:pt x="24" y="306"/>
                            </a:lnTo>
                            <a:lnTo>
                              <a:pt x="0" y="330"/>
                            </a:lnTo>
                            <a:lnTo>
                              <a:pt x="0" y="336"/>
                            </a:lnTo>
                            <a:lnTo>
                              <a:pt x="24" y="312"/>
                            </a:lnTo>
                            <a:lnTo>
                              <a:pt x="48" y="282"/>
                            </a:lnTo>
                            <a:lnTo>
                              <a:pt x="48" y="282"/>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grpSp>
                    <p:nvGrpSpPr>
                      <p:cNvPr id="17453" name="Group 14"/>
                      <p:cNvGrpSpPr>
                        <a:grpSpLocks/>
                      </p:cNvGrpSpPr>
                      <p:nvPr userDrawn="1"/>
                    </p:nvGrpSpPr>
                    <p:grpSpPr bwMode="auto">
                      <a:xfrm>
                        <a:off x="0" y="808"/>
                        <a:ext cx="4751" cy="3508"/>
                        <a:chOff x="-400" y="808"/>
                        <a:chExt cx="4751" cy="3508"/>
                      </a:xfrm>
                    </p:grpSpPr>
                    <p:sp>
                      <p:nvSpPr>
                        <p:cNvPr id="162831" name="Line 15"/>
                        <p:cNvSpPr>
                          <a:spLocks noChangeShapeType="1"/>
                        </p:cNvSpPr>
                        <p:nvPr userDrawn="1"/>
                      </p:nvSpPr>
                      <p:spPr bwMode="hidden">
                        <a:xfrm rot="1678521" flipH="1" flipV="1">
                          <a:off x="876" y="809"/>
                          <a:ext cx="1242" cy="191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32" name="Line 16"/>
                        <p:cNvSpPr>
                          <a:spLocks noChangeShapeType="1"/>
                        </p:cNvSpPr>
                        <p:nvPr userDrawn="1"/>
                      </p:nvSpPr>
                      <p:spPr bwMode="hidden">
                        <a:xfrm rot="1678521" flipH="1" flipV="1">
                          <a:off x="-210" y="2117"/>
                          <a:ext cx="1921" cy="379"/>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33" name="Line 17"/>
                        <p:cNvSpPr>
                          <a:spLocks noChangeShapeType="1"/>
                        </p:cNvSpPr>
                        <p:nvPr userDrawn="1"/>
                      </p:nvSpPr>
                      <p:spPr bwMode="hidden">
                        <a:xfrm rot="1678521" flipH="1" flipV="1">
                          <a:off x="-257" y="1886"/>
                          <a:ext cx="2029" cy="59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34" name="Line 18"/>
                        <p:cNvSpPr>
                          <a:spLocks noChangeShapeType="1"/>
                        </p:cNvSpPr>
                        <p:nvPr userDrawn="1"/>
                      </p:nvSpPr>
                      <p:spPr bwMode="hidden">
                        <a:xfrm rot="1678521" flipH="1" flipV="1">
                          <a:off x="-327" y="1599"/>
                          <a:ext cx="2175" cy="85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35" name="Line 19"/>
                        <p:cNvSpPr>
                          <a:spLocks noChangeShapeType="1"/>
                        </p:cNvSpPr>
                        <p:nvPr userDrawn="1"/>
                      </p:nvSpPr>
                      <p:spPr bwMode="hidden">
                        <a:xfrm rot="1678521" flipH="1" flipV="1">
                          <a:off x="-400" y="1259"/>
                          <a:ext cx="2334" cy="116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36" name="Line 20"/>
                        <p:cNvSpPr>
                          <a:spLocks noChangeShapeType="1"/>
                        </p:cNvSpPr>
                        <p:nvPr userDrawn="1"/>
                      </p:nvSpPr>
                      <p:spPr bwMode="hidden">
                        <a:xfrm rot="1678521" flipH="1" flipV="1">
                          <a:off x="179" y="872"/>
                          <a:ext cx="1891" cy="168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37" name="Line 21"/>
                        <p:cNvSpPr>
                          <a:spLocks noChangeShapeType="1"/>
                        </p:cNvSpPr>
                        <p:nvPr userDrawn="1"/>
                      </p:nvSpPr>
                      <p:spPr bwMode="hidden">
                        <a:xfrm rot="1678521" flipH="1" flipV="1">
                          <a:off x="-150" y="2329"/>
                          <a:ext cx="1806" cy="194"/>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38" name="Line 22"/>
                        <p:cNvSpPr>
                          <a:spLocks noChangeShapeType="1"/>
                        </p:cNvSpPr>
                        <p:nvPr userDrawn="1"/>
                      </p:nvSpPr>
                      <p:spPr bwMode="hidden">
                        <a:xfrm rot="1678521" flipH="1" flipV="1">
                          <a:off x="-109" y="2514"/>
                          <a:ext cx="1720" cy="3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39" name="Line 23"/>
                        <p:cNvSpPr>
                          <a:spLocks noChangeShapeType="1"/>
                        </p:cNvSpPr>
                        <p:nvPr userDrawn="1"/>
                      </p:nvSpPr>
                      <p:spPr bwMode="hidden">
                        <a:xfrm rot="1678521" flipH="1">
                          <a:off x="545" y="2785"/>
                          <a:ext cx="849" cy="80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40" name="Line 24"/>
                        <p:cNvSpPr>
                          <a:spLocks noChangeShapeType="1"/>
                        </p:cNvSpPr>
                        <p:nvPr userDrawn="1"/>
                      </p:nvSpPr>
                      <p:spPr bwMode="hidden">
                        <a:xfrm rot="1678521" flipH="1">
                          <a:off x="168" y="2669"/>
                          <a:ext cx="1295" cy="56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41" name="Line 25"/>
                        <p:cNvSpPr>
                          <a:spLocks noChangeShapeType="1"/>
                        </p:cNvSpPr>
                        <p:nvPr userDrawn="1"/>
                      </p:nvSpPr>
                      <p:spPr bwMode="hidden">
                        <a:xfrm rot="1678521" flipH="1">
                          <a:off x="-34" y="2588"/>
                          <a:ext cx="1576" cy="24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42" name="Line 26"/>
                        <p:cNvSpPr>
                          <a:spLocks noChangeShapeType="1"/>
                        </p:cNvSpPr>
                        <p:nvPr userDrawn="1"/>
                      </p:nvSpPr>
                      <p:spPr bwMode="hidden">
                        <a:xfrm rot="1678521" flipH="1">
                          <a:off x="1201" y="2985"/>
                          <a:ext cx="141" cy="104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43" name="Line 27"/>
                        <p:cNvSpPr>
                          <a:spLocks noChangeShapeType="1"/>
                        </p:cNvSpPr>
                        <p:nvPr userDrawn="1"/>
                      </p:nvSpPr>
                      <p:spPr bwMode="hidden">
                        <a:xfrm rot="1678521" flipH="1">
                          <a:off x="1292" y="3013"/>
                          <a:ext cx="47" cy="1058"/>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44" name="Line 28"/>
                        <p:cNvSpPr>
                          <a:spLocks noChangeShapeType="1"/>
                        </p:cNvSpPr>
                        <p:nvPr userDrawn="1"/>
                      </p:nvSpPr>
                      <p:spPr bwMode="hidden">
                        <a:xfrm rot="1678521">
                          <a:off x="1331" y="3034"/>
                          <a:ext cx="47" cy="108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45" name="Line 29"/>
                        <p:cNvSpPr>
                          <a:spLocks noChangeShapeType="1"/>
                        </p:cNvSpPr>
                        <p:nvPr userDrawn="1"/>
                      </p:nvSpPr>
                      <p:spPr bwMode="hidden">
                        <a:xfrm rot="1678521">
                          <a:off x="1325" y="3059"/>
                          <a:ext cx="145" cy="110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46" name="Line 30"/>
                        <p:cNvSpPr>
                          <a:spLocks noChangeShapeType="1"/>
                        </p:cNvSpPr>
                        <p:nvPr userDrawn="1"/>
                      </p:nvSpPr>
                      <p:spPr bwMode="hidden">
                        <a:xfrm rot="1678521">
                          <a:off x="1320" y="3090"/>
                          <a:ext cx="255" cy="1124"/>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47" name="Line 31"/>
                        <p:cNvSpPr>
                          <a:spLocks noChangeShapeType="1"/>
                        </p:cNvSpPr>
                        <p:nvPr userDrawn="1"/>
                      </p:nvSpPr>
                      <p:spPr bwMode="hidden">
                        <a:xfrm rot="1678521">
                          <a:off x="1314" y="3117"/>
                          <a:ext cx="365" cy="1143"/>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48" name="Line 32"/>
                        <p:cNvSpPr>
                          <a:spLocks noChangeShapeType="1"/>
                        </p:cNvSpPr>
                        <p:nvPr userDrawn="1"/>
                      </p:nvSpPr>
                      <p:spPr bwMode="hidden">
                        <a:xfrm rot="1678521">
                          <a:off x="1337" y="3181"/>
                          <a:ext cx="567" cy="1073"/>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49" name="Line 33"/>
                        <p:cNvSpPr>
                          <a:spLocks noChangeShapeType="1"/>
                        </p:cNvSpPr>
                        <p:nvPr userDrawn="1"/>
                      </p:nvSpPr>
                      <p:spPr bwMode="hidden">
                        <a:xfrm rot="1678521">
                          <a:off x="1354" y="3209"/>
                          <a:ext cx="663" cy="1019"/>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50" name="Line 34"/>
                        <p:cNvSpPr>
                          <a:spLocks noChangeShapeType="1"/>
                        </p:cNvSpPr>
                        <p:nvPr userDrawn="1"/>
                      </p:nvSpPr>
                      <p:spPr bwMode="hidden">
                        <a:xfrm rot="1678521">
                          <a:off x="1375" y="3238"/>
                          <a:ext cx="745" cy="957"/>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51" name="Line 35"/>
                        <p:cNvSpPr>
                          <a:spLocks noChangeShapeType="1"/>
                        </p:cNvSpPr>
                        <p:nvPr userDrawn="1"/>
                      </p:nvSpPr>
                      <p:spPr bwMode="hidden">
                        <a:xfrm rot="1678521">
                          <a:off x="1393" y="3266"/>
                          <a:ext cx="849" cy="909"/>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52" name="Line 36"/>
                        <p:cNvSpPr>
                          <a:spLocks noChangeShapeType="1"/>
                        </p:cNvSpPr>
                        <p:nvPr userDrawn="1"/>
                      </p:nvSpPr>
                      <p:spPr bwMode="hidden">
                        <a:xfrm rot="1678521">
                          <a:off x="1412" y="3293"/>
                          <a:ext cx="950" cy="85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53" name="Line 37"/>
                        <p:cNvSpPr>
                          <a:spLocks noChangeShapeType="1"/>
                        </p:cNvSpPr>
                        <p:nvPr userDrawn="1"/>
                      </p:nvSpPr>
                      <p:spPr bwMode="hidden">
                        <a:xfrm rot="1678521">
                          <a:off x="1429" y="3321"/>
                          <a:ext cx="1056" cy="788"/>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54" name="Line 38"/>
                        <p:cNvSpPr>
                          <a:spLocks noChangeShapeType="1"/>
                        </p:cNvSpPr>
                        <p:nvPr userDrawn="1"/>
                      </p:nvSpPr>
                      <p:spPr bwMode="hidden">
                        <a:xfrm rot="1678521">
                          <a:off x="1452" y="3356"/>
                          <a:ext cx="1173" cy="727"/>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55" name="Line 39"/>
                        <p:cNvSpPr>
                          <a:spLocks noChangeShapeType="1"/>
                        </p:cNvSpPr>
                        <p:nvPr userDrawn="1"/>
                      </p:nvSpPr>
                      <p:spPr bwMode="hidden">
                        <a:xfrm rot="1678521">
                          <a:off x="1469" y="3388"/>
                          <a:ext cx="1315" cy="66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56" name="Line 40"/>
                        <p:cNvSpPr>
                          <a:spLocks noChangeShapeType="1"/>
                        </p:cNvSpPr>
                        <p:nvPr userDrawn="1"/>
                      </p:nvSpPr>
                      <p:spPr bwMode="hidden">
                        <a:xfrm rot="1678521">
                          <a:off x="1493" y="3426"/>
                          <a:ext cx="1469" cy="58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57" name="Line 41"/>
                        <p:cNvSpPr>
                          <a:spLocks noChangeShapeType="1"/>
                        </p:cNvSpPr>
                        <p:nvPr userDrawn="1"/>
                      </p:nvSpPr>
                      <p:spPr bwMode="hidden">
                        <a:xfrm rot="1678521">
                          <a:off x="1511" y="3464"/>
                          <a:ext cx="1649" cy="49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58" name="Line 42"/>
                        <p:cNvSpPr>
                          <a:spLocks noChangeShapeType="1"/>
                        </p:cNvSpPr>
                        <p:nvPr userDrawn="1"/>
                      </p:nvSpPr>
                      <p:spPr bwMode="hidden">
                        <a:xfrm rot="1678521">
                          <a:off x="1528" y="3518"/>
                          <a:ext cx="1885" cy="38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59" name="Line 43"/>
                        <p:cNvSpPr>
                          <a:spLocks noChangeShapeType="1"/>
                        </p:cNvSpPr>
                        <p:nvPr userDrawn="1"/>
                      </p:nvSpPr>
                      <p:spPr bwMode="hidden">
                        <a:xfrm rot="1678521">
                          <a:off x="1552" y="3586"/>
                          <a:ext cx="2168" cy="24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60" name="Line 44"/>
                        <p:cNvSpPr>
                          <a:spLocks noChangeShapeType="1"/>
                        </p:cNvSpPr>
                        <p:nvPr userDrawn="1"/>
                      </p:nvSpPr>
                      <p:spPr bwMode="hidden">
                        <a:xfrm rot="1678521">
                          <a:off x="1577" y="3670"/>
                          <a:ext cx="2528" cy="6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61" name="Line 45"/>
                        <p:cNvSpPr>
                          <a:spLocks noChangeShapeType="1"/>
                        </p:cNvSpPr>
                        <p:nvPr userDrawn="1"/>
                      </p:nvSpPr>
                      <p:spPr bwMode="hidden">
                        <a:xfrm rot="1678521" flipV="1">
                          <a:off x="1621" y="3545"/>
                          <a:ext cx="2730" cy="17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62" name="Line 46"/>
                        <p:cNvSpPr>
                          <a:spLocks noChangeShapeType="1"/>
                        </p:cNvSpPr>
                        <p:nvPr userDrawn="1"/>
                      </p:nvSpPr>
                      <p:spPr bwMode="hidden">
                        <a:xfrm rot="1678521" flipV="1">
                          <a:off x="1682" y="3297"/>
                          <a:ext cx="2635" cy="404"/>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63" name="Line 47"/>
                        <p:cNvSpPr>
                          <a:spLocks noChangeShapeType="1"/>
                        </p:cNvSpPr>
                        <p:nvPr userDrawn="1"/>
                      </p:nvSpPr>
                      <p:spPr bwMode="hidden">
                        <a:xfrm rot="1678521" flipV="1">
                          <a:off x="1782" y="2845"/>
                          <a:ext cx="2370" cy="789"/>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64" name="Line 48"/>
                        <p:cNvSpPr>
                          <a:spLocks noChangeShapeType="1"/>
                        </p:cNvSpPr>
                        <p:nvPr userDrawn="1"/>
                      </p:nvSpPr>
                      <p:spPr bwMode="hidden">
                        <a:xfrm rot="1678521" flipV="1">
                          <a:off x="1960" y="1992"/>
                          <a:ext cx="1530" cy="1443"/>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65" name="Line 49"/>
                        <p:cNvSpPr>
                          <a:spLocks noChangeShapeType="1"/>
                        </p:cNvSpPr>
                        <p:nvPr userDrawn="1"/>
                      </p:nvSpPr>
                      <p:spPr bwMode="hidden">
                        <a:xfrm rot="1678521" flipV="1">
                          <a:off x="2014" y="1727"/>
                          <a:ext cx="1219" cy="1629"/>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66" name="Freeform 50"/>
                        <p:cNvSpPr>
                          <a:spLocks/>
                        </p:cNvSpPr>
                        <p:nvPr userDrawn="1"/>
                      </p:nvSpPr>
                      <p:spPr bwMode="hidden">
                        <a:xfrm>
                          <a:off x="0" y="2548"/>
                          <a:ext cx="1542" cy="1768"/>
                        </a:xfrm>
                        <a:custGeom>
                          <a:avLst/>
                          <a:gdLst/>
                          <a:ahLst/>
                          <a:cxnLst>
                            <a:cxn ang="0">
                              <a:pos x="909" y="1264"/>
                            </a:cxn>
                            <a:cxn ang="0">
                              <a:pos x="1058" y="1402"/>
                            </a:cxn>
                            <a:cxn ang="0">
                              <a:pos x="1214" y="1528"/>
                            </a:cxn>
                            <a:cxn ang="0">
                              <a:pos x="1369" y="1654"/>
                            </a:cxn>
                            <a:cxn ang="0">
                              <a:pos x="1531" y="1768"/>
                            </a:cxn>
                            <a:cxn ang="0">
                              <a:pos x="1537" y="1768"/>
                            </a:cxn>
                            <a:cxn ang="0">
                              <a:pos x="1375" y="1654"/>
                            </a:cxn>
                            <a:cxn ang="0">
                              <a:pos x="1220" y="1534"/>
                            </a:cxn>
                            <a:cxn ang="0">
                              <a:pos x="1064" y="1402"/>
                            </a:cxn>
                            <a:cxn ang="0">
                              <a:pos x="915" y="1258"/>
                            </a:cxn>
                            <a:cxn ang="0">
                              <a:pos x="765" y="1115"/>
                            </a:cxn>
                            <a:cxn ang="0">
                              <a:pos x="628" y="959"/>
                            </a:cxn>
                            <a:cxn ang="0">
                              <a:pos x="496" y="803"/>
                            </a:cxn>
                            <a:cxn ang="0">
                              <a:pos x="377" y="647"/>
                            </a:cxn>
                            <a:cxn ang="0">
                              <a:pos x="269" y="485"/>
                            </a:cxn>
                            <a:cxn ang="0">
                              <a:pos x="167" y="323"/>
                            </a:cxn>
                            <a:cxn ang="0">
                              <a:pos x="78" y="161"/>
                            </a:cxn>
                            <a:cxn ang="0">
                              <a:pos x="0" y="0"/>
                            </a:cxn>
                            <a:cxn ang="0">
                              <a:pos x="0" y="12"/>
                            </a:cxn>
                            <a:cxn ang="0">
                              <a:pos x="78" y="173"/>
                            </a:cxn>
                            <a:cxn ang="0">
                              <a:pos x="167" y="335"/>
                            </a:cxn>
                            <a:cxn ang="0">
                              <a:pos x="269" y="491"/>
                            </a:cxn>
                            <a:cxn ang="0">
                              <a:pos x="377" y="653"/>
                            </a:cxn>
                            <a:cxn ang="0">
                              <a:pos x="496" y="809"/>
                            </a:cxn>
                            <a:cxn ang="0">
                              <a:pos x="628" y="965"/>
                            </a:cxn>
                            <a:cxn ang="0">
                              <a:pos x="765" y="1121"/>
                            </a:cxn>
                            <a:cxn ang="0">
                              <a:pos x="909" y="1264"/>
                            </a:cxn>
                            <a:cxn ang="0">
                              <a:pos x="909" y="1264"/>
                            </a:cxn>
                          </a:cxnLst>
                          <a:rect l="0" t="0" r="r" b="b"/>
                          <a:pathLst>
                            <a:path w="1537" h="1768">
                              <a:moveTo>
                                <a:pt x="909" y="1264"/>
                              </a:moveTo>
                              <a:lnTo>
                                <a:pt x="1058" y="1402"/>
                              </a:lnTo>
                              <a:lnTo>
                                <a:pt x="1214" y="1528"/>
                              </a:lnTo>
                              <a:lnTo>
                                <a:pt x="1369" y="1654"/>
                              </a:lnTo>
                              <a:lnTo>
                                <a:pt x="1531" y="1768"/>
                              </a:lnTo>
                              <a:lnTo>
                                <a:pt x="1537" y="1768"/>
                              </a:lnTo>
                              <a:lnTo>
                                <a:pt x="1375" y="1654"/>
                              </a:lnTo>
                              <a:lnTo>
                                <a:pt x="1220" y="1534"/>
                              </a:lnTo>
                              <a:lnTo>
                                <a:pt x="1064" y="1402"/>
                              </a:lnTo>
                              <a:lnTo>
                                <a:pt x="915" y="1258"/>
                              </a:lnTo>
                              <a:lnTo>
                                <a:pt x="765" y="1115"/>
                              </a:lnTo>
                              <a:lnTo>
                                <a:pt x="628" y="959"/>
                              </a:lnTo>
                              <a:lnTo>
                                <a:pt x="496" y="803"/>
                              </a:lnTo>
                              <a:lnTo>
                                <a:pt x="377" y="647"/>
                              </a:lnTo>
                              <a:lnTo>
                                <a:pt x="269" y="485"/>
                              </a:lnTo>
                              <a:lnTo>
                                <a:pt x="167" y="323"/>
                              </a:lnTo>
                              <a:lnTo>
                                <a:pt x="78" y="161"/>
                              </a:lnTo>
                              <a:lnTo>
                                <a:pt x="0" y="0"/>
                              </a:lnTo>
                              <a:lnTo>
                                <a:pt x="0" y="12"/>
                              </a:lnTo>
                              <a:lnTo>
                                <a:pt x="78" y="173"/>
                              </a:lnTo>
                              <a:lnTo>
                                <a:pt x="167" y="335"/>
                              </a:lnTo>
                              <a:lnTo>
                                <a:pt x="269" y="491"/>
                              </a:lnTo>
                              <a:lnTo>
                                <a:pt x="377" y="653"/>
                              </a:lnTo>
                              <a:lnTo>
                                <a:pt x="496" y="809"/>
                              </a:lnTo>
                              <a:lnTo>
                                <a:pt x="628" y="965"/>
                              </a:lnTo>
                              <a:lnTo>
                                <a:pt x="765" y="1121"/>
                              </a:lnTo>
                              <a:lnTo>
                                <a:pt x="909" y="1264"/>
                              </a:lnTo>
                              <a:lnTo>
                                <a:pt x="909" y="1264"/>
                              </a:lnTo>
                              <a:close/>
                            </a:path>
                          </a:pathLst>
                        </a:custGeom>
                        <a:solidFill>
                          <a:schemeClr val="accent2"/>
                        </a:solidFill>
                        <a:ln w="9525">
                          <a:solidFill>
                            <a:schemeClr val="accent2"/>
                          </a:solidFill>
                          <a:round/>
                          <a:headEnd/>
                          <a:tailEnd/>
                        </a:ln>
                      </p:spPr>
                      <p:txBody>
                        <a:bodyPr/>
                        <a:lstStyle/>
                        <a:p>
                          <a:pPr fontAlgn="auto">
                            <a:spcBef>
                              <a:spcPts val="0"/>
                            </a:spcBef>
                            <a:spcAft>
                              <a:spcPts val="0"/>
                            </a:spcAft>
                            <a:defRPr/>
                          </a:pPr>
                          <a:endParaRPr lang="ru-RU">
                            <a:latin typeface="+mn-lt"/>
                          </a:endParaRPr>
                        </a:p>
                      </p:txBody>
                    </p:sp>
                    <p:grpSp>
                      <p:nvGrpSpPr>
                        <p:cNvPr id="17490" name="Group 51"/>
                        <p:cNvGrpSpPr>
                          <a:grpSpLocks/>
                        </p:cNvGrpSpPr>
                        <p:nvPr userDrawn="1"/>
                      </p:nvGrpSpPr>
                      <p:grpSpPr bwMode="auto">
                        <a:xfrm>
                          <a:off x="0" y="1812"/>
                          <a:ext cx="3672" cy="2049"/>
                          <a:chOff x="5" y="1816"/>
                          <a:chExt cx="3672" cy="2049"/>
                        </a:xfrm>
                      </p:grpSpPr>
                      <p:sp>
                        <p:nvSpPr>
                          <p:cNvPr id="162868" name="Oval 52"/>
                          <p:cNvSpPr>
                            <a:spLocks noChangeArrowheads="1"/>
                          </p:cNvSpPr>
                          <p:nvPr userDrawn="1"/>
                        </p:nvSpPr>
                        <p:spPr bwMode="hidden">
                          <a:xfrm rot="-2819839">
                            <a:off x="1544" y="2867"/>
                            <a:ext cx="161" cy="280"/>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62869" name="Oval 53"/>
                          <p:cNvSpPr>
                            <a:spLocks noChangeArrowheads="1"/>
                          </p:cNvSpPr>
                          <p:nvPr userDrawn="1"/>
                        </p:nvSpPr>
                        <p:spPr bwMode="hidden">
                          <a:xfrm rot="-2819839">
                            <a:off x="1490" y="2750"/>
                            <a:ext cx="281" cy="503"/>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62870" name="Oval 54"/>
                          <p:cNvSpPr>
                            <a:spLocks noChangeArrowheads="1"/>
                          </p:cNvSpPr>
                          <p:nvPr userDrawn="1"/>
                        </p:nvSpPr>
                        <p:spPr bwMode="hidden">
                          <a:xfrm rot="-2819839">
                            <a:off x="1415" y="2563"/>
                            <a:ext cx="471" cy="813"/>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62871" name="Oval 55"/>
                          <p:cNvSpPr>
                            <a:spLocks noChangeArrowheads="1"/>
                          </p:cNvSpPr>
                          <p:nvPr userDrawn="1"/>
                        </p:nvSpPr>
                        <p:spPr bwMode="hidden">
                          <a:xfrm rot="-2819839">
                            <a:off x="1357" y="2400"/>
                            <a:ext cx="623" cy="1129"/>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62872" name="Oval 56"/>
                          <p:cNvSpPr>
                            <a:spLocks noChangeArrowheads="1"/>
                          </p:cNvSpPr>
                          <p:nvPr userDrawn="1"/>
                        </p:nvSpPr>
                        <p:spPr bwMode="hidden">
                          <a:xfrm rot="-2819839">
                            <a:off x="1294" y="2200"/>
                            <a:ext cx="786" cy="1467"/>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62873" name="Oval 57"/>
                          <p:cNvSpPr>
                            <a:spLocks noChangeArrowheads="1"/>
                          </p:cNvSpPr>
                          <p:nvPr userDrawn="1"/>
                        </p:nvSpPr>
                        <p:spPr bwMode="hidden">
                          <a:xfrm rot="-2819839">
                            <a:off x="1238" y="2040"/>
                            <a:ext cx="972" cy="1779"/>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62874" name="Oval 58"/>
                          <p:cNvSpPr>
                            <a:spLocks noChangeArrowheads="1"/>
                          </p:cNvSpPr>
                          <p:nvPr userDrawn="1"/>
                        </p:nvSpPr>
                        <p:spPr bwMode="hidden">
                          <a:xfrm rot="-2819839">
                            <a:off x="1159" y="1863"/>
                            <a:ext cx="1167" cy="2094"/>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62875" name="Oval 59"/>
                          <p:cNvSpPr>
                            <a:spLocks noChangeArrowheads="1"/>
                          </p:cNvSpPr>
                          <p:nvPr userDrawn="1"/>
                        </p:nvSpPr>
                        <p:spPr bwMode="hidden">
                          <a:xfrm rot="-2819839">
                            <a:off x="1085" y="1698"/>
                            <a:ext cx="1346" cy="2398"/>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62876" name="Oval 60"/>
                          <p:cNvSpPr>
                            <a:spLocks noChangeArrowheads="1"/>
                          </p:cNvSpPr>
                          <p:nvPr userDrawn="1"/>
                        </p:nvSpPr>
                        <p:spPr bwMode="hidden">
                          <a:xfrm rot="-2819839">
                            <a:off x="1001" y="1534"/>
                            <a:ext cx="1563" cy="2696"/>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62877" name="Oval 61"/>
                          <p:cNvSpPr>
                            <a:spLocks noChangeArrowheads="1"/>
                          </p:cNvSpPr>
                          <p:nvPr userDrawn="1"/>
                        </p:nvSpPr>
                        <p:spPr bwMode="hidden">
                          <a:xfrm rot="-2819839">
                            <a:off x="935" y="1355"/>
                            <a:ext cx="1711" cy="3016"/>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62878" name="Oval 62"/>
                          <p:cNvSpPr>
                            <a:spLocks noChangeArrowheads="1"/>
                          </p:cNvSpPr>
                          <p:nvPr userDrawn="1"/>
                        </p:nvSpPr>
                        <p:spPr bwMode="hidden">
                          <a:xfrm rot="-2865139">
                            <a:off x="877" y="1187"/>
                            <a:ext cx="1880" cy="3345"/>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sp>
                        <p:nvSpPr>
                          <p:cNvPr id="162879" name="Oval 63"/>
                          <p:cNvSpPr>
                            <a:spLocks noChangeArrowheads="1"/>
                          </p:cNvSpPr>
                          <p:nvPr userDrawn="1"/>
                        </p:nvSpPr>
                        <p:spPr bwMode="hidden">
                          <a:xfrm rot="-2780025">
                            <a:off x="821" y="1000"/>
                            <a:ext cx="2049" cy="3672"/>
                          </a:xfrm>
                          <a:prstGeom prst="ellipse">
                            <a:avLst/>
                          </a:pr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endParaRPr>
                          </a:p>
                        </p:txBody>
                      </p:sp>
                    </p:grpSp>
                    <p:sp>
                      <p:nvSpPr>
                        <p:cNvPr id="162880" name="Line 64"/>
                        <p:cNvSpPr>
                          <a:spLocks noChangeShapeType="1"/>
                        </p:cNvSpPr>
                        <p:nvPr userDrawn="1"/>
                      </p:nvSpPr>
                      <p:spPr bwMode="hidden">
                        <a:xfrm flipV="1">
                          <a:off x="1656" y="1164"/>
                          <a:ext cx="831" cy="177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81" name="Line 65"/>
                        <p:cNvSpPr>
                          <a:spLocks noChangeShapeType="1"/>
                        </p:cNvSpPr>
                        <p:nvPr userDrawn="1"/>
                      </p:nvSpPr>
                      <p:spPr bwMode="hidden">
                        <a:xfrm rot="615780" flipV="1">
                          <a:off x="1811" y="1299"/>
                          <a:ext cx="819" cy="172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82" name="Line 66"/>
                        <p:cNvSpPr>
                          <a:spLocks noChangeShapeType="1"/>
                        </p:cNvSpPr>
                        <p:nvPr userDrawn="1"/>
                      </p:nvSpPr>
                      <p:spPr bwMode="hidden">
                        <a:xfrm rot="1139441" flipV="1">
                          <a:off x="1963" y="1148"/>
                          <a:ext cx="383" cy="189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83" name="Line 67"/>
                        <p:cNvSpPr>
                          <a:spLocks noChangeShapeType="1"/>
                        </p:cNvSpPr>
                        <p:nvPr userDrawn="1"/>
                      </p:nvSpPr>
                      <p:spPr bwMode="hidden">
                        <a:xfrm rot="1061104" flipV="1">
                          <a:off x="1921" y="1332"/>
                          <a:ext cx="744" cy="176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84" name="Line 68"/>
                        <p:cNvSpPr>
                          <a:spLocks noChangeShapeType="1"/>
                        </p:cNvSpPr>
                        <p:nvPr userDrawn="1"/>
                      </p:nvSpPr>
                      <p:spPr bwMode="hidden">
                        <a:xfrm rot="2202167" flipV="1">
                          <a:off x="2217" y="1314"/>
                          <a:ext cx="311" cy="1917"/>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85" name="Line 69"/>
                        <p:cNvSpPr>
                          <a:spLocks noChangeShapeType="1"/>
                        </p:cNvSpPr>
                        <p:nvPr userDrawn="1"/>
                      </p:nvSpPr>
                      <p:spPr bwMode="hidden">
                        <a:xfrm rot="1678521" flipV="1">
                          <a:off x="2039" y="1549"/>
                          <a:ext cx="895" cy="172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86" name="Line 70"/>
                        <p:cNvSpPr>
                          <a:spLocks noChangeShapeType="1"/>
                        </p:cNvSpPr>
                        <p:nvPr userDrawn="1"/>
                      </p:nvSpPr>
                      <p:spPr bwMode="hidden">
                        <a:xfrm rot="1678521" flipV="1">
                          <a:off x="2024" y="1649"/>
                          <a:ext cx="1049" cy="166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87" name="Line 71"/>
                        <p:cNvSpPr>
                          <a:spLocks noChangeShapeType="1"/>
                        </p:cNvSpPr>
                        <p:nvPr userDrawn="1"/>
                      </p:nvSpPr>
                      <p:spPr bwMode="hidden">
                        <a:xfrm rot="1678521" flipV="1">
                          <a:off x="1985" y="1876"/>
                          <a:ext cx="1357" cy="151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88" name="Line 72"/>
                        <p:cNvSpPr>
                          <a:spLocks noChangeShapeType="1"/>
                        </p:cNvSpPr>
                        <p:nvPr userDrawn="1"/>
                      </p:nvSpPr>
                      <p:spPr bwMode="hidden">
                        <a:xfrm rot="1678521" flipV="1">
                          <a:off x="1936" y="2115"/>
                          <a:ext cx="1686" cy="135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89" name="Line 73"/>
                        <p:cNvSpPr>
                          <a:spLocks noChangeShapeType="1"/>
                        </p:cNvSpPr>
                        <p:nvPr userDrawn="1"/>
                      </p:nvSpPr>
                      <p:spPr bwMode="hidden">
                        <a:xfrm rot="1678521" flipV="1">
                          <a:off x="1897" y="2287"/>
                          <a:ext cx="1880" cy="122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90" name="Line 74"/>
                        <p:cNvSpPr>
                          <a:spLocks noChangeShapeType="1"/>
                        </p:cNvSpPr>
                        <p:nvPr userDrawn="1"/>
                      </p:nvSpPr>
                      <p:spPr bwMode="hidden">
                        <a:xfrm rot="1678521" flipV="1">
                          <a:off x="1855" y="2458"/>
                          <a:ext cx="2060" cy="109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91" name="Line 75"/>
                        <p:cNvSpPr>
                          <a:spLocks noChangeShapeType="1"/>
                        </p:cNvSpPr>
                        <p:nvPr userDrawn="1"/>
                      </p:nvSpPr>
                      <p:spPr bwMode="hidden">
                        <a:xfrm rot="1678521" flipV="1">
                          <a:off x="1823" y="2640"/>
                          <a:ext cx="2224" cy="95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92" name="Line 76"/>
                        <p:cNvSpPr>
                          <a:spLocks noChangeShapeType="1"/>
                        </p:cNvSpPr>
                        <p:nvPr userDrawn="1"/>
                      </p:nvSpPr>
                      <p:spPr bwMode="hidden">
                        <a:xfrm rot="1678521" flipV="1">
                          <a:off x="1737" y="3059"/>
                          <a:ext cx="2520" cy="614"/>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93" name="Line 77"/>
                        <p:cNvSpPr>
                          <a:spLocks noChangeShapeType="1"/>
                        </p:cNvSpPr>
                        <p:nvPr userDrawn="1"/>
                      </p:nvSpPr>
                      <p:spPr bwMode="hidden">
                        <a:xfrm rot="1678521">
                          <a:off x="1324" y="3150"/>
                          <a:ext cx="472" cy="112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94" name="Line 78"/>
                        <p:cNvSpPr>
                          <a:spLocks noChangeShapeType="1"/>
                        </p:cNvSpPr>
                        <p:nvPr userDrawn="1"/>
                      </p:nvSpPr>
                      <p:spPr bwMode="hidden">
                        <a:xfrm rot="1678521" flipH="1">
                          <a:off x="1121" y="2961"/>
                          <a:ext cx="220" cy="101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95" name="Line 79"/>
                        <p:cNvSpPr>
                          <a:spLocks noChangeShapeType="1"/>
                        </p:cNvSpPr>
                        <p:nvPr userDrawn="1"/>
                      </p:nvSpPr>
                      <p:spPr bwMode="hidden">
                        <a:xfrm rot="1678521" flipH="1">
                          <a:off x="1041" y="2935"/>
                          <a:ext cx="304" cy="99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96" name="Line 80"/>
                        <p:cNvSpPr>
                          <a:spLocks noChangeShapeType="1"/>
                        </p:cNvSpPr>
                        <p:nvPr userDrawn="1"/>
                      </p:nvSpPr>
                      <p:spPr bwMode="hidden">
                        <a:xfrm rot="1678521" flipH="1">
                          <a:off x="957" y="2910"/>
                          <a:ext cx="394" cy="97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97" name="Line 81"/>
                        <p:cNvSpPr>
                          <a:spLocks noChangeShapeType="1"/>
                        </p:cNvSpPr>
                        <p:nvPr userDrawn="1"/>
                      </p:nvSpPr>
                      <p:spPr bwMode="hidden">
                        <a:xfrm rot="1678521" flipH="1">
                          <a:off x="880" y="2885"/>
                          <a:ext cx="478" cy="943"/>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98" name="Line 82"/>
                        <p:cNvSpPr>
                          <a:spLocks noChangeShapeType="1"/>
                        </p:cNvSpPr>
                        <p:nvPr userDrawn="1"/>
                      </p:nvSpPr>
                      <p:spPr bwMode="hidden">
                        <a:xfrm rot="1678521" flipH="1">
                          <a:off x="801" y="2863"/>
                          <a:ext cx="561" cy="91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899" name="Line 83"/>
                        <p:cNvSpPr>
                          <a:spLocks noChangeShapeType="1"/>
                        </p:cNvSpPr>
                        <p:nvPr userDrawn="1"/>
                      </p:nvSpPr>
                      <p:spPr bwMode="hidden">
                        <a:xfrm rot="1678521" flipH="1">
                          <a:off x="717" y="2836"/>
                          <a:ext cx="656" cy="878"/>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00" name="Line 84"/>
                        <p:cNvSpPr>
                          <a:spLocks noChangeShapeType="1"/>
                        </p:cNvSpPr>
                        <p:nvPr userDrawn="1"/>
                      </p:nvSpPr>
                      <p:spPr bwMode="hidden">
                        <a:xfrm rot="1678521" flipH="1">
                          <a:off x="631" y="2810"/>
                          <a:ext cx="752" cy="84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01" name="Line 85"/>
                        <p:cNvSpPr>
                          <a:spLocks noChangeShapeType="1"/>
                        </p:cNvSpPr>
                        <p:nvPr userDrawn="1"/>
                      </p:nvSpPr>
                      <p:spPr bwMode="hidden">
                        <a:xfrm rot="1678521" flipH="1">
                          <a:off x="462" y="2758"/>
                          <a:ext cx="946" cy="75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02" name="Line 86"/>
                        <p:cNvSpPr>
                          <a:spLocks noChangeShapeType="1"/>
                        </p:cNvSpPr>
                        <p:nvPr userDrawn="1"/>
                      </p:nvSpPr>
                      <p:spPr bwMode="hidden">
                        <a:xfrm rot="1678521" flipH="1">
                          <a:off x="365" y="2729"/>
                          <a:ext cx="1058" cy="69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03" name="Line 87"/>
                        <p:cNvSpPr>
                          <a:spLocks noChangeShapeType="1"/>
                        </p:cNvSpPr>
                        <p:nvPr userDrawn="1"/>
                      </p:nvSpPr>
                      <p:spPr bwMode="hidden">
                        <a:xfrm rot="1678521" flipH="1">
                          <a:off x="265" y="2697"/>
                          <a:ext cx="1174" cy="636"/>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04" name="Line 88"/>
                        <p:cNvSpPr>
                          <a:spLocks noChangeShapeType="1"/>
                        </p:cNvSpPr>
                        <p:nvPr userDrawn="1"/>
                      </p:nvSpPr>
                      <p:spPr bwMode="hidden">
                        <a:xfrm rot="1678521" flipH="1">
                          <a:off x="55" y="2632"/>
                          <a:ext cx="1431" cy="48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05" name="Line 89"/>
                        <p:cNvSpPr>
                          <a:spLocks noChangeShapeType="1"/>
                        </p:cNvSpPr>
                        <p:nvPr userDrawn="1"/>
                      </p:nvSpPr>
                      <p:spPr bwMode="hidden">
                        <a:xfrm rot="1678521" flipH="1">
                          <a:off x="-1" y="2607"/>
                          <a:ext cx="1513" cy="37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06" name="Line 90"/>
                        <p:cNvSpPr>
                          <a:spLocks noChangeShapeType="1"/>
                        </p:cNvSpPr>
                        <p:nvPr userDrawn="1"/>
                      </p:nvSpPr>
                      <p:spPr bwMode="hidden">
                        <a:xfrm rot="1678521" flipH="1">
                          <a:off x="-72" y="2570"/>
                          <a:ext cx="1648" cy="107"/>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07" name="Line 91"/>
                        <p:cNvSpPr>
                          <a:spLocks noChangeShapeType="1"/>
                        </p:cNvSpPr>
                        <p:nvPr userDrawn="1"/>
                      </p:nvSpPr>
                      <p:spPr bwMode="hidden">
                        <a:xfrm rot="1678521" flipH="1" flipV="1">
                          <a:off x="-237" y="1095"/>
                          <a:ext cx="2219" cy="1364"/>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08" name="Line 92"/>
                        <p:cNvSpPr>
                          <a:spLocks noChangeShapeType="1"/>
                        </p:cNvSpPr>
                        <p:nvPr userDrawn="1"/>
                      </p:nvSpPr>
                      <p:spPr bwMode="hidden">
                        <a:xfrm rot="1678521" flipH="1" flipV="1">
                          <a:off x="-43" y="962"/>
                          <a:ext cx="2071" cy="1541"/>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09" name="Line 93"/>
                        <p:cNvSpPr>
                          <a:spLocks noChangeShapeType="1"/>
                        </p:cNvSpPr>
                        <p:nvPr userDrawn="1"/>
                      </p:nvSpPr>
                      <p:spPr bwMode="hidden">
                        <a:xfrm rot="1678521" flipH="1" flipV="1">
                          <a:off x="418" y="826"/>
                          <a:ext cx="1672" cy="178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10" name="Line 94"/>
                        <p:cNvSpPr>
                          <a:spLocks noChangeShapeType="1"/>
                        </p:cNvSpPr>
                        <p:nvPr userDrawn="1"/>
                      </p:nvSpPr>
                      <p:spPr bwMode="hidden">
                        <a:xfrm rot="1678521" flipH="1" flipV="1">
                          <a:off x="634" y="808"/>
                          <a:ext cx="1473" cy="185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11" name="Line 95"/>
                        <p:cNvSpPr>
                          <a:spLocks noChangeShapeType="1"/>
                        </p:cNvSpPr>
                        <p:nvPr userDrawn="1"/>
                      </p:nvSpPr>
                      <p:spPr bwMode="hidden">
                        <a:xfrm rot="1678521" flipH="1" flipV="1">
                          <a:off x="1094" y="827"/>
                          <a:ext cx="1030" cy="1945"/>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12" name="Line 96"/>
                        <p:cNvSpPr>
                          <a:spLocks noChangeShapeType="1"/>
                        </p:cNvSpPr>
                        <p:nvPr userDrawn="1"/>
                      </p:nvSpPr>
                      <p:spPr bwMode="hidden">
                        <a:xfrm rot="1678521" flipH="1" flipV="1">
                          <a:off x="1302" y="857"/>
                          <a:ext cx="829" cy="1970"/>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13" name="Line 97"/>
                        <p:cNvSpPr>
                          <a:spLocks noChangeShapeType="1"/>
                        </p:cNvSpPr>
                        <p:nvPr userDrawn="1"/>
                      </p:nvSpPr>
                      <p:spPr bwMode="hidden">
                        <a:xfrm rot="1678521" flipH="1" flipV="1">
                          <a:off x="1496" y="901"/>
                          <a:ext cx="633" cy="1978"/>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14" name="Line 98"/>
                        <p:cNvSpPr>
                          <a:spLocks noChangeShapeType="1"/>
                        </p:cNvSpPr>
                        <p:nvPr userDrawn="1"/>
                      </p:nvSpPr>
                      <p:spPr bwMode="hidden">
                        <a:xfrm rot="1678521" flipH="1" flipV="1">
                          <a:off x="1679" y="952"/>
                          <a:ext cx="447" cy="1978"/>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15" name="Line 99"/>
                        <p:cNvSpPr>
                          <a:spLocks noChangeShapeType="1"/>
                        </p:cNvSpPr>
                        <p:nvPr userDrawn="1"/>
                      </p:nvSpPr>
                      <p:spPr bwMode="hidden">
                        <a:xfrm rot="1678521" flipH="1" flipV="1">
                          <a:off x="1859" y="1013"/>
                          <a:ext cx="261" cy="1962"/>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grpSp>
                </p:grpSp>
              </p:grpSp>
            </p:grpSp>
          </p:grpSp>
          <p:grpSp>
            <p:nvGrpSpPr>
              <p:cNvPr id="17431" name="Group 100"/>
              <p:cNvGrpSpPr>
                <a:grpSpLocks/>
              </p:cNvGrpSpPr>
              <p:nvPr userDrawn="1"/>
            </p:nvGrpSpPr>
            <p:grpSpPr bwMode="auto">
              <a:xfrm>
                <a:off x="402" y="1454"/>
                <a:ext cx="2787" cy="2866"/>
                <a:chOff x="2" y="1454"/>
                <a:chExt cx="2787" cy="2866"/>
              </a:xfrm>
            </p:grpSpPr>
            <p:sp>
              <p:nvSpPr>
                <p:cNvPr id="162917" name="Line 101"/>
                <p:cNvSpPr>
                  <a:spLocks noChangeShapeType="1"/>
                </p:cNvSpPr>
                <p:nvPr userDrawn="1"/>
              </p:nvSpPr>
              <p:spPr bwMode="hidden">
                <a:xfrm rot="1678521" flipV="1">
                  <a:off x="2057" y="1454"/>
                  <a:ext cx="732" cy="1778"/>
                </a:xfrm>
                <a:prstGeom prst="line">
                  <a:avLst/>
                </a:prstGeom>
                <a:noFill/>
                <a:ln w="9525">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18" name="Line 102"/>
                <p:cNvSpPr>
                  <a:spLocks noChangeShapeType="1"/>
                </p:cNvSpPr>
                <p:nvPr userDrawn="1"/>
              </p:nvSpPr>
              <p:spPr bwMode="hidden">
                <a:xfrm flipH="1" flipV="1">
                  <a:off x="870" y="3854"/>
                  <a:ext cx="223" cy="463"/>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grpSp>
              <p:nvGrpSpPr>
                <p:cNvPr id="17434" name="Group 103"/>
                <p:cNvGrpSpPr>
                  <a:grpSpLocks/>
                </p:cNvGrpSpPr>
                <p:nvPr userDrawn="1"/>
              </p:nvGrpSpPr>
              <p:grpSpPr bwMode="auto">
                <a:xfrm>
                  <a:off x="2" y="2738"/>
                  <a:ext cx="1317" cy="1582"/>
                  <a:chOff x="2" y="2738"/>
                  <a:chExt cx="1317" cy="1582"/>
                </a:xfrm>
              </p:grpSpPr>
              <p:sp>
                <p:nvSpPr>
                  <p:cNvPr id="162920" name="Line 104"/>
                  <p:cNvSpPr>
                    <a:spLocks noChangeShapeType="1"/>
                  </p:cNvSpPr>
                  <p:nvPr userDrawn="1"/>
                </p:nvSpPr>
                <p:spPr bwMode="hidden">
                  <a:xfrm flipH="1">
                    <a:off x="697" y="3855"/>
                    <a:ext cx="173" cy="187"/>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21" name="Freeform 105"/>
                  <p:cNvSpPr>
                    <a:spLocks/>
                  </p:cNvSpPr>
                  <p:nvPr userDrawn="1"/>
                </p:nvSpPr>
                <p:spPr bwMode="hidden">
                  <a:xfrm>
                    <a:off x="2" y="3218"/>
                    <a:ext cx="1006" cy="1102"/>
                  </a:xfrm>
                  <a:custGeom>
                    <a:avLst/>
                    <a:gdLst/>
                    <a:ahLst/>
                    <a:cxnLst>
                      <a:cxn ang="0">
                        <a:pos x="1006" y="1102"/>
                      </a:cxn>
                      <a:cxn ang="0">
                        <a:pos x="696" y="823"/>
                      </a:cxn>
                      <a:cxn ang="0">
                        <a:pos x="333" y="447"/>
                      </a:cxn>
                      <a:cxn ang="0">
                        <a:pos x="51" y="76"/>
                      </a:cxn>
                      <a:cxn ang="0">
                        <a:pos x="0" y="0"/>
                      </a:cxn>
                    </a:cxnLst>
                    <a:rect l="0" t="0" r="r" b="b"/>
                    <a:pathLst>
                      <a:path w="1006" h="1102">
                        <a:moveTo>
                          <a:pt x="1006" y="1102"/>
                        </a:moveTo>
                        <a:lnTo>
                          <a:pt x="696" y="823"/>
                        </a:lnTo>
                        <a:lnTo>
                          <a:pt x="333" y="447"/>
                        </a:lnTo>
                        <a:lnTo>
                          <a:pt x="51" y="76"/>
                        </a:lnTo>
                        <a:lnTo>
                          <a:pt x="0" y="0"/>
                        </a:lnTo>
                      </a:path>
                    </a:pathLst>
                  </a:custGeom>
                  <a:noFill/>
                  <a:ln w="19050" cmpd="sng">
                    <a:solidFill>
                      <a:schemeClr val="accent2"/>
                    </a:solidFill>
                    <a:round/>
                    <a:headEnd type="none" w="med" len="med"/>
                    <a:tailEnd type="none" w="med" len="med"/>
                  </a:ln>
                  <a:effectLst/>
                </p:spPr>
                <p:txBody>
                  <a:bodyPr/>
                  <a:lstStyle/>
                  <a:p>
                    <a:pPr fontAlgn="auto">
                      <a:spcBef>
                        <a:spcPts val="0"/>
                      </a:spcBef>
                      <a:spcAft>
                        <a:spcPts val="0"/>
                      </a:spcAft>
                      <a:defRPr/>
                    </a:pPr>
                    <a:endParaRPr lang="ru-RU">
                      <a:latin typeface="+mn-lt"/>
                    </a:endParaRPr>
                  </a:p>
                </p:txBody>
              </p:sp>
              <p:sp>
                <p:nvSpPr>
                  <p:cNvPr id="162922" name="Line 106"/>
                  <p:cNvSpPr>
                    <a:spLocks noChangeShapeType="1"/>
                  </p:cNvSpPr>
                  <p:nvPr userDrawn="1"/>
                </p:nvSpPr>
                <p:spPr bwMode="hidden">
                  <a:xfrm flipH="1">
                    <a:off x="1242" y="4231"/>
                    <a:ext cx="77" cy="88"/>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23" name="Line 107"/>
                  <p:cNvSpPr>
                    <a:spLocks noChangeShapeType="1"/>
                  </p:cNvSpPr>
                  <p:nvPr userDrawn="1"/>
                </p:nvSpPr>
                <p:spPr bwMode="hidden">
                  <a:xfrm flipH="1" flipV="1">
                    <a:off x="340" y="3668"/>
                    <a:ext cx="532" cy="185"/>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24" name="Line 108"/>
                  <p:cNvSpPr>
                    <a:spLocks noChangeShapeType="1"/>
                  </p:cNvSpPr>
                  <p:nvPr userDrawn="1"/>
                </p:nvSpPr>
                <p:spPr bwMode="hidden">
                  <a:xfrm flipH="1" flipV="1">
                    <a:off x="237" y="3101"/>
                    <a:ext cx="101" cy="567"/>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25" name="Line 109"/>
                  <p:cNvSpPr>
                    <a:spLocks noChangeShapeType="1"/>
                  </p:cNvSpPr>
                  <p:nvPr userDrawn="1"/>
                </p:nvSpPr>
                <p:spPr bwMode="hidden">
                  <a:xfrm flipH="1" flipV="1">
                    <a:off x="2" y="3009"/>
                    <a:ext cx="235" cy="92"/>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26" name="Line 110"/>
                  <p:cNvSpPr>
                    <a:spLocks noChangeShapeType="1"/>
                  </p:cNvSpPr>
                  <p:nvPr userDrawn="1"/>
                </p:nvSpPr>
                <p:spPr bwMode="hidden">
                  <a:xfrm flipV="1">
                    <a:off x="54" y="3101"/>
                    <a:ext cx="182" cy="194"/>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27" name="Line 111"/>
                  <p:cNvSpPr>
                    <a:spLocks noChangeShapeType="1"/>
                  </p:cNvSpPr>
                  <p:nvPr userDrawn="1"/>
                </p:nvSpPr>
                <p:spPr bwMode="hidden">
                  <a:xfrm flipH="1">
                    <a:off x="336" y="3476"/>
                    <a:ext cx="176" cy="192"/>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sp>
                <p:nvSpPr>
                  <p:cNvPr id="162928" name="Line 112"/>
                  <p:cNvSpPr>
                    <a:spLocks noChangeShapeType="1"/>
                  </p:cNvSpPr>
                  <p:nvPr userDrawn="1"/>
                </p:nvSpPr>
                <p:spPr bwMode="hidden">
                  <a:xfrm flipV="1">
                    <a:off x="3" y="2738"/>
                    <a:ext cx="14" cy="23"/>
                  </a:xfrm>
                  <a:prstGeom prst="line">
                    <a:avLst/>
                  </a:prstGeom>
                  <a:noFill/>
                  <a:ln w="19050">
                    <a:solidFill>
                      <a:schemeClr val="accent2"/>
                    </a:solidFill>
                    <a:round/>
                    <a:headEnd/>
                    <a:tailEnd/>
                  </a:ln>
                  <a:effectLst/>
                </p:spPr>
                <p:txBody>
                  <a:bodyPr/>
                  <a:lstStyle/>
                  <a:p>
                    <a:pPr fontAlgn="auto">
                      <a:spcBef>
                        <a:spcPts val="0"/>
                      </a:spcBef>
                      <a:spcAft>
                        <a:spcPts val="0"/>
                      </a:spcAft>
                      <a:defRPr/>
                    </a:pPr>
                    <a:endParaRPr lang="ru-RU">
                      <a:latin typeface="+mn-lt"/>
                    </a:endParaRPr>
                  </a:p>
                </p:txBody>
              </p:sp>
            </p:grpSp>
          </p:grpSp>
        </p:grpSp>
        <p:grpSp>
          <p:nvGrpSpPr>
            <p:cNvPr id="17417" name="Group 113"/>
            <p:cNvGrpSpPr>
              <a:grpSpLocks/>
            </p:cNvGrpSpPr>
            <p:nvPr userDrawn="1"/>
          </p:nvGrpSpPr>
          <p:grpSpPr bwMode="auto">
            <a:xfrm>
              <a:off x="16" y="1326"/>
              <a:ext cx="3325" cy="2948"/>
              <a:chOff x="16" y="1326"/>
              <a:chExt cx="3325" cy="2948"/>
            </a:xfrm>
          </p:grpSpPr>
          <p:sp>
            <p:nvSpPr>
              <p:cNvPr id="162930" name="Freeform 114"/>
              <p:cNvSpPr>
                <a:spLocks/>
              </p:cNvSpPr>
              <p:nvPr/>
            </p:nvSpPr>
            <p:spPr bwMode="hidden">
              <a:xfrm>
                <a:off x="16" y="2656"/>
                <a:ext cx="1440" cy="1618"/>
              </a:xfrm>
              <a:custGeom>
                <a:avLst/>
                <a:gdLst/>
                <a:ahLst/>
                <a:cxnLst>
                  <a:cxn ang="0">
                    <a:pos x="873" y="1150"/>
                  </a:cxn>
                  <a:cxn ang="0">
                    <a:pos x="741" y="1019"/>
                  </a:cxn>
                  <a:cxn ang="0">
                    <a:pos x="610" y="875"/>
                  </a:cxn>
                  <a:cxn ang="0">
                    <a:pos x="490" y="737"/>
                  </a:cxn>
                  <a:cxn ang="0">
                    <a:pos x="377" y="593"/>
                  </a:cxn>
                  <a:cxn ang="0">
                    <a:pos x="275" y="443"/>
                  </a:cxn>
                  <a:cxn ang="0">
                    <a:pos x="173" y="299"/>
                  </a:cxn>
                  <a:cxn ang="0">
                    <a:pos x="84" y="149"/>
                  </a:cxn>
                  <a:cxn ang="0">
                    <a:pos x="0" y="0"/>
                  </a:cxn>
                  <a:cxn ang="0">
                    <a:pos x="0" y="11"/>
                  </a:cxn>
                  <a:cxn ang="0">
                    <a:pos x="84" y="155"/>
                  </a:cxn>
                  <a:cxn ang="0">
                    <a:pos x="173" y="305"/>
                  </a:cxn>
                  <a:cxn ang="0">
                    <a:pos x="269" y="449"/>
                  </a:cxn>
                  <a:cxn ang="0">
                    <a:pos x="377" y="593"/>
                  </a:cxn>
                  <a:cxn ang="0">
                    <a:pos x="490" y="737"/>
                  </a:cxn>
                  <a:cxn ang="0">
                    <a:pos x="610" y="881"/>
                  </a:cxn>
                  <a:cxn ang="0">
                    <a:pos x="735" y="1019"/>
                  </a:cxn>
                  <a:cxn ang="0">
                    <a:pos x="873" y="1150"/>
                  </a:cxn>
                  <a:cxn ang="0">
                    <a:pos x="1010" y="1276"/>
                  </a:cxn>
                  <a:cxn ang="0">
                    <a:pos x="1148" y="1396"/>
                  </a:cxn>
                  <a:cxn ang="0">
                    <a:pos x="1286" y="1510"/>
                  </a:cxn>
                  <a:cxn ang="0">
                    <a:pos x="1429" y="1618"/>
                  </a:cxn>
                  <a:cxn ang="0">
                    <a:pos x="1435" y="1618"/>
                  </a:cxn>
                  <a:cxn ang="0">
                    <a:pos x="1292" y="1510"/>
                  </a:cxn>
                  <a:cxn ang="0">
                    <a:pos x="1154" y="1396"/>
                  </a:cxn>
                  <a:cxn ang="0">
                    <a:pos x="1010" y="1276"/>
                  </a:cxn>
                  <a:cxn ang="0">
                    <a:pos x="873" y="1150"/>
                  </a:cxn>
                  <a:cxn ang="0">
                    <a:pos x="873" y="1150"/>
                  </a:cxn>
                </a:cxnLst>
                <a:rect l="0" t="0" r="r" b="b"/>
                <a:pathLst>
                  <a:path w="1435" h="1618">
                    <a:moveTo>
                      <a:pt x="873" y="1150"/>
                    </a:moveTo>
                    <a:lnTo>
                      <a:pt x="741" y="1019"/>
                    </a:lnTo>
                    <a:lnTo>
                      <a:pt x="610" y="875"/>
                    </a:lnTo>
                    <a:lnTo>
                      <a:pt x="490" y="737"/>
                    </a:lnTo>
                    <a:lnTo>
                      <a:pt x="377" y="593"/>
                    </a:lnTo>
                    <a:lnTo>
                      <a:pt x="275" y="443"/>
                    </a:lnTo>
                    <a:lnTo>
                      <a:pt x="173" y="299"/>
                    </a:lnTo>
                    <a:lnTo>
                      <a:pt x="84" y="149"/>
                    </a:lnTo>
                    <a:lnTo>
                      <a:pt x="0" y="0"/>
                    </a:lnTo>
                    <a:lnTo>
                      <a:pt x="0" y="11"/>
                    </a:lnTo>
                    <a:lnTo>
                      <a:pt x="84" y="155"/>
                    </a:lnTo>
                    <a:lnTo>
                      <a:pt x="173" y="305"/>
                    </a:lnTo>
                    <a:lnTo>
                      <a:pt x="269" y="449"/>
                    </a:lnTo>
                    <a:lnTo>
                      <a:pt x="377" y="593"/>
                    </a:lnTo>
                    <a:lnTo>
                      <a:pt x="490" y="737"/>
                    </a:lnTo>
                    <a:lnTo>
                      <a:pt x="610" y="881"/>
                    </a:lnTo>
                    <a:lnTo>
                      <a:pt x="735" y="1019"/>
                    </a:lnTo>
                    <a:lnTo>
                      <a:pt x="873" y="1150"/>
                    </a:lnTo>
                    <a:lnTo>
                      <a:pt x="1010" y="1276"/>
                    </a:lnTo>
                    <a:lnTo>
                      <a:pt x="1148" y="1396"/>
                    </a:lnTo>
                    <a:lnTo>
                      <a:pt x="1286" y="1510"/>
                    </a:lnTo>
                    <a:lnTo>
                      <a:pt x="1429" y="1618"/>
                    </a:lnTo>
                    <a:lnTo>
                      <a:pt x="1435" y="1618"/>
                    </a:lnTo>
                    <a:lnTo>
                      <a:pt x="1292" y="1510"/>
                    </a:lnTo>
                    <a:lnTo>
                      <a:pt x="1154" y="1396"/>
                    </a:lnTo>
                    <a:lnTo>
                      <a:pt x="1010" y="1276"/>
                    </a:lnTo>
                    <a:lnTo>
                      <a:pt x="873" y="1150"/>
                    </a:lnTo>
                    <a:lnTo>
                      <a:pt x="873" y="1150"/>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sp>
            <p:nvSpPr>
              <p:cNvPr id="162931" name="Freeform 115"/>
              <p:cNvSpPr>
                <a:spLocks/>
              </p:cNvSpPr>
              <p:nvPr/>
            </p:nvSpPr>
            <p:spPr bwMode="hidden">
              <a:xfrm>
                <a:off x="16" y="2260"/>
                <a:ext cx="1673" cy="2014"/>
              </a:xfrm>
              <a:custGeom>
                <a:avLst/>
                <a:gdLst/>
                <a:ahLst/>
                <a:cxnLst>
                  <a:cxn ang="0">
                    <a:pos x="957" y="1463"/>
                  </a:cxn>
                  <a:cxn ang="0">
                    <a:pos x="789" y="1289"/>
                  </a:cxn>
                  <a:cxn ang="0">
                    <a:pos x="634" y="1115"/>
                  </a:cxn>
                  <a:cxn ang="0">
                    <a:pos x="490" y="929"/>
                  </a:cxn>
                  <a:cxn ang="0">
                    <a:pos x="365" y="743"/>
                  </a:cxn>
                  <a:cxn ang="0">
                    <a:pos x="251" y="557"/>
                  </a:cxn>
                  <a:cxn ang="0">
                    <a:pos x="149" y="372"/>
                  </a:cxn>
                  <a:cxn ang="0">
                    <a:pos x="66" y="186"/>
                  </a:cxn>
                  <a:cxn ang="0">
                    <a:pos x="0" y="0"/>
                  </a:cxn>
                  <a:cxn ang="0">
                    <a:pos x="0" y="12"/>
                  </a:cxn>
                  <a:cxn ang="0">
                    <a:pos x="66" y="198"/>
                  </a:cxn>
                  <a:cxn ang="0">
                    <a:pos x="149" y="384"/>
                  </a:cxn>
                  <a:cxn ang="0">
                    <a:pos x="251" y="569"/>
                  </a:cxn>
                  <a:cxn ang="0">
                    <a:pos x="365" y="755"/>
                  </a:cxn>
                  <a:cxn ang="0">
                    <a:pos x="490" y="935"/>
                  </a:cxn>
                  <a:cxn ang="0">
                    <a:pos x="634" y="1115"/>
                  </a:cxn>
                  <a:cxn ang="0">
                    <a:pos x="789" y="1295"/>
                  </a:cxn>
                  <a:cxn ang="0">
                    <a:pos x="957" y="1463"/>
                  </a:cxn>
                  <a:cxn ang="0">
                    <a:pos x="1130" y="1618"/>
                  </a:cxn>
                  <a:cxn ang="0">
                    <a:pos x="1303" y="1762"/>
                  </a:cxn>
                  <a:cxn ang="0">
                    <a:pos x="1483" y="1894"/>
                  </a:cxn>
                  <a:cxn ang="0">
                    <a:pos x="1662" y="2014"/>
                  </a:cxn>
                  <a:cxn ang="0">
                    <a:pos x="1668" y="2014"/>
                  </a:cxn>
                  <a:cxn ang="0">
                    <a:pos x="1483" y="1894"/>
                  </a:cxn>
                  <a:cxn ang="0">
                    <a:pos x="1303" y="1762"/>
                  </a:cxn>
                  <a:cxn ang="0">
                    <a:pos x="1130" y="1618"/>
                  </a:cxn>
                  <a:cxn ang="0">
                    <a:pos x="957" y="1463"/>
                  </a:cxn>
                  <a:cxn ang="0">
                    <a:pos x="957" y="1463"/>
                  </a:cxn>
                </a:cxnLst>
                <a:rect l="0" t="0" r="r" b="b"/>
                <a:pathLst>
                  <a:path w="1668" h="2014">
                    <a:moveTo>
                      <a:pt x="957" y="1463"/>
                    </a:moveTo>
                    <a:lnTo>
                      <a:pt x="789" y="1289"/>
                    </a:lnTo>
                    <a:lnTo>
                      <a:pt x="634" y="1115"/>
                    </a:lnTo>
                    <a:lnTo>
                      <a:pt x="490" y="929"/>
                    </a:lnTo>
                    <a:lnTo>
                      <a:pt x="365" y="743"/>
                    </a:lnTo>
                    <a:lnTo>
                      <a:pt x="251" y="557"/>
                    </a:lnTo>
                    <a:lnTo>
                      <a:pt x="149" y="372"/>
                    </a:lnTo>
                    <a:lnTo>
                      <a:pt x="66" y="186"/>
                    </a:lnTo>
                    <a:lnTo>
                      <a:pt x="0" y="0"/>
                    </a:lnTo>
                    <a:lnTo>
                      <a:pt x="0" y="12"/>
                    </a:lnTo>
                    <a:lnTo>
                      <a:pt x="66" y="198"/>
                    </a:lnTo>
                    <a:lnTo>
                      <a:pt x="149" y="384"/>
                    </a:lnTo>
                    <a:lnTo>
                      <a:pt x="251" y="569"/>
                    </a:lnTo>
                    <a:lnTo>
                      <a:pt x="365" y="755"/>
                    </a:lnTo>
                    <a:lnTo>
                      <a:pt x="490" y="935"/>
                    </a:lnTo>
                    <a:lnTo>
                      <a:pt x="634" y="1115"/>
                    </a:lnTo>
                    <a:lnTo>
                      <a:pt x="789" y="1295"/>
                    </a:lnTo>
                    <a:lnTo>
                      <a:pt x="957" y="1463"/>
                    </a:lnTo>
                    <a:lnTo>
                      <a:pt x="1130" y="1618"/>
                    </a:lnTo>
                    <a:lnTo>
                      <a:pt x="1303" y="1762"/>
                    </a:lnTo>
                    <a:lnTo>
                      <a:pt x="1483" y="1894"/>
                    </a:lnTo>
                    <a:lnTo>
                      <a:pt x="1662" y="2014"/>
                    </a:lnTo>
                    <a:lnTo>
                      <a:pt x="1668" y="2014"/>
                    </a:lnTo>
                    <a:lnTo>
                      <a:pt x="1483" y="1894"/>
                    </a:lnTo>
                    <a:lnTo>
                      <a:pt x="1303" y="1762"/>
                    </a:lnTo>
                    <a:lnTo>
                      <a:pt x="1130" y="1618"/>
                    </a:lnTo>
                    <a:lnTo>
                      <a:pt x="957" y="1463"/>
                    </a:lnTo>
                    <a:lnTo>
                      <a:pt x="957" y="1463"/>
                    </a:lnTo>
                    <a:close/>
                  </a:path>
                </a:pathLst>
              </a:custGeom>
              <a:solidFill>
                <a:schemeClr val="accent2"/>
              </a:solidFill>
              <a:ln w="9525">
                <a:noFill/>
                <a:round/>
                <a:headEnd/>
                <a:tailEnd/>
              </a:ln>
            </p:spPr>
            <p:txBody>
              <a:bodyPr/>
              <a:lstStyle/>
              <a:p>
                <a:pPr fontAlgn="auto">
                  <a:spcBef>
                    <a:spcPts val="0"/>
                  </a:spcBef>
                  <a:spcAft>
                    <a:spcPts val="0"/>
                  </a:spcAft>
                  <a:defRPr/>
                </a:pPr>
                <a:endParaRPr lang="ru-RU">
                  <a:latin typeface="+mn-lt"/>
                </a:endParaRPr>
              </a:p>
            </p:txBody>
          </p:sp>
          <p:sp>
            <p:nvSpPr>
              <p:cNvPr id="162932" name="Rectangle 116"/>
              <p:cNvSpPr>
                <a:spLocks noChangeArrowheads="1"/>
              </p:cNvSpPr>
              <p:nvPr/>
            </p:nvSpPr>
            <p:spPr bwMode="hidden">
              <a:xfrm rot="-2488720">
                <a:off x="1988" y="1919"/>
                <a:ext cx="1353" cy="17"/>
              </a:xfrm>
              <a:prstGeom prst="rect">
                <a:avLst/>
              </a:prstGeom>
              <a:solidFill>
                <a:schemeClr val="accent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62933" name="Rectangle 117"/>
              <p:cNvSpPr>
                <a:spLocks noChangeArrowheads="1"/>
              </p:cNvSpPr>
              <p:nvPr/>
            </p:nvSpPr>
            <p:spPr bwMode="hidden">
              <a:xfrm rot="-5087790">
                <a:off x="1964" y="2613"/>
                <a:ext cx="2217" cy="17"/>
              </a:xfrm>
              <a:prstGeom prst="rect">
                <a:avLst/>
              </a:prstGeom>
              <a:solidFill>
                <a:schemeClr val="accent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62934" name="Rectangle 118"/>
              <p:cNvSpPr>
                <a:spLocks noChangeArrowheads="1"/>
              </p:cNvSpPr>
              <p:nvPr/>
            </p:nvSpPr>
            <p:spPr bwMode="hidden">
              <a:xfrm rot="-3417299">
                <a:off x="1014" y="2699"/>
                <a:ext cx="2678" cy="17"/>
              </a:xfrm>
              <a:prstGeom prst="rect">
                <a:avLst/>
              </a:prstGeom>
              <a:solidFill>
                <a:schemeClr val="accent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sp>
            <p:nvSpPr>
              <p:cNvPr id="162935" name="Rectangle 119"/>
              <p:cNvSpPr>
                <a:spLocks noChangeArrowheads="1"/>
              </p:cNvSpPr>
              <p:nvPr/>
            </p:nvSpPr>
            <p:spPr bwMode="hidden">
              <a:xfrm rot="-835848">
                <a:off x="688" y="1748"/>
                <a:ext cx="2390" cy="17"/>
              </a:xfrm>
              <a:prstGeom prst="rect">
                <a:avLst/>
              </a:prstGeom>
              <a:solidFill>
                <a:schemeClr val="accent2"/>
              </a:solidFill>
              <a:ln w="9525">
                <a:noFill/>
                <a:miter lim="800000"/>
                <a:headEnd/>
                <a:tailEnd/>
              </a:ln>
              <a:effectLst/>
            </p:spPr>
            <p:txBody>
              <a:bodyPr wrap="none" anchor="ctr"/>
              <a:lstStyle/>
              <a:p>
                <a:pPr fontAlgn="auto">
                  <a:spcBef>
                    <a:spcPts val="0"/>
                  </a:spcBef>
                  <a:spcAft>
                    <a:spcPts val="0"/>
                  </a:spcAft>
                  <a:defRPr/>
                </a:pPr>
                <a:endParaRPr lang="ru-RU">
                  <a:latin typeface="+mn-lt"/>
                </a:endParaRPr>
              </a:p>
            </p:txBody>
          </p:sp>
          <p:grpSp>
            <p:nvGrpSpPr>
              <p:cNvPr id="17424" name="Group 120"/>
              <p:cNvGrpSpPr>
                <a:grpSpLocks noChangeAspect="1"/>
              </p:cNvGrpSpPr>
              <p:nvPr/>
            </p:nvGrpSpPr>
            <p:grpSpPr bwMode="auto">
              <a:xfrm>
                <a:off x="3046" y="1326"/>
                <a:ext cx="259" cy="299"/>
                <a:chOff x="3042" y="1265"/>
                <a:chExt cx="367" cy="424"/>
              </a:xfrm>
            </p:grpSpPr>
            <p:sp>
              <p:nvSpPr>
                <p:cNvPr id="162937" name="Oval 121"/>
                <p:cNvSpPr>
                  <a:spLocks noChangeAspect="1" noChangeArrowheads="1"/>
                </p:cNvSpPr>
                <p:nvPr userDrawn="1"/>
              </p:nvSpPr>
              <p:spPr bwMode="hidden">
                <a:xfrm rot="2828979">
                  <a:off x="2982" y="1467"/>
                  <a:ext cx="282" cy="162"/>
                </a:xfrm>
                <a:prstGeom prst="ellipse">
                  <a:avLst/>
                </a:prstGeom>
                <a:gradFill rotWithShape="0">
                  <a:gsLst>
                    <a:gs pos="0">
                      <a:schemeClr val="accent2"/>
                    </a:gs>
                    <a:gs pos="100000">
                      <a:schemeClr val="accent2">
                        <a:gamma/>
                        <a:tint val="84706"/>
                        <a:invGamma/>
                      </a:schemeClr>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endParaRPr>
                </a:p>
              </p:txBody>
            </p:sp>
            <p:sp>
              <p:nvSpPr>
                <p:cNvPr id="162938" name="Freeform 122"/>
                <p:cNvSpPr>
                  <a:spLocks noChangeAspect="1"/>
                </p:cNvSpPr>
                <p:nvPr userDrawn="1"/>
              </p:nvSpPr>
              <p:spPr bwMode="hidden">
                <a:xfrm>
                  <a:off x="3070" y="1374"/>
                  <a:ext cx="227" cy="221"/>
                </a:xfrm>
                <a:custGeom>
                  <a:avLst/>
                  <a:gdLst/>
                  <a:ahLst/>
                  <a:cxnLst>
                    <a:cxn ang="0">
                      <a:pos x="227" y="134"/>
                    </a:cxn>
                    <a:cxn ang="0">
                      <a:pos x="203" y="144"/>
                    </a:cxn>
                    <a:cxn ang="0">
                      <a:pos x="179" y="138"/>
                    </a:cxn>
                    <a:cxn ang="0">
                      <a:pos x="149" y="126"/>
                    </a:cxn>
                    <a:cxn ang="0">
                      <a:pos x="126" y="102"/>
                    </a:cxn>
                    <a:cxn ang="0">
                      <a:pos x="102" y="72"/>
                    </a:cxn>
                    <a:cxn ang="0">
                      <a:pos x="84" y="48"/>
                    </a:cxn>
                    <a:cxn ang="0">
                      <a:pos x="78" y="24"/>
                    </a:cxn>
                    <a:cxn ang="0">
                      <a:pos x="84" y="0"/>
                    </a:cxn>
                    <a:cxn ang="0">
                      <a:pos x="84" y="0"/>
                    </a:cxn>
                    <a:cxn ang="0">
                      <a:pos x="78" y="0"/>
                    </a:cxn>
                    <a:cxn ang="0">
                      <a:pos x="18" y="60"/>
                    </a:cxn>
                    <a:cxn ang="0">
                      <a:pos x="0" y="90"/>
                    </a:cxn>
                    <a:cxn ang="0">
                      <a:pos x="0" y="120"/>
                    </a:cxn>
                    <a:cxn ang="0">
                      <a:pos x="12" y="156"/>
                    </a:cxn>
                    <a:cxn ang="0">
                      <a:pos x="36" y="192"/>
                    </a:cxn>
                    <a:cxn ang="0">
                      <a:pos x="66" y="216"/>
                    </a:cxn>
                    <a:cxn ang="0">
                      <a:pos x="96" y="222"/>
                    </a:cxn>
                    <a:cxn ang="0">
                      <a:pos x="126" y="222"/>
                    </a:cxn>
                    <a:cxn ang="0">
                      <a:pos x="155" y="210"/>
                    </a:cxn>
                    <a:cxn ang="0">
                      <a:pos x="227" y="138"/>
                    </a:cxn>
                    <a:cxn ang="0">
                      <a:pos x="227" y="134"/>
                    </a:cxn>
                  </a:cxnLst>
                  <a:rect l="0" t="0" r="r" b="b"/>
                  <a:pathLst>
                    <a:path w="227" h="222">
                      <a:moveTo>
                        <a:pt x="227" y="134"/>
                      </a:moveTo>
                      <a:lnTo>
                        <a:pt x="203" y="144"/>
                      </a:lnTo>
                      <a:lnTo>
                        <a:pt x="179" y="138"/>
                      </a:lnTo>
                      <a:lnTo>
                        <a:pt x="149" y="126"/>
                      </a:lnTo>
                      <a:lnTo>
                        <a:pt x="126" y="102"/>
                      </a:lnTo>
                      <a:lnTo>
                        <a:pt x="102" y="72"/>
                      </a:lnTo>
                      <a:lnTo>
                        <a:pt x="84" y="48"/>
                      </a:lnTo>
                      <a:lnTo>
                        <a:pt x="78" y="24"/>
                      </a:lnTo>
                      <a:lnTo>
                        <a:pt x="84" y="0"/>
                      </a:lnTo>
                      <a:lnTo>
                        <a:pt x="84" y="0"/>
                      </a:lnTo>
                      <a:lnTo>
                        <a:pt x="78" y="0"/>
                      </a:lnTo>
                      <a:lnTo>
                        <a:pt x="18" y="60"/>
                      </a:lnTo>
                      <a:lnTo>
                        <a:pt x="0" y="90"/>
                      </a:lnTo>
                      <a:lnTo>
                        <a:pt x="0" y="120"/>
                      </a:lnTo>
                      <a:lnTo>
                        <a:pt x="12" y="156"/>
                      </a:lnTo>
                      <a:lnTo>
                        <a:pt x="36" y="192"/>
                      </a:lnTo>
                      <a:lnTo>
                        <a:pt x="66" y="216"/>
                      </a:lnTo>
                      <a:lnTo>
                        <a:pt x="96" y="222"/>
                      </a:lnTo>
                      <a:lnTo>
                        <a:pt x="126" y="222"/>
                      </a:lnTo>
                      <a:lnTo>
                        <a:pt x="155" y="210"/>
                      </a:lnTo>
                      <a:lnTo>
                        <a:pt x="227" y="138"/>
                      </a:lnTo>
                      <a:lnTo>
                        <a:pt x="227" y="134"/>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62939" name="Freeform 123"/>
                <p:cNvSpPr>
                  <a:spLocks noChangeAspect="1"/>
                </p:cNvSpPr>
                <p:nvPr userDrawn="1"/>
              </p:nvSpPr>
              <p:spPr bwMode="hidden">
                <a:xfrm>
                  <a:off x="3144" y="1366"/>
                  <a:ext cx="163" cy="156"/>
                </a:xfrm>
                <a:custGeom>
                  <a:avLst/>
                  <a:gdLst/>
                  <a:ahLst/>
                  <a:cxnLst>
                    <a:cxn ang="0">
                      <a:pos x="221" y="216"/>
                    </a:cxn>
                    <a:cxn ang="0">
                      <a:pos x="192" y="234"/>
                    </a:cxn>
                    <a:cxn ang="0">
                      <a:pos x="150" y="234"/>
                    </a:cxn>
                    <a:cxn ang="0">
                      <a:pos x="102" y="210"/>
                    </a:cxn>
                    <a:cxn ang="0">
                      <a:pos x="54" y="174"/>
                    </a:cxn>
                    <a:cxn ang="0">
                      <a:pos x="24" y="132"/>
                    </a:cxn>
                    <a:cxn ang="0">
                      <a:pos x="6" y="84"/>
                    </a:cxn>
                    <a:cxn ang="0">
                      <a:pos x="0" y="42"/>
                    </a:cxn>
                    <a:cxn ang="0">
                      <a:pos x="12" y="12"/>
                    </a:cxn>
                    <a:cxn ang="0">
                      <a:pos x="48" y="0"/>
                    </a:cxn>
                    <a:cxn ang="0">
                      <a:pos x="84" y="0"/>
                    </a:cxn>
                    <a:cxn ang="0">
                      <a:pos x="132" y="18"/>
                    </a:cxn>
                    <a:cxn ang="0">
                      <a:pos x="174" y="54"/>
                    </a:cxn>
                    <a:cxn ang="0">
                      <a:pos x="210" y="102"/>
                    </a:cxn>
                    <a:cxn ang="0">
                      <a:pos x="233" y="144"/>
                    </a:cxn>
                    <a:cxn ang="0">
                      <a:pos x="233" y="186"/>
                    </a:cxn>
                    <a:cxn ang="0">
                      <a:pos x="221" y="216"/>
                    </a:cxn>
                    <a:cxn ang="0">
                      <a:pos x="221" y="216"/>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62940" name="Freeform 124"/>
                <p:cNvSpPr>
                  <a:spLocks noChangeAspect="1"/>
                </p:cNvSpPr>
                <p:nvPr userDrawn="1"/>
              </p:nvSpPr>
              <p:spPr bwMode="hidden">
                <a:xfrm>
                  <a:off x="3202" y="1272"/>
                  <a:ext cx="203" cy="199"/>
                </a:xfrm>
                <a:custGeom>
                  <a:avLst/>
                  <a:gdLst/>
                  <a:ahLst/>
                  <a:cxnLst>
                    <a:cxn ang="0">
                      <a:pos x="179" y="18"/>
                    </a:cxn>
                    <a:cxn ang="0">
                      <a:pos x="197" y="48"/>
                    </a:cxn>
                    <a:cxn ang="0">
                      <a:pos x="203" y="60"/>
                    </a:cxn>
                    <a:cxn ang="0">
                      <a:pos x="197" y="66"/>
                    </a:cxn>
                    <a:cxn ang="0">
                      <a:pos x="65" y="192"/>
                    </a:cxn>
                    <a:cxn ang="0">
                      <a:pos x="59" y="198"/>
                    </a:cxn>
                    <a:cxn ang="0">
                      <a:pos x="47" y="192"/>
                    </a:cxn>
                    <a:cxn ang="0">
                      <a:pos x="17" y="174"/>
                    </a:cxn>
                    <a:cxn ang="0">
                      <a:pos x="0" y="150"/>
                    </a:cxn>
                    <a:cxn ang="0">
                      <a:pos x="0" y="126"/>
                    </a:cxn>
                    <a:cxn ang="0">
                      <a:pos x="131" y="0"/>
                    </a:cxn>
                    <a:cxn ang="0">
                      <a:pos x="155" y="0"/>
                    </a:cxn>
                    <a:cxn ang="0">
                      <a:pos x="179" y="18"/>
                    </a:cxn>
                    <a:cxn ang="0">
                      <a:pos x="179" y="18"/>
                    </a:cxn>
                  </a:cxnLst>
                  <a:rect l="0" t="0" r="r" b="b"/>
                  <a:pathLst>
                    <a:path w="203" h="198">
                      <a:moveTo>
                        <a:pt x="179" y="18"/>
                      </a:moveTo>
                      <a:lnTo>
                        <a:pt x="197" y="48"/>
                      </a:lnTo>
                      <a:lnTo>
                        <a:pt x="203" y="60"/>
                      </a:lnTo>
                      <a:lnTo>
                        <a:pt x="197" y="66"/>
                      </a:lnTo>
                      <a:lnTo>
                        <a:pt x="65" y="192"/>
                      </a:lnTo>
                      <a:lnTo>
                        <a:pt x="59" y="198"/>
                      </a:lnTo>
                      <a:lnTo>
                        <a:pt x="47" y="192"/>
                      </a:lnTo>
                      <a:lnTo>
                        <a:pt x="17" y="174"/>
                      </a:lnTo>
                      <a:lnTo>
                        <a:pt x="0" y="150"/>
                      </a:lnTo>
                      <a:lnTo>
                        <a:pt x="0" y="126"/>
                      </a:lnTo>
                      <a:lnTo>
                        <a:pt x="131" y="0"/>
                      </a:lnTo>
                      <a:lnTo>
                        <a:pt x="155" y="0"/>
                      </a:lnTo>
                      <a:lnTo>
                        <a:pt x="179" y="18"/>
                      </a:lnTo>
                      <a:lnTo>
                        <a:pt x="179" y="18"/>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62941" name="Freeform 125"/>
                <p:cNvSpPr>
                  <a:spLocks noChangeAspect="1"/>
                </p:cNvSpPr>
                <p:nvPr userDrawn="1"/>
              </p:nvSpPr>
              <p:spPr bwMode="hidden">
                <a:xfrm>
                  <a:off x="3330" y="1265"/>
                  <a:ext cx="79" cy="74"/>
                </a:xfrm>
                <a:custGeom>
                  <a:avLst/>
                  <a:gdLst/>
                  <a:ahLst/>
                  <a:cxnLst>
                    <a:cxn ang="0">
                      <a:pos x="221" y="216"/>
                    </a:cxn>
                    <a:cxn ang="0">
                      <a:pos x="192" y="234"/>
                    </a:cxn>
                    <a:cxn ang="0">
                      <a:pos x="150" y="234"/>
                    </a:cxn>
                    <a:cxn ang="0">
                      <a:pos x="102" y="210"/>
                    </a:cxn>
                    <a:cxn ang="0">
                      <a:pos x="54" y="174"/>
                    </a:cxn>
                    <a:cxn ang="0">
                      <a:pos x="24" y="132"/>
                    </a:cxn>
                    <a:cxn ang="0">
                      <a:pos x="6" y="84"/>
                    </a:cxn>
                    <a:cxn ang="0">
                      <a:pos x="0" y="42"/>
                    </a:cxn>
                    <a:cxn ang="0">
                      <a:pos x="12" y="12"/>
                    </a:cxn>
                    <a:cxn ang="0">
                      <a:pos x="48" y="0"/>
                    </a:cxn>
                    <a:cxn ang="0">
                      <a:pos x="84" y="0"/>
                    </a:cxn>
                    <a:cxn ang="0">
                      <a:pos x="132" y="18"/>
                    </a:cxn>
                    <a:cxn ang="0">
                      <a:pos x="174" y="54"/>
                    </a:cxn>
                    <a:cxn ang="0">
                      <a:pos x="210" y="102"/>
                    </a:cxn>
                    <a:cxn ang="0">
                      <a:pos x="233" y="144"/>
                    </a:cxn>
                    <a:cxn ang="0">
                      <a:pos x="233" y="186"/>
                    </a:cxn>
                    <a:cxn ang="0">
                      <a:pos x="221" y="216"/>
                    </a:cxn>
                    <a:cxn ang="0">
                      <a:pos x="221" y="216"/>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grpSp>
        </p:grpSp>
      </p:grpSp>
      <p:sp>
        <p:nvSpPr>
          <p:cNvPr id="162942" name="Rectangle 126"/>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effectLst>
                  <a:outerShdw blurRad="38100" dist="38100" dir="2700000" algn="tl">
                    <a:srgbClr val="000000"/>
                  </a:outerShdw>
                </a:effectLst>
                <a:latin typeface="+mn-lt"/>
              </a:defRPr>
            </a:lvl1pPr>
          </a:lstStyle>
          <a:p>
            <a:pPr>
              <a:defRPr/>
            </a:pPr>
            <a:endParaRPr lang="ru-RU"/>
          </a:p>
        </p:txBody>
      </p:sp>
      <p:sp>
        <p:nvSpPr>
          <p:cNvPr id="162943" name="Rectangle 12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effectLst>
                  <a:outerShdw blurRad="38100" dist="38100" dir="2700000" algn="tl">
                    <a:srgbClr val="000000"/>
                  </a:outerShdw>
                </a:effectLst>
                <a:latin typeface="+mn-lt"/>
              </a:defRPr>
            </a:lvl1pPr>
          </a:lstStyle>
          <a:p>
            <a:pPr>
              <a:defRPr/>
            </a:pPr>
            <a:endParaRPr lang="ru-RU"/>
          </a:p>
        </p:txBody>
      </p:sp>
      <p:sp>
        <p:nvSpPr>
          <p:cNvPr id="162944" name="Rectangle 128"/>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200">
                <a:effectLst>
                  <a:outerShdw blurRad="38100" dist="38100" dir="2700000" algn="tl">
                    <a:srgbClr val="000000"/>
                  </a:outerShdw>
                </a:effectLst>
                <a:latin typeface="+mn-lt"/>
              </a:defRPr>
            </a:lvl1pPr>
          </a:lstStyle>
          <a:p>
            <a:pPr>
              <a:defRPr/>
            </a:pPr>
            <a:fld id="{9690123B-915C-430F-B749-0E2E8480B682}" type="slidenum">
              <a:rPr lang="ru-RU"/>
              <a:pPr>
                <a:defRPr/>
              </a:pPr>
              <a:t>‹#›</a:t>
            </a:fld>
            <a:endParaRPr lang="ru-RU"/>
          </a:p>
        </p:txBody>
      </p:sp>
      <p:sp>
        <p:nvSpPr>
          <p:cNvPr id="162945" name="Rectangle 129"/>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62946" name="Rectangle 13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Tree>
  </p:cSld>
  <p:clrMap bg1="dk2" tx1="lt1" bg2="dk1" tx2="lt2" accent1="accent1" accent2="accent2" accent3="accent3" accent4="accent4" accent5="accent5" accent6="accent6" hlink="hlink" folHlink="folHlink"/>
  <p:sldLayoutIdLst>
    <p:sldLayoutId id="2147484213" r:id="rId1"/>
    <p:sldLayoutId id="2147484138" r:id="rId2"/>
    <p:sldLayoutId id="2147484139" r:id="rId3"/>
    <p:sldLayoutId id="2147484140" r:id="rId4"/>
    <p:sldLayoutId id="2147484141" r:id="rId5"/>
    <p:sldLayoutId id="2147484142" r:id="rId6"/>
    <p:sldLayoutId id="2147484143" r:id="rId7"/>
    <p:sldLayoutId id="2147484144" r:id="rId8"/>
    <p:sldLayoutId id="2147484145" r:id="rId9"/>
    <p:sldLayoutId id="2147484146" r:id="rId10"/>
    <p:sldLayoutId id="2147484147"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tx2"/>
        </a:buClr>
        <a:buSzPct val="6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6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8434" name="Group 2"/>
          <p:cNvGrpSpPr>
            <a:grpSpLocks/>
          </p:cNvGrpSpPr>
          <p:nvPr/>
        </p:nvGrpSpPr>
        <p:grpSpPr bwMode="auto">
          <a:xfrm>
            <a:off x="0" y="0"/>
            <a:ext cx="9144000" cy="6934200"/>
            <a:chOff x="0" y="0"/>
            <a:chExt cx="5760" cy="4368"/>
          </a:xfrm>
        </p:grpSpPr>
        <p:sp>
          <p:nvSpPr>
            <p:cNvPr id="156675"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76"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77"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78"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79"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80"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81"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82"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83"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84"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endParaRPr>
            </a:p>
          </p:txBody>
        </p:sp>
        <p:sp>
          <p:nvSpPr>
            <p:cNvPr id="156685"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endParaRPr>
            </a:p>
          </p:txBody>
        </p:sp>
        <p:sp>
          <p:nvSpPr>
            <p:cNvPr id="156686"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87"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88"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89"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90"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91"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56692"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grpSp>
      <p:sp>
        <p:nvSpPr>
          <p:cNvPr id="156693" name="Rectangle 21"/>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56694"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56695" name="Rectangle 23"/>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effectLst>
                  <a:outerShdw blurRad="38100" dist="38100" dir="2700000" algn="tl">
                    <a:srgbClr val="000000"/>
                  </a:outerShdw>
                </a:effectLst>
                <a:latin typeface="+mn-lt"/>
              </a:defRPr>
            </a:lvl1pPr>
          </a:lstStyle>
          <a:p>
            <a:pPr>
              <a:defRPr/>
            </a:pPr>
            <a:endParaRPr lang="ru-RU"/>
          </a:p>
        </p:txBody>
      </p:sp>
      <p:sp>
        <p:nvSpPr>
          <p:cNvPr id="156696" name="Rectangle 24"/>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effectLst>
                  <a:outerShdw blurRad="38100" dist="38100" dir="2700000" algn="tl">
                    <a:srgbClr val="000000"/>
                  </a:outerShdw>
                </a:effectLst>
                <a:latin typeface="+mn-lt"/>
              </a:defRPr>
            </a:lvl1pPr>
          </a:lstStyle>
          <a:p>
            <a:pPr>
              <a:defRPr/>
            </a:pPr>
            <a:endParaRPr lang="ru-RU"/>
          </a:p>
        </p:txBody>
      </p:sp>
      <p:sp>
        <p:nvSpPr>
          <p:cNvPr id="156697" name="Rectangle 25"/>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effectLst>
                  <a:outerShdw blurRad="38100" dist="38100" dir="2700000" algn="tl">
                    <a:srgbClr val="000000"/>
                  </a:outerShdw>
                </a:effectLst>
                <a:latin typeface="+mn-lt"/>
              </a:defRPr>
            </a:lvl1pPr>
          </a:lstStyle>
          <a:p>
            <a:pPr>
              <a:defRPr/>
            </a:pPr>
            <a:fld id="{89ECBDA1-0E1E-483D-A962-3552346ED05A}"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214" r:id="rId1"/>
    <p:sldLayoutId id="2147484148" r:id="rId2"/>
    <p:sldLayoutId id="2147484149" r:id="rId3"/>
    <p:sldLayoutId id="2147484150" r:id="rId4"/>
    <p:sldLayoutId id="2147484151" r:id="rId5"/>
    <p:sldLayoutId id="2147484152" r:id="rId6"/>
    <p:sldLayoutId id="2147484153" r:id="rId7"/>
    <p:sldLayoutId id="2147484154" r:id="rId8"/>
    <p:sldLayoutId id="2147484155" r:id="rId9"/>
    <p:sldLayoutId id="2147484156" r:id="rId10"/>
    <p:sldLayoutId id="2147484157" r:id="rId11"/>
  </p:sldLayoutIdLst>
  <p:timing>
    <p:tnLst>
      <p:par>
        <p:cTn id="1" dur="indefinite" restart="never" nodeType="tmRoot"/>
      </p:par>
    </p:tnLst>
  </p:timing>
  <p:txStyles>
    <p:titleStyle>
      <a:lvl1pPr algn="ctr"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6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folHlink"/>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SzPct val="6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00CC99"/>
        </a:solidFill>
        <a:effectLst/>
      </p:bgPr>
    </p:bg>
    <p:spTree>
      <p:nvGrpSpPr>
        <p:cNvPr id="1" name=""/>
        <p:cNvGrpSpPr/>
        <p:nvPr/>
      </p:nvGrpSpPr>
      <p:grpSpPr>
        <a:xfrm>
          <a:off x="0" y="0"/>
          <a:ext cx="0" cy="0"/>
          <a:chOff x="0" y="0"/>
          <a:chExt cx="0" cy="0"/>
        </a:xfrm>
      </p:grpSpPr>
      <p:sp>
        <p:nvSpPr>
          <p:cNvPr id="4098" name="Rectangle 2"/>
          <p:cNvSpPr>
            <a:spLocks noGrp="1" noRot="1" noChangeArrowheads="1"/>
          </p:cNvSpPr>
          <p:nvPr>
            <p:ph type="title"/>
          </p:nvPr>
        </p:nvSpPr>
        <p:spPr bwMode="auto">
          <a:xfrm>
            <a:off x="301625" y="228600"/>
            <a:ext cx="8510588" cy="1325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4099" name="Rectangle 3"/>
          <p:cNvSpPr>
            <a:spLocks noGrp="1" noRot="1" noChangeArrowheads="1"/>
          </p:cNvSpPr>
          <p:nvPr>
            <p:ph type="body" idx="1"/>
          </p:nvPr>
        </p:nvSpPr>
        <p:spPr bwMode="auto">
          <a:xfrm>
            <a:off x="301625" y="1676400"/>
            <a:ext cx="854075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100" name="Rectangle 4"/>
          <p:cNvSpPr>
            <a:spLocks noGrp="1" noChangeArrowheads="1"/>
          </p:cNvSpPr>
          <p:nvPr>
            <p:ph type="dt" sz="half" idx="2"/>
          </p:nvPr>
        </p:nvSpPr>
        <p:spPr bwMode="auto">
          <a:xfrm>
            <a:off x="3048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fontAlgn="auto">
              <a:spcBef>
                <a:spcPts val="0"/>
              </a:spcBef>
              <a:spcAft>
                <a:spcPts val="0"/>
              </a:spcAft>
              <a:defRPr sz="1400">
                <a:effectLst>
                  <a:outerShdw blurRad="38100" dist="38100" dir="2700000" algn="tl">
                    <a:srgbClr val="000000"/>
                  </a:outerShdw>
                </a:effectLst>
                <a:latin typeface="+mn-lt"/>
              </a:defRPr>
            </a:lvl1pPr>
          </a:lstStyle>
          <a:p>
            <a:pPr>
              <a:defRPr/>
            </a:pPr>
            <a:fld id="{4795CE59-1FF7-40E1-9FE5-48E67C7160D3}" type="datetime1">
              <a:rPr lang="ru-RU"/>
              <a:pPr>
                <a:defRPr/>
              </a:pPr>
              <a:t>28.12.2012</a:t>
            </a:fld>
            <a:endParaRPr lang="ru-RU"/>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400">
                <a:effectLst>
                  <a:outerShdw blurRad="38100" dist="38100" dir="2700000" algn="tl">
                    <a:srgbClr val="000000"/>
                  </a:outerShdw>
                </a:effectLst>
                <a:latin typeface="+mn-lt"/>
              </a:defRPr>
            </a:lvl1pPr>
          </a:lstStyle>
          <a:p>
            <a:pPr>
              <a:defRPr/>
            </a:pPr>
            <a:endParaRPr lang="ru-RU"/>
          </a:p>
        </p:txBody>
      </p:sp>
      <p:sp>
        <p:nvSpPr>
          <p:cNvPr id="4102" name="Rectangle 6"/>
          <p:cNvSpPr>
            <a:spLocks noGrp="1" noChangeArrowheads="1"/>
          </p:cNvSpPr>
          <p:nvPr>
            <p:ph type="sldNum" sz="quarter" idx="4"/>
          </p:nvPr>
        </p:nvSpPr>
        <p:spPr bwMode="auto">
          <a:xfrm>
            <a:off x="65532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400">
                <a:effectLst>
                  <a:outerShdw blurRad="38100" dist="38100" dir="2700000" algn="tl">
                    <a:srgbClr val="000000"/>
                  </a:outerShdw>
                </a:effectLst>
                <a:latin typeface="+mn-lt"/>
              </a:defRPr>
            </a:lvl1pPr>
          </a:lstStyle>
          <a:p>
            <a:pPr>
              <a:defRPr/>
            </a:pPr>
            <a:fld id="{119B4163-3BBD-4700-BF12-93B43FBA334F}"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158" r:id="rId1"/>
    <p:sldLayoutId id="2147484159" r:id="rId2"/>
    <p:sldLayoutId id="2147484160" r:id="rId3"/>
    <p:sldLayoutId id="2147484161" r:id="rId4"/>
    <p:sldLayoutId id="2147484162" r:id="rId5"/>
    <p:sldLayoutId id="2147484163" r:id="rId6"/>
    <p:sldLayoutId id="2147484164" r:id="rId7"/>
    <p:sldLayoutId id="2147484165" r:id="rId8"/>
    <p:sldLayoutId id="2147484166" r:id="rId9"/>
    <p:sldLayoutId id="2147484167" r:id="rId10"/>
    <p:sldLayoutId id="2147484168" r:id="rId11"/>
    <p:sldLayoutId id="2147484169" r:id="rId12"/>
  </p:sldLayoutIdLst>
  <p:transition>
    <p:checker/>
  </p:transition>
  <p:hf sldNum="0" hdr="0" ftr="0"/>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482" name="Group 2"/>
          <p:cNvGrpSpPr>
            <a:grpSpLocks/>
          </p:cNvGrpSpPr>
          <p:nvPr/>
        </p:nvGrpSpPr>
        <p:grpSpPr bwMode="auto">
          <a:xfrm>
            <a:off x="0" y="3902075"/>
            <a:ext cx="3400425" cy="2949575"/>
            <a:chOff x="0" y="2458"/>
            <a:chExt cx="2142" cy="1858"/>
          </a:xfrm>
        </p:grpSpPr>
        <p:sp>
          <p:nvSpPr>
            <p:cNvPr id="98307"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98308"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98309"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98310"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98311"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fontAlgn="auto">
                <a:spcBef>
                  <a:spcPts val="0"/>
                </a:spcBef>
                <a:spcAft>
                  <a:spcPts val="0"/>
                </a:spcAft>
                <a:defRPr/>
              </a:pPr>
              <a:endParaRPr lang="ru-RU">
                <a:latin typeface="+mn-lt"/>
              </a:endParaRPr>
            </a:p>
          </p:txBody>
        </p:sp>
        <p:sp>
          <p:nvSpPr>
            <p:cNvPr id="98312"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fontAlgn="auto">
                <a:spcBef>
                  <a:spcPts val="0"/>
                </a:spcBef>
                <a:spcAft>
                  <a:spcPts val="0"/>
                </a:spcAft>
                <a:defRPr/>
              </a:pPr>
              <a:endParaRPr lang="ru-RU">
                <a:latin typeface="+mn-lt"/>
              </a:endParaRPr>
            </a:p>
          </p:txBody>
        </p:sp>
        <p:sp>
          <p:nvSpPr>
            <p:cNvPr id="98313"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fontAlgn="auto">
                <a:spcBef>
                  <a:spcPts val="0"/>
                </a:spcBef>
                <a:spcAft>
                  <a:spcPts val="0"/>
                </a:spcAft>
                <a:defRPr/>
              </a:pPr>
              <a:endParaRPr lang="ru-RU">
                <a:latin typeface="+mn-lt"/>
              </a:endParaRPr>
            </a:p>
          </p:txBody>
        </p:sp>
      </p:grpSp>
      <p:sp>
        <p:nvSpPr>
          <p:cNvPr id="98314"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ru-RU" smtClean="0"/>
              <a:t>Образец заголовка</a:t>
            </a:r>
          </a:p>
        </p:txBody>
      </p:sp>
      <p:sp>
        <p:nvSpPr>
          <p:cNvPr id="98315"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98316"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000">
                <a:effectLst>
                  <a:outerShdw blurRad="38100" dist="38100" dir="2700000" algn="tl">
                    <a:srgbClr val="010199"/>
                  </a:outerShdw>
                </a:effectLst>
                <a:latin typeface="+mn-lt"/>
              </a:defRPr>
            </a:lvl1pPr>
          </a:lstStyle>
          <a:p>
            <a:pPr>
              <a:defRPr/>
            </a:pPr>
            <a:endParaRPr lang="ru-RU"/>
          </a:p>
        </p:txBody>
      </p:sp>
      <p:sp>
        <p:nvSpPr>
          <p:cNvPr id="98317"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000">
                <a:effectLst>
                  <a:outerShdw blurRad="38100" dist="38100" dir="2700000" algn="tl">
                    <a:srgbClr val="010199"/>
                  </a:outerShdw>
                </a:effectLst>
                <a:latin typeface="+mn-lt"/>
              </a:defRPr>
            </a:lvl1pPr>
          </a:lstStyle>
          <a:p>
            <a:pPr>
              <a:defRPr/>
            </a:pPr>
            <a:endParaRPr lang="ru-RU"/>
          </a:p>
        </p:txBody>
      </p:sp>
      <p:sp>
        <p:nvSpPr>
          <p:cNvPr id="98318"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000">
                <a:effectLst>
                  <a:outerShdw blurRad="38100" dist="38100" dir="2700000" algn="tl">
                    <a:srgbClr val="010199"/>
                  </a:outerShdw>
                </a:effectLst>
                <a:latin typeface="+mn-lt"/>
              </a:defRPr>
            </a:lvl1pPr>
          </a:lstStyle>
          <a:p>
            <a:pPr>
              <a:defRPr/>
            </a:pPr>
            <a:fld id="{7D22913F-FEFF-4A60-8B61-4FDF4864353C}"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215"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fontAlgn="base">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defRPr>
      </a:lvl2pPr>
      <a:lvl3pPr marL="1143000" indent="-228600" algn="l" rtl="0" fontAlgn="base">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defRPr>
      </a:lvl3pPr>
      <a:lvl4pPr marL="1600200" indent="-228600" algn="l" rtl="0" fontAlgn="base">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defRPr>
      </a:lvl4pPr>
      <a:lvl5pPr marL="20574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5pPr>
      <a:lvl6pPr marL="25146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6pPr>
      <a:lvl7pPr marL="29718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7pPr>
      <a:lvl8pPr marL="34290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8pPr>
      <a:lvl9pPr marL="38862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1506" name="Group 2"/>
          <p:cNvGrpSpPr>
            <a:grpSpLocks/>
          </p:cNvGrpSpPr>
          <p:nvPr/>
        </p:nvGrpSpPr>
        <p:grpSpPr bwMode="auto">
          <a:xfrm>
            <a:off x="0" y="6350"/>
            <a:ext cx="9140825" cy="6851650"/>
            <a:chOff x="0" y="4"/>
            <a:chExt cx="5758" cy="4316"/>
          </a:xfrm>
        </p:grpSpPr>
        <p:sp>
          <p:nvSpPr>
            <p:cNvPr id="100355" name="Freeform 3"/>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00356" name="Freeform 4"/>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grpSp>
          <p:nvGrpSpPr>
            <p:cNvPr id="21514" name="Group 5"/>
            <p:cNvGrpSpPr>
              <a:grpSpLocks/>
            </p:cNvGrpSpPr>
            <p:nvPr userDrawn="1"/>
          </p:nvGrpSpPr>
          <p:grpSpPr bwMode="auto">
            <a:xfrm>
              <a:off x="0" y="4"/>
              <a:ext cx="5758" cy="4316"/>
              <a:chOff x="0" y="4"/>
              <a:chExt cx="5758" cy="4316"/>
            </a:xfrm>
          </p:grpSpPr>
          <p:sp>
            <p:nvSpPr>
              <p:cNvPr id="100358" name="Freeform 6"/>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00359" name="Freeform 7"/>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00360" name="Freeform 8"/>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00361" name="Freeform 9"/>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00362" name="Freeform 10"/>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00363" name="Freeform 11"/>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00364" name="Freeform 12"/>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00365" name="Freeform 13"/>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pPr fontAlgn="auto">
                  <a:spcBef>
                    <a:spcPts val="0"/>
                  </a:spcBef>
                  <a:spcAft>
                    <a:spcPts val="0"/>
                  </a:spcAft>
                  <a:defRPr/>
                </a:pPr>
                <a:endParaRPr lang="ru-RU">
                  <a:latin typeface="+mn-lt"/>
                </a:endParaRPr>
              </a:p>
            </p:txBody>
          </p:sp>
          <p:sp>
            <p:nvSpPr>
              <p:cNvPr id="100366" name="Freeform 14"/>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pPr fontAlgn="auto">
                  <a:spcBef>
                    <a:spcPts val="0"/>
                  </a:spcBef>
                  <a:spcAft>
                    <a:spcPts val="0"/>
                  </a:spcAft>
                  <a:defRPr/>
                </a:pPr>
                <a:endParaRPr lang="ru-RU">
                  <a:latin typeface="+mn-lt"/>
                </a:endParaRPr>
              </a:p>
            </p:txBody>
          </p:sp>
        </p:grpSp>
      </p:grpSp>
      <p:sp>
        <p:nvSpPr>
          <p:cNvPr id="100367" name="Rectangle 15"/>
          <p:cNvSpPr>
            <a:spLocks noGrp="1" noChangeArrowheads="1"/>
          </p:cNvSpPr>
          <p:nvPr>
            <p:ph type="title"/>
          </p:nvPr>
        </p:nvSpPr>
        <p:spPr bwMode="auto">
          <a:xfrm>
            <a:off x="1066800" y="304800"/>
            <a:ext cx="75438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0368" name="Rectangle 16"/>
          <p:cNvSpPr>
            <a:spLocks noGrp="1" noChangeArrowheads="1"/>
          </p:cNvSpPr>
          <p:nvPr>
            <p:ph type="body" idx="1"/>
          </p:nvPr>
        </p:nvSpPr>
        <p:spPr bwMode="auto">
          <a:xfrm>
            <a:off x="1066800" y="1981200"/>
            <a:ext cx="7543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0369" name="Rectangle 17"/>
          <p:cNvSpPr>
            <a:spLocks noGrp="1" noChangeArrowheads="1"/>
          </p:cNvSpPr>
          <p:nvPr>
            <p:ph type="dt" sz="half" idx="2"/>
          </p:nvPr>
        </p:nvSpPr>
        <p:spPr bwMode="auto">
          <a:xfrm>
            <a:off x="1066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000">
                <a:effectLst>
                  <a:outerShdw blurRad="38100" dist="38100" dir="2700000" algn="tl">
                    <a:srgbClr val="000000"/>
                  </a:outerShdw>
                </a:effectLst>
                <a:latin typeface="+mn-lt"/>
              </a:defRPr>
            </a:lvl1pPr>
          </a:lstStyle>
          <a:p>
            <a:pPr>
              <a:defRPr/>
            </a:pPr>
            <a:endParaRPr lang="ru-RU"/>
          </a:p>
        </p:txBody>
      </p:sp>
      <p:sp>
        <p:nvSpPr>
          <p:cNvPr id="100370" name="Rectangle 18"/>
          <p:cNvSpPr>
            <a:spLocks noGrp="1" noChangeArrowheads="1"/>
          </p:cNvSpPr>
          <p:nvPr>
            <p:ph type="ftr" sz="quarter" idx="3"/>
          </p:nvPr>
        </p:nvSpPr>
        <p:spPr bwMode="auto">
          <a:xfrm>
            <a:off x="34290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000">
                <a:effectLst>
                  <a:outerShdw blurRad="38100" dist="38100" dir="2700000" algn="tl">
                    <a:srgbClr val="000000"/>
                  </a:outerShdw>
                </a:effectLst>
                <a:latin typeface="+mn-lt"/>
              </a:defRPr>
            </a:lvl1pPr>
          </a:lstStyle>
          <a:p>
            <a:pPr>
              <a:defRPr/>
            </a:pPr>
            <a:endParaRPr lang="ru-RU"/>
          </a:p>
        </p:txBody>
      </p:sp>
      <p:sp>
        <p:nvSpPr>
          <p:cNvPr id="100371" name="Rectangle 19"/>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000">
                <a:effectLst>
                  <a:outerShdw blurRad="38100" dist="38100" dir="2700000" algn="tl">
                    <a:srgbClr val="000000"/>
                  </a:outerShdw>
                </a:effectLst>
                <a:latin typeface="+mn-lt"/>
              </a:defRPr>
            </a:lvl1pPr>
          </a:lstStyle>
          <a:p>
            <a:pPr>
              <a:defRPr/>
            </a:pPr>
            <a:fld id="{7A7F1E97-76B2-4951-9118-BD1CC5182770}"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216" r:id="rId1"/>
    <p:sldLayoutId id="2147484180" r:id="rId2"/>
    <p:sldLayoutId id="2147484181" r:id="rId3"/>
    <p:sldLayoutId id="2147484182" r:id="rId4"/>
    <p:sldLayoutId id="2147484183" r:id="rId5"/>
    <p:sldLayoutId id="2147484184" r:id="rId6"/>
    <p:sldLayoutId id="2147484185" r:id="rId7"/>
    <p:sldLayoutId id="2147484186" r:id="rId8"/>
    <p:sldLayoutId id="2147484187" r:id="rId9"/>
    <p:sldLayoutId id="2147484188" r:id="rId10"/>
    <p:sldLayoutId id="2147484189" r:id="rId11"/>
  </p:sldLayoutIdLs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ahoma"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ahoma"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ahoma"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ahoma"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invGray">
      <p:bgPr>
        <a:gradFill rotWithShape="0">
          <a:gsLst>
            <a:gs pos="0">
              <a:schemeClr val="bg2"/>
            </a:gs>
            <a:gs pos="50000">
              <a:schemeClr val="bg1"/>
            </a:gs>
            <a:gs pos="100000">
              <a:schemeClr val="bg2"/>
            </a:gs>
          </a:gsLst>
          <a:lin ang="0" scaled="1"/>
        </a:gra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22530" name="Group 2"/>
          <p:cNvGrpSpPr>
            <a:grpSpLocks/>
          </p:cNvGrpSpPr>
          <p:nvPr/>
        </p:nvGrpSpPr>
        <p:grpSpPr bwMode="auto">
          <a:xfrm>
            <a:off x="0" y="0"/>
            <a:ext cx="9144000" cy="6918325"/>
            <a:chOff x="0" y="0"/>
            <a:chExt cx="5760" cy="4358"/>
          </a:xfrm>
        </p:grpSpPr>
        <p:sp>
          <p:nvSpPr>
            <p:cNvPr id="19459" name="Rectangle 3"/>
            <p:cNvSpPr>
              <a:spLocks noChangeArrowheads="1"/>
            </p:cNvSpPr>
            <p:nvPr/>
          </p:nvSpPr>
          <p:spPr bwMode="invGray">
            <a:xfrm>
              <a:off x="5533" y="280"/>
              <a:ext cx="227" cy="1986"/>
            </a:xfrm>
            <a:prstGeom prst="rect">
              <a:avLst/>
            </a:prstGeom>
            <a:gradFill rotWithShape="0">
              <a:gsLst>
                <a:gs pos="0">
                  <a:schemeClr val="bg2"/>
                </a:gs>
                <a:gs pos="50000">
                  <a:schemeClr val="hlink"/>
                </a:gs>
                <a:gs pos="100000">
                  <a:schemeClr val="bg2"/>
                </a:gs>
              </a:gsLst>
              <a:lin ang="0" scaled="1"/>
            </a:gradFill>
            <a:ln w="9525">
              <a:noFill/>
              <a:miter lim="800000"/>
              <a:headEnd/>
              <a:tailEnd/>
            </a:ln>
          </p:spPr>
          <p:txBody>
            <a:bodyPr wrap="none" anchor="ctr"/>
            <a:lstStyle/>
            <a:p>
              <a:pPr fontAlgn="auto">
                <a:spcBef>
                  <a:spcPts val="0"/>
                </a:spcBef>
                <a:spcAft>
                  <a:spcPts val="0"/>
                </a:spcAft>
                <a:defRPr/>
              </a:pPr>
              <a:endParaRPr lang="ru-RU">
                <a:latin typeface="+mn-lt"/>
              </a:endParaRPr>
            </a:p>
          </p:txBody>
        </p:sp>
        <p:sp>
          <p:nvSpPr>
            <p:cNvPr id="19460" name="Freeform 4"/>
            <p:cNvSpPr>
              <a:spLocks/>
            </p:cNvSpPr>
            <p:nvPr/>
          </p:nvSpPr>
          <p:spPr bwMode="invGray">
            <a:xfrm>
              <a:off x="0" y="0"/>
              <a:ext cx="5760" cy="1344"/>
            </a:xfrm>
            <a:custGeom>
              <a:avLst/>
              <a:gdLst/>
              <a:ahLst/>
              <a:cxnLst>
                <a:cxn ang="0">
                  <a:pos x="0" y="0"/>
                </a:cxn>
                <a:cxn ang="0">
                  <a:pos x="5760" y="0"/>
                </a:cxn>
                <a:cxn ang="0">
                  <a:pos x="5760" y="720"/>
                </a:cxn>
                <a:cxn ang="0">
                  <a:pos x="3600" y="624"/>
                </a:cxn>
                <a:cxn ang="0">
                  <a:pos x="0" y="1000"/>
                </a:cxn>
                <a:cxn ang="0">
                  <a:pos x="0" y="0"/>
                </a:cxn>
              </a:cxnLst>
              <a:rect l="0" t="0" r="r" b="b"/>
              <a:pathLst>
                <a:path w="5760" h="1104">
                  <a:moveTo>
                    <a:pt x="0" y="0"/>
                  </a:moveTo>
                  <a:lnTo>
                    <a:pt x="5760" y="0"/>
                  </a:lnTo>
                  <a:lnTo>
                    <a:pt x="5760" y="720"/>
                  </a:lnTo>
                  <a:cubicBezTo>
                    <a:pt x="5400" y="824"/>
                    <a:pt x="4560" y="577"/>
                    <a:pt x="3600" y="624"/>
                  </a:cubicBezTo>
                  <a:cubicBezTo>
                    <a:pt x="2640" y="671"/>
                    <a:pt x="600" y="1104"/>
                    <a:pt x="0" y="1000"/>
                  </a:cubicBezTo>
                  <a:lnTo>
                    <a:pt x="0" y="0"/>
                  </a:ln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fontAlgn="auto">
                <a:spcBef>
                  <a:spcPts val="0"/>
                </a:spcBef>
                <a:spcAft>
                  <a:spcPts val="0"/>
                </a:spcAft>
                <a:defRPr/>
              </a:pPr>
              <a:endParaRPr lang="ru-RU">
                <a:latin typeface="+mn-lt"/>
              </a:endParaRPr>
            </a:p>
          </p:txBody>
        </p:sp>
        <p:sp>
          <p:nvSpPr>
            <p:cNvPr id="19461" name="Freeform 5"/>
            <p:cNvSpPr>
              <a:spLocks/>
            </p:cNvSpPr>
            <p:nvPr/>
          </p:nvSpPr>
          <p:spPr bwMode="invGray">
            <a:xfrm>
              <a:off x="0" y="733"/>
              <a:ext cx="5760" cy="3587"/>
            </a:xfrm>
            <a:custGeom>
              <a:avLst/>
              <a:gdLst/>
              <a:ahLst/>
              <a:cxnLst>
                <a:cxn ang="0">
                  <a:pos x="0" y="582"/>
                </a:cxn>
                <a:cxn ang="0">
                  <a:pos x="2640" y="267"/>
                </a:cxn>
                <a:cxn ang="0">
                  <a:pos x="3373" y="160"/>
                </a:cxn>
                <a:cxn ang="0">
                  <a:pos x="5760" y="358"/>
                </a:cxn>
                <a:cxn ang="0">
                  <a:pos x="5760" y="3587"/>
                </a:cxn>
                <a:cxn ang="0">
                  <a:pos x="0" y="3587"/>
                </a:cxn>
                <a:cxn ang="0">
                  <a:pos x="0" y="582"/>
                </a:cxn>
              </a:cxnLst>
              <a:rect l="0" t="0" r="r" b="b"/>
              <a:pathLst>
                <a:path w="5760" h="3587">
                  <a:moveTo>
                    <a:pt x="0" y="582"/>
                  </a:moveTo>
                  <a:cubicBezTo>
                    <a:pt x="1027" y="680"/>
                    <a:pt x="1960" y="387"/>
                    <a:pt x="2640" y="267"/>
                  </a:cubicBezTo>
                  <a:cubicBezTo>
                    <a:pt x="2640" y="267"/>
                    <a:pt x="3268" y="180"/>
                    <a:pt x="3373" y="160"/>
                  </a:cubicBezTo>
                  <a:cubicBezTo>
                    <a:pt x="4120" y="0"/>
                    <a:pt x="5280" y="358"/>
                    <a:pt x="5760" y="358"/>
                  </a:cubicBezTo>
                  <a:lnTo>
                    <a:pt x="5760" y="3587"/>
                  </a:lnTo>
                  <a:lnTo>
                    <a:pt x="0" y="3587"/>
                  </a:lnTo>
                  <a:cubicBezTo>
                    <a:pt x="0" y="3587"/>
                    <a:pt x="0" y="582"/>
                    <a:pt x="0" y="582"/>
                  </a:cubicBezTo>
                  <a:close/>
                </a:path>
              </a:pathLst>
            </a:custGeom>
            <a:gradFill rotWithShape="0">
              <a:gsLst>
                <a:gs pos="0">
                  <a:schemeClr val="bg2"/>
                </a:gs>
                <a:gs pos="50000">
                  <a:schemeClr val="bg1"/>
                </a:gs>
                <a:gs pos="100000">
                  <a:schemeClr val="bg2"/>
                </a:gs>
              </a:gsLst>
              <a:lin ang="0" scaled="1"/>
            </a:gradFill>
            <a:ln w="9525" cap="flat">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9462" name="Freeform 6"/>
            <p:cNvSpPr>
              <a:spLocks/>
            </p:cNvSpPr>
            <p:nvPr/>
          </p:nvSpPr>
          <p:spPr bwMode="invGray">
            <a:xfrm>
              <a:off x="0" y="184"/>
              <a:ext cx="5760" cy="538"/>
            </a:xfrm>
            <a:custGeom>
              <a:avLst/>
              <a:gdLst/>
              <a:ahLst/>
              <a:cxnLst>
                <a:cxn ang="0">
                  <a:pos x="0" y="163"/>
                </a:cxn>
                <a:cxn ang="0">
                  <a:pos x="0" y="403"/>
                </a:cxn>
                <a:cxn ang="0">
                  <a:pos x="1773" y="443"/>
                </a:cxn>
                <a:cxn ang="0">
                  <a:pos x="4573" y="176"/>
                </a:cxn>
                <a:cxn ang="0">
                  <a:pos x="5760" y="536"/>
                </a:cxn>
                <a:cxn ang="0">
                  <a:pos x="5760" y="163"/>
                </a:cxn>
                <a:cxn ang="0">
                  <a:pos x="4560" y="29"/>
                </a:cxn>
                <a:cxn ang="0">
                  <a:pos x="1987" y="336"/>
                </a:cxn>
                <a:cxn ang="0">
                  <a:pos x="0" y="163"/>
                </a:cxn>
              </a:cxnLst>
              <a:rect l="0" t="0" r="r" b="b"/>
              <a:pathLst>
                <a:path w="5760" h="538">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rotWithShape="0">
              <a:gsLst>
                <a:gs pos="0">
                  <a:schemeClr val="bg1"/>
                </a:gs>
                <a:gs pos="50000">
                  <a:schemeClr val="bg2"/>
                </a:gs>
                <a:gs pos="100000">
                  <a:schemeClr val="bg1"/>
                </a:gs>
              </a:gsLst>
              <a:lin ang="0" scaled="1"/>
            </a:gradFill>
            <a:ln w="9525">
              <a:noFill/>
              <a:round/>
              <a:headEnd/>
              <a:tailEnd/>
            </a:ln>
          </p:spPr>
          <p:txBody>
            <a:bodyPr wrap="none" anchor="ctr"/>
            <a:lstStyle/>
            <a:p>
              <a:pPr fontAlgn="auto">
                <a:spcBef>
                  <a:spcPts val="0"/>
                </a:spcBef>
                <a:spcAft>
                  <a:spcPts val="0"/>
                </a:spcAft>
                <a:defRPr/>
              </a:pPr>
              <a:endParaRPr lang="ru-RU">
                <a:latin typeface="+mn-lt"/>
              </a:endParaRPr>
            </a:p>
          </p:txBody>
        </p:sp>
        <p:sp>
          <p:nvSpPr>
            <p:cNvPr id="19463" name="Freeform 7"/>
            <p:cNvSpPr>
              <a:spLocks/>
            </p:cNvSpPr>
            <p:nvPr/>
          </p:nvSpPr>
          <p:spPr bwMode="invGray">
            <a:xfrm>
              <a:off x="0" y="1515"/>
              <a:ext cx="5760" cy="674"/>
            </a:xfrm>
            <a:custGeom>
              <a:avLst/>
              <a:gdLst/>
              <a:ahLst/>
              <a:cxnLst>
                <a:cxn ang="0">
                  <a:pos x="0" y="246"/>
                </a:cxn>
                <a:cxn ang="0">
                  <a:pos x="0" y="406"/>
                </a:cxn>
                <a:cxn ang="0">
                  <a:pos x="1280" y="645"/>
                </a:cxn>
                <a:cxn ang="0">
                  <a:pos x="1627" y="580"/>
                </a:cxn>
                <a:cxn ang="0">
                  <a:pos x="4493" y="113"/>
                </a:cxn>
                <a:cxn ang="0">
                  <a:pos x="5760" y="606"/>
                </a:cxn>
                <a:cxn ang="0">
                  <a:pos x="5760" y="233"/>
                </a:cxn>
                <a:cxn ang="0">
                  <a:pos x="4040" y="33"/>
                </a:cxn>
                <a:cxn ang="0">
                  <a:pos x="1093" y="433"/>
                </a:cxn>
                <a:cxn ang="0">
                  <a:pos x="0" y="246"/>
                </a:cxn>
              </a:cxnLst>
              <a:rect l="0" t="0" r="r" b="b"/>
              <a:pathLst>
                <a:path w="5760" h="674">
                  <a:moveTo>
                    <a:pt x="0" y="246"/>
                  </a:moveTo>
                  <a:lnTo>
                    <a:pt x="0" y="406"/>
                  </a:lnTo>
                  <a:cubicBezTo>
                    <a:pt x="213" y="463"/>
                    <a:pt x="1009" y="616"/>
                    <a:pt x="1280" y="645"/>
                  </a:cubicBezTo>
                  <a:cubicBezTo>
                    <a:pt x="1551" y="674"/>
                    <a:pt x="1092" y="669"/>
                    <a:pt x="1627" y="580"/>
                  </a:cubicBezTo>
                  <a:cubicBezTo>
                    <a:pt x="2162" y="491"/>
                    <a:pt x="3804" y="109"/>
                    <a:pt x="4493" y="113"/>
                  </a:cubicBezTo>
                  <a:cubicBezTo>
                    <a:pt x="5182" y="117"/>
                    <a:pt x="5549" y="586"/>
                    <a:pt x="5760" y="606"/>
                  </a:cubicBezTo>
                  <a:lnTo>
                    <a:pt x="5760" y="233"/>
                  </a:lnTo>
                  <a:cubicBezTo>
                    <a:pt x="5471" y="158"/>
                    <a:pt x="4818" y="0"/>
                    <a:pt x="4040" y="33"/>
                  </a:cubicBezTo>
                  <a:cubicBezTo>
                    <a:pt x="3262" y="66"/>
                    <a:pt x="1766" y="398"/>
                    <a:pt x="1093" y="433"/>
                  </a:cubicBezTo>
                  <a:cubicBezTo>
                    <a:pt x="420" y="468"/>
                    <a:pt x="228" y="285"/>
                    <a:pt x="0" y="246"/>
                  </a:cubicBezTo>
                  <a:close/>
                </a:path>
              </a:pathLst>
            </a:custGeom>
            <a:gradFill rotWithShape="0">
              <a:gsLst>
                <a:gs pos="0">
                  <a:schemeClr val="bg1"/>
                </a:gs>
                <a:gs pos="50000">
                  <a:schemeClr val="accent2"/>
                </a:gs>
                <a:gs pos="100000">
                  <a:schemeClr val="bg1"/>
                </a:gs>
              </a:gsLst>
              <a:lin ang="0" scaled="1"/>
            </a:gradFill>
            <a:ln w="9525" cap="flat">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9464" name="Freeform 8"/>
            <p:cNvSpPr>
              <a:spLocks/>
            </p:cNvSpPr>
            <p:nvPr/>
          </p:nvSpPr>
          <p:spPr bwMode="invGray">
            <a:xfrm>
              <a:off x="1560" y="959"/>
              <a:ext cx="4200" cy="3361"/>
            </a:xfrm>
            <a:custGeom>
              <a:avLst/>
              <a:gdLst/>
              <a:ahLst/>
              <a:cxnLst>
                <a:cxn ang="0">
                  <a:pos x="0" y="3361"/>
                </a:cxn>
                <a:cxn ang="0">
                  <a:pos x="1054" y="295"/>
                </a:cxn>
                <a:cxn ang="0">
                  <a:pos x="4200" y="1588"/>
                </a:cxn>
                <a:cxn ang="0">
                  <a:pos x="4200" y="2028"/>
                </a:cxn>
                <a:cxn ang="0">
                  <a:pos x="1200" y="442"/>
                </a:cxn>
                <a:cxn ang="0">
                  <a:pos x="347" y="3361"/>
                </a:cxn>
                <a:cxn ang="0">
                  <a:pos x="0" y="3361"/>
                </a:cxn>
              </a:cxnLst>
              <a:rect l="0" t="0" r="r" b="b"/>
              <a:pathLst>
                <a:path w="4200" h="3361">
                  <a:moveTo>
                    <a:pt x="0" y="3361"/>
                  </a:moveTo>
                  <a:cubicBezTo>
                    <a:pt x="118" y="2850"/>
                    <a:pt x="354" y="590"/>
                    <a:pt x="1054" y="295"/>
                  </a:cubicBezTo>
                  <a:cubicBezTo>
                    <a:pt x="1754" y="0"/>
                    <a:pt x="3676" y="1299"/>
                    <a:pt x="4200" y="1588"/>
                  </a:cubicBezTo>
                  <a:lnTo>
                    <a:pt x="4200" y="2028"/>
                  </a:lnTo>
                  <a:cubicBezTo>
                    <a:pt x="3700" y="1837"/>
                    <a:pt x="1842" y="220"/>
                    <a:pt x="1200" y="442"/>
                  </a:cubicBezTo>
                  <a:cubicBezTo>
                    <a:pt x="558" y="664"/>
                    <a:pt x="547" y="2875"/>
                    <a:pt x="347" y="3361"/>
                  </a:cubicBezTo>
                  <a:lnTo>
                    <a:pt x="0" y="3361"/>
                  </a:ln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fontAlgn="auto">
                <a:spcBef>
                  <a:spcPts val="0"/>
                </a:spcBef>
                <a:spcAft>
                  <a:spcPts val="0"/>
                </a:spcAft>
                <a:defRPr/>
              </a:pPr>
              <a:endParaRPr lang="ru-RU">
                <a:latin typeface="+mn-lt"/>
              </a:endParaRPr>
            </a:p>
          </p:txBody>
        </p:sp>
        <p:sp>
          <p:nvSpPr>
            <p:cNvPr id="19465" name="Freeform 9"/>
            <p:cNvSpPr>
              <a:spLocks/>
            </p:cNvSpPr>
            <p:nvPr/>
          </p:nvSpPr>
          <p:spPr bwMode="invGray">
            <a:xfrm>
              <a:off x="0" y="2169"/>
              <a:ext cx="5760" cy="1925"/>
            </a:xfrm>
            <a:custGeom>
              <a:avLst/>
              <a:gdLst/>
              <a:ahLst/>
              <a:cxnLst>
                <a:cxn ang="0">
                  <a:pos x="0" y="804"/>
                </a:cxn>
                <a:cxn ang="0">
                  <a:pos x="0" y="991"/>
                </a:cxn>
                <a:cxn ang="0">
                  <a:pos x="1547" y="1818"/>
                </a:cxn>
                <a:cxn ang="0">
                  <a:pos x="3253" y="351"/>
                </a:cxn>
                <a:cxn ang="0">
                  <a:pos x="5760" y="1537"/>
                </a:cxn>
                <a:cxn ang="0">
                  <a:pos x="5760" y="1151"/>
                </a:cxn>
                <a:cxn ang="0">
                  <a:pos x="3240" y="84"/>
                </a:cxn>
                <a:cxn ang="0">
                  <a:pos x="1573" y="1671"/>
                </a:cxn>
                <a:cxn ang="0">
                  <a:pos x="0" y="804"/>
                </a:cxn>
              </a:cxnLst>
              <a:rect l="0" t="0" r="r" b="b"/>
              <a:pathLst>
                <a:path w="5760" h="1925">
                  <a:moveTo>
                    <a:pt x="0" y="804"/>
                  </a:moveTo>
                  <a:lnTo>
                    <a:pt x="0" y="991"/>
                  </a:lnTo>
                  <a:cubicBezTo>
                    <a:pt x="258" y="1160"/>
                    <a:pt x="1005" y="1925"/>
                    <a:pt x="1547" y="1818"/>
                  </a:cubicBezTo>
                  <a:cubicBezTo>
                    <a:pt x="2089" y="1711"/>
                    <a:pt x="2551" y="398"/>
                    <a:pt x="3253" y="351"/>
                  </a:cubicBezTo>
                  <a:cubicBezTo>
                    <a:pt x="3955" y="304"/>
                    <a:pt x="5342" y="1404"/>
                    <a:pt x="5760" y="1537"/>
                  </a:cubicBezTo>
                  <a:lnTo>
                    <a:pt x="5760" y="1151"/>
                  </a:lnTo>
                  <a:cubicBezTo>
                    <a:pt x="5405" y="1124"/>
                    <a:pt x="3982" y="0"/>
                    <a:pt x="3240" y="84"/>
                  </a:cubicBezTo>
                  <a:cubicBezTo>
                    <a:pt x="2542" y="171"/>
                    <a:pt x="2113" y="1551"/>
                    <a:pt x="1573" y="1671"/>
                  </a:cubicBezTo>
                  <a:cubicBezTo>
                    <a:pt x="1033" y="1791"/>
                    <a:pt x="262" y="826"/>
                    <a:pt x="0" y="804"/>
                  </a:cubicBezTo>
                  <a:close/>
                </a:path>
              </a:pathLst>
            </a:custGeom>
            <a:gradFill rotWithShape="0">
              <a:gsLst>
                <a:gs pos="0">
                  <a:schemeClr val="bg1"/>
                </a:gs>
                <a:gs pos="50000">
                  <a:schemeClr val="accent2"/>
                </a:gs>
                <a:gs pos="100000">
                  <a:schemeClr val="bg1"/>
                </a:gs>
              </a:gsLst>
              <a:lin ang="0" scaled="1"/>
            </a:gradFill>
            <a:ln w="9525" cap="flat">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sp>
          <p:nvSpPr>
            <p:cNvPr id="19466" name="Freeform 10"/>
            <p:cNvSpPr>
              <a:spLocks/>
            </p:cNvSpPr>
            <p:nvPr/>
          </p:nvSpPr>
          <p:spPr bwMode="invGray">
            <a:xfrm>
              <a:off x="0" y="2238"/>
              <a:ext cx="3929" cy="2120"/>
            </a:xfrm>
            <a:custGeom>
              <a:avLst/>
              <a:gdLst/>
              <a:ahLst/>
              <a:cxnLst>
                <a:cxn ang="0">
                  <a:pos x="0" y="415"/>
                </a:cxn>
                <a:cxn ang="0">
                  <a:pos x="0" y="508"/>
                </a:cxn>
                <a:cxn ang="0">
                  <a:pos x="1933" y="229"/>
                </a:cxn>
                <a:cxn ang="0">
                  <a:pos x="3920" y="1055"/>
                </a:cxn>
                <a:cxn ang="0">
                  <a:pos x="3587" y="2082"/>
                </a:cxn>
                <a:cxn ang="0">
                  <a:pos x="3947" y="829"/>
                </a:cxn>
                <a:cxn ang="0">
                  <a:pos x="2253" y="69"/>
                </a:cxn>
                <a:cxn ang="0">
                  <a:pos x="0" y="415"/>
                </a:cxn>
              </a:cxnLst>
              <a:rect l="0" t="0" r="r" b="b"/>
              <a:pathLst>
                <a:path w="4196" h="2120">
                  <a:moveTo>
                    <a:pt x="0" y="415"/>
                  </a:moveTo>
                  <a:lnTo>
                    <a:pt x="0" y="508"/>
                  </a:lnTo>
                  <a:cubicBezTo>
                    <a:pt x="160" y="577"/>
                    <a:pt x="1280" y="138"/>
                    <a:pt x="1933" y="229"/>
                  </a:cubicBezTo>
                  <a:cubicBezTo>
                    <a:pt x="2586" y="320"/>
                    <a:pt x="3644" y="746"/>
                    <a:pt x="3920" y="1055"/>
                  </a:cubicBezTo>
                  <a:cubicBezTo>
                    <a:pt x="4196" y="1364"/>
                    <a:pt x="3583" y="2120"/>
                    <a:pt x="3587" y="2082"/>
                  </a:cubicBezTo>
                  <a:lnTo>
                    <a:pt x="3947" y="829"/>
                  </a:lnTo>
                  <a:cubicBezTo>
                    <a:pt x="3725" y="494"/>
                    <a:pt x="2911" y="138"/>
                    <a:pt x="2253" y="69"/>
                  </a:cubicBezTo>
                  <a:cubicBezTo>
                    <a:pt x="1595" y="0"/>
                    <a:pt x="469" y="343"/>
                    <a:pt x="0" y="415"/>
                  </a:cubicBezTo>
                  <a:close/>
                </a:path>
              </a:pathLst>
            </a:custGeom>
            <a:gradFill rotWithShape="0">
              <a:gsLst>
                <a:gs pos="0">
                  <a:schemeClr val="accent2"/>
                </a:gs>
                <a:gs pos="50000">
                  <a:schemeClr val="bg1"/>
                </a:gs>
                <a:gs pos="100000">
                  <a:schemeClr val="accent2"/>
                </a:gs>
              </a:gsLst>
              <a:lin ang="5400000" scaled="1"/>
            </a:gradFill>
            <a:ln w="9525" cap="flat">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endParaRPr>
            </a:p>
          </p:txBody>
        </p:sp>
      </p:grpSp>
      <p:sp>
        <p:nvSpPr>
          <p:cNvPr id="22531" name="Rectangle 11"/>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9468" name="Rectangle 12"/>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fontAlgn="auto">
              <a:spcBef>
                <a:spcPct val="50000"/>
              </a:spcBef>
              <a:spcAft>
                <a:spcPts val="0"/>
              </a:spcAft>
              <a:defRPr sz="1400" i="0">
                <a:latin typeface="+mn-lt"/>
              </a:defRPr>
            </a:lvl1pPr>
          </a:lstStyle>
          <a:p>
            <a:pPr>
              <a:defRPr/>
            </a:pPr>
            <a:endParaRPr lang="ru-RU"/>
          </a:p>
        </p:txBody>
      </p:sp>
      <p:sp>
        <p:nvSpPr>
          <p:cNvPr id="19469"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fontAlgn="auto">
              <a:spcBef>
                <a:spcPct val="50000"/>
              </a:spcBef>
              <a:spcAft>
                <a:spcPts val="0"/>
              </a:spcAft>
              <a:defRPr sz="1400" i="0">
                <a:latin typeface="+mn-lt"/>
              </a:defRPr>
            </a:lvl1pPr>
          </a:lstStyle>
          <a:p>
            <a:pPr>
              <a:defRPr/>
            </a:pPr>
            <a:endParaRPr lang="ru-RU"/>
          </a:p>
        </p:txBody>
      </p:sp>
      <p:sp>
        <p:nvSpPr>
          <p:cNvPr id="19470" name="Rectangle 1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fontAlgn="auto">
              <a:spcBef>
                <a:spcPct val="50000"/>
              </a:spcBef>
              <a:spcAft>
                <a:spcPts val="0"/>
              </a:spcAft>
              <a:defRPr sz="1400" i="0">
                <a:latin typeface="+mn-lt"/>
              </a:defRPr>
            </a:lvl1pPr>
          </a:lstStyle>
          <a:p>
            <a:pPr>
              <a:defRPr/>
            </a:pPr>
            <a:fld id="{7F329211-E24B-4D77-ACDD-6890652F18E1}" type="slidenum">
              <a:rPr lang="ru-RU"/>
              <a:pPr>
                <a:defRPr/>
              </a:pPr>
              <a:t>‹#›</a:t>
            </a:fld>
            <a:endParaRPr lang="ru-RU"/>
          </a:p>
        </p:txBody>
      </p:sp>
      <p:sp>
        <p:nvSpPr>
          <p:cNvPr id="22535" name="Rectangle 15"/>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4217"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eaLnBrk="1" fontAlgn="base" hangingPunct="1">
        <a:spcBef>
          <a:spcPct val="0"/>
        </a:spcBef>
        <a:spcAft>
          <a:spcPct val="0"/>
        </a:spcAft>
        <a:defRPr sz="4400">
          <a:solidFill>
            <a:schemeClr val="tx2"/>
          </a:solidFill>
          <a:latin typeface="Times New Roman" charset="0"/>
        </a:defRPr>
      </a:lvl6pPr>
      <a:lvl7pPr marL="914400" algn="ctr" rtl="0" eaLnBrk="1" fontAlgn="base" hangingPunct="1">
        <a:spcBef>
          <a:spcPct val="0"/>
        </a:spcBef>
        <a:spcAft>
          <a:spcPct val="0"/>
        </a:spcAft>
        <a:defRPr sz="4400">
          <a:solidFill>
            <a:schemeClr val="tx2"/>
          </a:solidFill>
          <a:latin typeface="Times New Roman" charset="0"/>
        </a:defRPr>
      </a:lvl7pPr>
      <a:lvl8pPr marL="1371600" algn="ctr" rtl="0" eaLnBrk="1" fontAlgn="base" hangingPunct="1">
        <a:spcBef>
          <a:spcPct val="0"/>
        </a:spcBef>
        <a:spcAft>
          <a:spcPct val="0"/>
        </a:spcAft>
        <a:defRPr sz="4400">
          <a:solidFill>
            <a:schemeClr val="tx2"/>
          </a:solidFill>
          <a:latin typeface="Times New Roman" charset="0"/>
        </a:defRPr>
      </a:lvl8pPr>
      <a:lvl9pPr marL="1828800" algn="ctr" rtl="0" eaLnBrk="1" fontAlgn="base" hangingPunct="1">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Заголовок 1"/>
          <p:cNvSpPr>
            <a:spLocks noGrp="1"/>
          </p:cNvSpPr>
          <p:nvPr>
            <p:ph type="ctrTitle" sz="quarter"/>
          </p:nvPr>
        </p:nvSpPr>
        <p:spPr/>
        <p:txBody>
          <a:bodyPr/>
          <a:lstStyle/>
          <a:p>
            <a:r>
              <a:rPr lang="ru-RU" b="1" smtClean="0"/>
              <a:t>Международные организации</a:t>
            </a:r>
          </a:p>
        </p:txBody>
      </p:sp>
      <p:sp>
        <p:nvSpPr>
          <p:cNvPr id="41987" name="Подзаголовок 2"/>
          <p:cNvSpPr>
            <a:spLocks noGrp="1"/>
          </p:cNvSpPr>
          <p:nvPr>
            <p:ph type="subTitle" sz="quarter" idx="1"/>
          </p:nvPr>
        </p:nvSpPr>
        <p:spPr>
          <a:xfrm>
            <a:off x="2438400" y="3962400"/>
            <a:ext cx="6276975" cy="2181225"/>
          </a:xfrm>
        </p:spPr>
        <p:txBody>
          <a:bodyPr/>
          <a:lstStyle/>
          <a:p>
            <a:r>
              <a:rPr lang="ru-RU" smtClean="0"/>
              <a:t>Урок географии 10 (профильный) класс </a:t>
            </a:r>
          </a:p>
          <a:p>
            <a:r>
              <a:rPr lang="ru-RU" smtClean="0"/>
              <a:t>МОУ СОШ № 4 села Н.Александровка</a:t>
            </a:r>
          </a:p>
          <a:p>
            <a:r>
              <a:rPr lang="ru-RU" smtClean="0"/>
              <a:t>Учитель: Шаповалова М.В.</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3" descr="C:\Documents and Settings\Владелец\Рабочий стол\uno.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a:xfrm>
            <a:off x="4425950" y="0"/>
            <a:ext cx="4718050" cy="3857625"/>
          </a:xfrm>
          <a:noFill/>
        </p:spPr>
      </p:pic>
      <p:sp>
        <p:nvSpPr>
          <p:cNvPr id="43011" name="Заголовок 5"/>
          <p:cNvSpPr>
            <a:spLocks noGrp="1"/>
          </p:cNvSpPr>
          <p:nvPr>
            <p:ph type="title"/>
          </p:nvPr>
        </p:nvSpPr>
        <p:spPr/>
        <p:txBody>
          <a:bodyPr/>
          <a:lstStyle/>
          <a:p>
            <a:r>
              <a:rPr lang="ru-RU" b="1" smtClean="0"/>
              <a:t>ООН</a:t>
            </a:r>
          </a:p>
        </p:txBody>
      </p:sp>
      <p:sp>
        <p:nvSpPr>
          <p:cNvPr id="43012" name="Текст 6"/>
          <p:cNvSpPr>
            <a:spLocks noGrp="1"/>
          </p:cNvSpPr>
          <p:nvPr>
            <p:ph type="body" idx="1"/>
          </p:nvPr>
        </p:nvSpPr>
        <p:spPr/>
        <p:txBody>
          <a:bodyPr/>
          <a:lstStyle/>
          <a:p>
            <a:endParaRPr lang="ru-RU" smtClean="0"/>
          </a:p>
        </p:txBody>
      </p:sp>
      <p:sp>
        <p:nvSpPr>
          <p:cNvPr id="43013" name="Содержимое 2"/>
          <p:cNvSpPr>
            <a:spLocks noGrp="1"/>
          </p:cNvSpPr>
          <p:nvPr>
            <p:ph sz="half" idx="2"/>
          </p:nvPr>
        </p:nvSpPr>
        <p:spPr>
          <a:xfrm>
            <a:off x="285750" y="1500188"/>
            <a:ext cx="4572000" cy="5000625"/>
          </a:xfrm>
        </p:spPr>
        <p:txBody>
          <a:bodyPr/>
          <a:lstStyle/>
          <a:p>
            <a:r>
              <a:rPr lang="ru-RU" b="1" smtClean="0"/>
              <a:t>Организация Объединенных наций была создана 24 октября 1945 г. 51 страной в целях сохранения мира, развития международного сотрудничества, обеспечения коллективной безопасности.</a:t>
            </a:r>
          </a:p>
          <a:p>
            <a:r>
              <a:rPr lang="ru-RU" b="1" smtClean="0"/>
              <a:t>В 2007 г. в ООН входило 192 независимых государства</a:t>
            </a:r>
          </a:p>
          <a:p>
            <a:endParaRPr lang="ru-RU" smtClean="0"/>
          </a:p>
        </p:txBody>
      </p:sp>
      <p:sp>
        <p:nvSpPr>
          <p:cNvPr id="43014" name="Текст 7"/>
          <p:cNvSpPr>
            <a:spLocks noGrp="1"/>
          </p:cNvSpPr>
          <p:nvPr>
            <p:ph type="body" sz="quarter" idx="3"/>
          </p:nvPr>
        </p:nvSpPr>
        <p:spPr/>
        <p:txBody>
          <a:bodyPr/>
          <a:lstStyle/>
          <a:p>
            <a:endParaRPr lang="ru-RU" smtClean="0"/>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Заголовок 3"/>
          <p:cNvSpPr>
            <a:spLocks noGrp="1"/>
          </p:cNvSpPr>
          <p:nvPr>
            <p:ph type="title"/>
          </p:nvPr>
        </p:nvSpPr>
        <p:spPr>
          <a:xfrm>
            <a:off x="457200" y="273050"/>
            <a:ext cx="2971800" cy="1162050"/>
          </a:xfrm>
        </p:spPr>
        <p:txBody>
          <a:bodyPr/>
          <a:lstStyle/>
          <a:p>
            <a:r>
              <a:rPr lang="ru-RU" sz="2800" smtClean="0"/>
              <a:t>Основные цели ООН</a:t>
            </a:r>
          </a:p>
        </p:txBody>
      </p:sp>
      <p:pic>
        <p:nvPicPr>
          <p:cNvPr id="44035" name="Содержимое 6" descr="2137-_converted.pn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500438" y="857250"/>
            <a:ext cx="5378450" cy="2786063"/>
          </a:xfrm>
        </p:spPr>
      </p:pic>
      <p:sp>
        <p:nvSpPr>
          <p:cNvPr id="44036" name="Текст 5"/>
          <p:cNvSpPr>
            <a:spLocks noGrp="1"/>
          </p:cNvSpPr>
          <p:nvPr>
            <p:ph type="body" sz="half" idx="2"/>
          </p:nvPr>
        </p:nvSpPr>
        <p:spPr>
          <a:xfrm>
            <a:off x="457200" y="1435100"/>
            <a:ext cx="3008313" cy="1636713"/>
          </a:xfrm>
        </p:spPr>
        <p:txBody>
          <a:bodyPr/>
          <a:lstStyle/>
          <a:p>
            <a:r>
              <a:rPr lang="ru-RU" sz="1800" b="1" smtClean="0"/>
              <a:t>При вступлении в ООН государство принимает на себя обязательства, изложенные в Уставе, в котором отражены принципы международных отношений и основные цели ООН:</a:t>
            </a:r>
          </a:p>
          <a:p>
            <a:endParaRPr lang="ru-RU" smtClean="0"/>
          </a:p>
        </p:txBody>
      </p:sp>
      <p:sp>
        <p:nvSpPr>
          <p:cNvPr id="8" name="Прямоугольник 7"/>
          <p:cNvSpPr/>
          <p:nvPr/>
        </p:nvSpPr>
        <p:spPr>
          <a:xfrm>
            <a:off x="357188" y="3857625"/>
            <a:ext cx="8143875" cy="2678113"/>
          </a:xfrm>
          <a:prstGeom prst="rect">
            <a:avLst/>
          </a:prstGeom>
        </p:spPr>
        <p:txBody>
          <a:bodyPr>
            <a:spAutoFit/>
          </a:bodyPr>
          <a:lstStyle/>
          <a:p>
            <a:pPr fontAlgn="auto">
              <a:spcBef>
                <a:spcPts val="0"/>
              </a:spcBef>
              <a:spcAft>
                <a:spcPts val="0"/>
              </a:spcAft>
              <a:buFont typeface="Arial" pitchFamily="34" charset="0"/>
              <a:buChar char="•"/>
              <a:defRPr/>
            </a:pPr>
            <a:r>
              <a:rPr lang="ru-RU" sz="2400" b="1" dirty="0">
                <a:solidFill>
                  <a:schemeClr val="accent4">
                    <a:lumMod val="10000"/>
                  </a:schemeClr>
                </a:solidFill>
                <a:latin typeface="+mn-lt"/>
              </a:rPr>
              <a:t>поддерживать международный мир и безопасность; </a:t>
            </a:r>
          </a:p>
          <a:p>
            <a:pPr fontAlgn="auto">
              <a:spcBef>
                <a:spcPts val="0"/>
              </a:spcBef>
              <a:spcAft>
                <a:spcPts val="0"/>
              </a:spcAft>
              <a:buFont typeface="Arial" pitchFamily="34" charset="0"/>
              <a:buChar char="•"/>
              <a:defRPr/>
            </a:pPr>
            <a:r>
              <a:rPr lang="ru-RU" sz="2400" b="1" dirty="0">
                <a:solidFill>
                  <a:schemeClr val="accent4">
                    <a:lumMod val="10000"/>
                  </a:schemeClr>
                </a:solidFill>
                <a:latin typeface="+mn-lt"/>
              </a:rPr>
              <a:t>развивать дружественные отношения между нациями; </a:t>
            </a:r>
          </a:p>
          <a:p>
            <a:pPr fontAlgn="auto">
              <a:spcBef>
                <a:spcPts val="0"/>
              </a:spcBef>
              <a:spcAft>
                <a:spcPts val="0"/>
              </a:spcAft>
              <a:buFont typeface="Arial" pitchFamily="34" charset="0"/>
              <a:buChar char="•"/>
              <a:defRPr/>
            </a:pPr>
            <a:r>
              <a:rPr lang="ru-RU" sz="2400" b="1" dirty="0">
                <a:solidFill>
                  <a:schemeClr val="accent4">
                    <a:lumMod val="10000"/>
                  </a:schemeClr>
                </a:solidFill>
                <a:latin typeface="+mn-lt"/>
              </a:rPr>
              <a:t>осуществлять международное сотрудничество в разрешении международных проблем; </a:t>
            </a:r>
          </a:p>
          <a:p>
            <a:pPr fontAlgn="auto">
              <a:spcBef>
                <a:spcPts val="0"/>
              </a:spcBef>
              <a:spcAft>
                <a:spcPts val="0"/>
              </a:spcAft>
              <a:buFont typeface="Arial" pitchFamily="34" charset="0"/>
              <a:buChar char="•"/>
              <a:defRPr/>
            </a:pPr>
            <a:r>
              <a:rPr lang="ru-RU" sz="2400" b="1" dirty="0">
                <a:solidFill>
                  <a:schemeClr val="accent4">
                    <a:lumMod val="10000"/>
                  </a:schemeClr>
                </a:solidFill>
                <a:latin typeface="+mn-lt"/>
              </a:rPr>
              <a:t>поощрять уважение к правам человека и быть центром для согласования действий наций в достижении этих общих целей.</a:t>
            </a: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Заголовок 9"/>
          <p:cNvSpPr>
            <a:spLocks noGrp="1"/>
          </p:cNvSpPr>
          <p:nvPr>
            <p:ph type="title"/>
          </p:nvPr>
        </p:nvSpPr>
        <p:spPr>
          <a:xfrm>
            <a:off x="5143500" y="142875"/>
            <a:ext cx="3008313" cy="1162050"/>
          </a:xfrm>
        </p:spPr>
        <p:txBody>
          <a:bodyPr/>
          <a:lstStyle/>
          <a:p>
            <a:r>
              <a:rPr lang="ru-RU" smtClean="0"/>
              <a:t>Штаб-квартира ООН в г. Нью-Йорк (США)</a:t>
            </a:r>
            <a:br>
              <a:rPr lang="ru-RU" smtClean="0"/>
            </a:br>
            <a:endParaRPr lang="ru-RU" smtClean="0"/>
          </a:p>
        </p:txBody>
      </p:sp>
      <p:pic>
        <p:nvPicPr>
          <p:cNvPr id="45059" name="Содержимое 6" descr="2138_shtab-kvartira_oon_dsc_1692.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575050" y="1501775"/>
            <a:ext cx="5111750" cy="4927600"/>
          </a:xfrm>
        </p:spPr>
      </p:pic>
      <p:sp>
        <p:nvSpPr>
          <p:cNvPr id="45060" name="Текст 5"/>
          <p:cNvSpPr>
            <a:spLocks noGrp="1"/>
          </p:cNvSpPr>
          <p:nvPr>
            <p:ph type="body" sz="half" idx="2"/>
          </p:nvPr>
        </p:nvSpPr>
        <p:spPr>
          <a:xfrm>
            <a:off x="457200" y="214313"/>
            <a:ext cx="3008313" cy="5911850"/>
          </a:xfrm>
        </p:spPr>
        <p:txBody>
          <a:bodyPr/>
          <a:lstStyle/>
          <a:p>
            <a:r>
              <a:rPr lang="ru-RU" sz="2000" b="1" smtClean="0"/>
              <a:t>Организация Объединенных Наций не является всемирным правительством и не принимает законов, однако имеет мощные рычаги для разрешения политических конфликтов: войска, финансовые средства, образуемые за счет взносов стран-участниц.</a:t>
            </a:r>
          </a:p>
          <a:p>
            <a:r>
              <a:rPr lang="ru-RU" sz="2000" b="1" smtClean="0"/>
              <a:t>Согласно Уставу ООН, страны-члены, за которыми числится задолженность по уплате денежных взносов, лишаются права голоса в Генеральной Ассамблее.</a:t>
            </a:r>
          </a:p>
          <a:p>
            <a:endParaRPr lang="ru-RU" sz="2000" b="1" smtClean="0"/>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4"/>
          <p:cNvSpPr>
            <a:spLocks noGrp="1"/>
          </p:cNvSpPr>
          <p:nvPr>
            <p:ph type="title"/>
          </p:nvPr>
        </p:nvSpPr>
        <p:spPr/>
        <p:txBody>
          <a:bodyPr/>
          <a:lstStyle/>
          <a:p>
            <a:r>
              <a:rPr lang="ru-RU" smtClean="0"/>
              <a:t>Главные органы ООН</a:t>
            </a:r>
          </a:p>
        </p:txBody>
      </p:sp>
      <p:sp>
        <p:nvSpPr>
          <p:cNvPr id="46083" name="Содержимое 5"/>
          <p:cNvSpPr>
            <a:spLocks noGrp="1"/>
          </p:cNvSpPr>
          <p:nvPr>
            <p:ph idx="1"/>
          </p:nvPr>
        </p:nvSpPr>
        <p:spPr/>
        <p:txBody>
          <a:bodyPr/>
          <a:lstStyle/>
          <a:p>
            <a:r>
              <a:rPr lang="ru-RU" smtClean="0"/>
              <a:t>— Генеральная Ассамблея, </a:t>
            </a:r>
          </a:p>
          <a:p>
            <a:r>
              <a:rPr lang="ru-RU" smtClean="0"/>
              <a:t>Совет Безопасности, </a:t>
            </a:r>
          </a:p>
          <a:p>
            <a:r>
              <a:rPr lang="ru-RU" smtClean="0"/>
              <a:t>Экономический и Социальный Совет, </a:t>
            </a:r>
          </a:p>
          <a:p>
            <a:r>
              <a:rPr lang="ru-RU" smtClean="0"/>
              <a:t>Совет по опеке,</a:t>
            </a:r>
          </a:p>
          <a:p>
            <a:r>
              <a:rPr lang="ru-RU" smtClean="0"/>
              <a:t> Международный Суд.</a:t>
            </a:r>
          </a:p>
          <a:p>
            <a:endParaRPr lang="ru-RU" smtClean="0"/>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Заголовок 1"/>
          <p:cNvSpPr>
            <a:spLocks noGrp="1"/>
          </p:cNvSpPr>
          <p:nvPr>
            <p:ph type="title"/>
          </p:nvPr>
        </p:nvSpPr>
        <p:spPr/>
        <p:txBody>
          <a:bodyPr/>
          <a:lstStyle/>
          <a:p>
            <a:r>
              <a:rPr lang="ru-RU" smtClean="0"/>
              <a:t>Генеральная Ассамблея</a:t>
            </a:r>
          </a:p>
        </p:txBody>
      </p:sp>
      <p:sp>
        <p:nvSpPr>
          <p:cNvPr id="47107" name="Содержимое 2"/>
          <p:cNvSpPr>
            <a:spLocks noGrp="1"/>
          </p:cNvSpPr>
          <p:nvPr>
            <p:ph idx="1"/>
          </p:nvPr>
        </p:nvSpPr>
        <p:spPr/>
        <p:txBody>
          <a:bodyPr/>
          <a:lstStyle/>
          <a:p>
            <a:r>
              <a:rPr lang="ru-RU" sz="2400" smtClean="0"/>
              <a:t>В ней представлены все члены ООН, каждое государство имеет один голос. Решения по важным вопросам, таким, как поддержание международного мира и безопасности, принятие новых членов или утверждение бюджета ООН, включая и бюджеты операций по поддержанию мира, принимаются большинством в ⅔ голосов. Решения по другим вопросам принимаются простым большинством голосов. Рекомендации Ассамблеи являются отражением мирового общественного мнения.</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Заголовок 1"/>
          <p:cNvSpPr>
            <a:spLocks noGrp="1"/>
          </p:cNvSpPr>
          <p:nvPr>
            <p:ph type="title"/>
          </p:nvPr>
        </p:nvSpPr>
        <p:spPr/>
        <p:txBody>
          <a:bodyPr/>
          <a:lstStyle/>
          <a:p>
            <a:r>
              <a:rPr lang="ru-RU" smtClean="0"/>
              <a:t>Совет Безопасности</a:t>
            </a:r>
          </a:p>
        </p:txBody>
      </p:sp>
      <p:sp>
        <p:nvSpPr>
          <p:cNvPr id="48131" name="Содержимое 2"/>
          <p:cNvSpPr>
            <a:spLocks noGrp="1"/>
          </p:cNvSpPr>
          <p:nvPr>
            <p:ph idx="1"/>
          </p:nvPr>
        </p:nvSpPr>
        <p:spPr/>
        <p:txBody>
          <a:bodyPr/>
          <a:lstStyle/>
          <a:p>
            <a:r>
              <a:rPr lang="ru-RU" sz="2000" smtClean="0"/>
              <a:t>несет ответственность за поддержание международного мира и безопасности и может быть созван в любое время при возникновении угрозы миру.</a:t>
            </a:r>
          </a:p>
          <a:p>
            <a:r>
              <a:rPr lang="ru-RU" sz="2000" smtClean="0"/>
              <a:t>Совет состоит из 15 членов. Пять из них — Китай, Российская Федерация, Великобритания, США и Франция — являются постоянными членами. Остальные 10 членов Совета избираются Генеральной Ассамблеей на два года по региональным квотам — пять мест для Азии и Африки, одно — для Восточной Европы, два — для Латинской Америки, два — для Западной Европы. Решения Совета считаются принятыми, когда за них поданы голоса девяти его членов. Однако решение не может быть принято, если даже один из постоянных членов проголосует против, т. е. использует свое право вето. Решения Совета являются обязательными для всех государств-членов.</a:t>
            </a:r>
          </a:p>
          <a:p>
            <a:endParaRPr lang="ru-RU" sz="2000" smtClean="0"/>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p:nvPr>
        </p:nvSpPr>
        <p:spPr/>
        <p:txBody>
          <a:bodyPr/>
          <a:lstStyle/>
          <a:p>
            <a:r>
              <a:rPr lang="ru-RU" smtClean="0"/>
              <a:t>Экономический и Социальный Совет</a:t>
            </a:r>
          </a:p>
        </p:txBody>
      </p:sp>
      <p:sp>
        <p:nvSpPr>
          <p:cNvPr id="49155" name="Содержимое 2"/>
          <p:cNvSpPr>
            <a:spLocks noGrp="1"/>
          </p:cNvSpPr>
          <p:nvPr>
            <p:ph idx="1"/>
          </p:nvPr>
        </p:nvSpPr>
        <p:spPr/>
        <p:txBody>
          <a:bodyPr/>
          <a:lstStyle/>
          <a:p>
            <a:r>
              <a:rPr lang="ru-RU" sz="2400" smtClean="0"/>
              <a:t>координирует деятельность ООН и ее учреждений в экономической и социальной областях, в сфере международного сотрудничества. Пять региональных комиссий содействуют экономическому развитию и укреплению экономических отношений в своих регионах.</a:t>
            </a: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Заголовок 1"/>
          <p:cNvSpPr>
            <a:spLocks noGrp="1"/>
          </p:cNvSpPr>
          <p:nvPr>
            <p:ph type="title"/>
          </p:nvPr>
        </p:nvSpPr>
        <p:spPr/>
        <p:txBody>
          <a:bodyPr/>
          <a:lstStyle/>
          <a:p>
            <a:r>
              <a:rPr lang="ru-RU" smtClean="0"/>
              <a:t>Совет по опеке</a:t>
            </a:r>
          </a:p>
        </p:txBody>
      </p:sp>
      <p:sp>
        <p:nvSpPr>
          <p:cNvPr id="50179" name="Содержимое 2"/>
          <p:cNvSpPr>
            <a:spLocks noGrp="1"/>
          </p:cNvSpPr>
          <p:nvPr>
            <p:ph idx="1"/>
          </p:nvPr>
        </p:nvSpPr>
        <p:spPr/>
        <p:txBody>
          <a:bodyPr/>
          <a:lstStyle/>
          <a:p>
            <a:r>
              <a:rPr lang="ru-RU" sz="2400" smtClean="0"/>
              <a:t>был создан для обеспечения международного наблюдения за 11 подопечными территориями, находившимися под управлением семи государств-членов. К 1995 г. все подопечные территории перешли к самоуправлению или стали независимыми: либо в качестве самостоятельных государств, либо присоединившись к соседним независимым государствам. Работа Совета на сегодняшний день в основном завершена, планируется преобразовать Совет по опеке в форум по охране окружающей среды планеты.</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Заголовок 1"/>
          <p:cNvSpPr>
            <a:spLocks noGrp="1"/>
          </p:cNvSpPr>
          <p:nvPr>
            <p:ph type="title"/>
          </p:nvPr>
        </p:nvSpPr>
        <p:spPr/>
        <p:txBody>
          <a:bodyPr/>
          <a:lstStyle/>
          <a:p>
            <a:r>
              <a:rPr lang="ru-RU" smtClean="0"/>
              <a:t>Международный Суд.</a:t>
            </a:r>
            <a:br>
              <a:rPr lang="ru-RU" smtClean="0"/>
            </a:br>
            <a:endParaRPr lang="ru-RU" smtClean="0"/>
          </a:p>
        </p:txBody>
      </p:sp>
      <p:sp>
        <p:nvSpPr>
          <p:cNvPr id="51203" name="Содержимое 2"/>
          <p:cNvSpPr>
            <a:spLocks noGrp="1"/>
          </p:cNvSpPr>
          <p:nvPr>
            <p:ph idx="1"/>
          </p:nvPr>
        </p:nvSpPr>
        <p:spPr>
          <a:xfrm>
            <a:off x="214313" y="1143000"/>
            <a:ext cx="8715375" cy="4983163"/>
          </a:xfrm>
        </p:spPr>
        <p:txBody>
          <a:bodyPr/>
          <a:lstStyle/>
          <a:p>
            <a:r>
              <a:rPr lang="ru-RU" sz="2400" b="1" smtClean="0"/>
              <a:t>Суд</a:t>
            </a:r>
            <a:r>
              <a:rPr lang="ru-RU" sz="2400" smtClean="0"/>
              <a:t> является главным судебным органом ООН и занимается урегулированием споров между государствами.</a:t>
            </a:r>
          </a:p>
          <a:p>
            <a:r>
              <a:rPr lang="ru-RU" sz="2400" b="1" smtClean="0"/>
              <a:t>Секретариат</a:t>
            </a:r>
            <a:r>
              <a:rPr lang="ru-RU" sz="2400" smtClean="0"/>
              <a:t> проводит оперативную и административную работу ООН в соответствии с указаниями Генеральной Ассамблеи, Совета Безопасности и других органов. Его возглавляет Генеральный секретарь, который набирает штат сотрудников, необходимых для работы Организации, и обеспечивает общее административное руководство.</a:t>
            </a:r>
          </a:p>
          <a:p>
            <a:r>
              <a:rPr lang="ru-RU" sz="2400" smtClean="0"/>
              <a:t>В 2007 г. Секретариат состоял из девяти департаментов и ряда управлений, в которых работало 8700 человек почти из 160 стран мира</a:t>
            </a:r>
          </a:p>
          <a:p>
            <a:endParaRPr lang="ru-RU" sz="2400" smtClean="0"/>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Заголовок 1"/>
          <p:cNvSpPr>
            <a:spLocks noGrp="1"/>
          </p:cNvSpPr>
          <p:nvPr>
            <p:ph type="title"/>
          </p:nvPr>
        </p:nvSpPr>
        <p:spPr/>
        <p:txBody>
          <a:bodyPr/>
          <a:lstStyle/>
          <a:p>
            <a:r>
              <a:rPr lang="ru-RU" sz="3200" b="1" smtClean="0"/>
              <a:t>Структура ООН. Где размещены основные учреждения системы ООН</a:t>
            </a:r>
            <a:endParaRPr lang="ru-RU" sz="3200" smtClean="0"/>
          </a:p>
        </p:txBody>
      </p:sp>
      <p:pic>
        <p:nvPicPr>
          <p:cNvPr id="52227" name="Содержимое 5" descr="razmeschenie_osnovnyx_otdelenij_oon.gif"/>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85750" y="1668463"/>
            <a:ext cx="8572500" cy="5000625"/>
          </a:xfrm>
        </p:spPr>
      </p:pic>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71500" y="1571625"/>
            <a:ext cx="7772400" cy="2928938"/>
          </a:xfrm>
        </p:spPr>
        <p:txBody>
          <a:bodyPr/>
          <a:lstStyle/>
          <a:p>
            <a:pPr algn="ctr">
              <a:defRPr/>
            </a:pPr>
            <a:r>
              <a:rPr lang="ru-RU" dirty="0" smtClean="0"/>
              <a:t>Другие </a:t>
            </a:r>
            <a:br>
              <a:rPr lang="ru-RU" dirty="0" smtClean="0"/>
            </a:br>
            <a:r>
              <a:rPr lang="ru-RU" dirty="0" smtClean="0"/>
              <a:t>международные организации</a:t>
            </a:r>
            <a:endParaRPr lang="ru-RU" dirty="0"/>
          </a:p>
        </p:txBody>
      </p:sp>
      <p:sp>
        <p:nvSpPr>
          <p:cNvPr id="53251" name="Текст 4"/>
          <p:cNvSpPr>
            <a:spLocks noGrp="1"/>
          </p:cNvSpPr>
          <p:nvPr>
            <p:ph type="body" idx="1"/>
          </p:nvPr>
        </p:nvSpPr>
        <p:spPr/>
        <p:txBody>
          <a:bodyPr/>
          <a:lstStyle/>
          <a:p>
            <a:endParaRPr lang="ru-RU" smtClean="0"/>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Заголовок 3"/>
          <p:cNvSpPr>
            <a:spLocks noGrp="1"/>
          </p:cNvSpPr>
          <p:nvPr>
            <p:ph type="title"/>
          </p:nvPr>
        </p:nvSpPr>
        <p:spPr/>
        <p:txBody>
          <a:bodyPr/>
          <a:lstStyle/>
          <a:p>
            <a:r>
              <a:rPr lang="ru-RU" sz="3200" b="1" smtClean="0"/>
              <a:t>Организация Североатлантического Договора — НАТО  </a:t>
            </a:r>
            <a:endParaRPr lang="ru-RU" sz="3200" smtClean="0"/>
          </a:p>
        </p:txBody>
      </p:sp>
      <p:sp>
        <p:nvSpPr>
          <p:cNvPr id="54275" name="Содержимое 4"/>
          <p:cNvSpPr>
            <a:spLocks noGrp="1"/>
          </p:cNvSpPr>
          <p:nvPr>
            <p:ph idx="1"/>
          </p:nvPr>
        </p:nvSpPr>
        <p:spPr>
          <a:xfrm>
            <a:off x="357188" y="1600200"/>
            <a:ext cx="8572500" cy="4972050"/>
          </a:xfrm>
        </p:spPr>
        <p:txBody>
          <a:bodyPr/>
          <a:lstStyle/>
          <a:p>
            <a:r>
              <a:rPr lang="ru-RU" sz="2000" b="1" smtClean="0"/>
              <a:t>Была создана в 1949 г. как противостояние угрозе коммунизма    </a:t>
            </a:r>
          </a:p>
          <a:p>
            <a:r>
              <a:rPr lang="ru-RU" sz="2000" b="1" smtClean="0"/>
              <a:t>К 2008 г. членами НАТО стали 26 государств:  </a:t>
            </a:r>
          </a:p>
          <a:p>
            <a:r>
              <a:rPr lang="ru-RU" sz="2000" b="1" smtClean="0"/>
              <a:t>В 1999 г. в НАТО вступили три новых члена,  — Польша, Чехия и Венгрия.</a:t>
            </a:r>
          </a:p>
          <a:p>
            <a:r>
              <a:rPr lang="ru-RU" sz="2000" b="1" smtClean="0"/>
              <a:t>В 2004 г. в НАТО семь стран Восточной Европы: Словении, Словакии, Румынии, Болгарии, Литвы, Латвии, Эстонии.</a:t>
            </a:r>
          </a:p>
          <a:p>
            <a:r>
              <a:rPr lang="ru-RU" sz="2000" b="1" smtClean="0"/>
              <a:t>Штаб-квартира руководящих органов находится в Брюсселе (Бельгия).</a:t>
            </a:r>
          </a:p>
          <a:p>
            <a:endParaRPr lang="ru-RU" sz="2000" b="1" smtClean="0"/>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Заголовок 1"/>
          <p:cNvSpPr>
            <a:spLocks noGrp="1"/>
          </p:cNvSpPr>
          <p:nvPr>
            <p:ph type="title"/>
          </p:nvPr>
        </p:nvSpPr>
        <p:spPr/>
        <p:txBody>
          <a:bodyPr/>
          <a:lstStyle/>
          <a:p>
            <a:r>
              <a:rPr lang="ru-RU" sz="3200" b="1" smtClean="0"/>
              <a:t>Совет экономической взаимопомощи — СЭВ  </a:t>
            </a:r>
            <a:endParaRPr lang="ru-RU" sz="3200" smtClean="0"/>
          </a:p>
        </p:txBody>
      </p:sp>
      <p:sp>
        <p:nvSpPr>
          <p:cNvPr id="55299" name="Содержимое 2"/>
          <p:cNvSpPr>
            <a:spLocks noGrp="1"/>
          </p:cNvSpPr>
          <p:nvPr>
            <p:ph idx="1"/>
          </p:nvPr>
        </p:nvSpPr>
        <p:spPr>
          <a:xfrm>
            <a:off x="285750" y="1600200"/>
            <a:ext cx="8096250" cy="4525963"/>
          </a:xfrm>
        </p:spPr>
        <p:txBody>
          <a:bodyPr/>
          <a:lstStyle/>
          <a:p>
            <a:r>
              <a:rPr lang="ru-RU" sz="2400" smtClean="0"/>
              <a:t>организация экономического сотрудничества социалистических стран, существовавшая в </a:t>
            </a:r>
            <a:r>
              <a:rPr lang="ru-RU" sz="2400" b="1" smtClean="0"/>
              <a:t>1949</a:t>
            </a:r>
            <a:r>
              <a:rPr lang="ru-RU" sz="2400" smtClean="0"/>
              <a:t>—</a:t>
            </a:r>
            <a:r>
              <a:rPr lang="ru-RU" sz="2400" b="1" smtClean="0"/>
              <a:t>1991</a:t>
            </a:r>
            <a:r>
              <a:rPr lang="ru-RU" sz="2400" smtClean="0"/>
              <a:t> гг.</a:t>
            </a:r>
          </a:p>
          <a:p>
            <a:r>
              <a:rPr lang="ru-RU" sz="2400" smtClean="0"/>
              <a:t>Страны-члены: Албания (не участвовала в работе организации с 1961 г., после разрыва отношений с СССР), Болгария, Вьетнам, Куба, Чехословакия, Германская Демократическая Республика, Венгрия, Монголия, Польша, Румыния, СССР. Социалистическая Федеративная Республика Югославия имела статус ассоциированного члена; статус обозревателей имели так называемые страны социалистической ориентации — Афганистан, Ангола, Эфиопия, Лаос, Мозамбик, Никарагуа, Йемен.</a:t>
            </a:r>
          </a:p>
          <a:p>
            <a:endParaRPr lang="ru-RU" smtClean="0"/>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Заголовок 1"/>
          <p:cNvSpPr>
            <a:spLocks noGrp="1"/>
          </p:cNvSpPr>
          <p:nvPr>
            <p:ph type="title"/>
          </p:nvPr>
        </p:nvSpPr>
        <p:spPr>
          <a:xfrm>
            <a:off x="285750" y="274638"/>
            <a:ext cx="8629650" cy="1173162"/>
          </a:xfrm>
        </p:spPr>
        <p:txBody>
          <a:bodyPr/>
          <a:lstStyle/>
          <a:p>
            <a:r>
              <a:rPr lang="ru-RU" sz="3200" b="1" smtClean="0"/>
              <a:t>АНЗЮС (Australia-New Zealand-United States Security Treaty — ANZUS)</a:t>
            </a:r>
            <a:endParaRPr lang="ru-RU" sz="3200" smtClean="0"/>
          </a:p>
        </p:txBody>
      </p:sp>
      <p:sp>
        <p:nvSpPr>
          <p:cNvPr id="56323" name="Содержимое 2"/>
          <p:cNvSpPr>
            <a:spLocks noGrp="1"/>
          </p:cNvSpPr>
          <p:nvPr>
            <p:ph idx="1"/>
          </p:nvPr>
        </p:nvSpPr>
        <p:spPr>
          <a:xfrm>
            <a:off x="214313" y="1600200"/>
            <a:ext cx="8715375" cy="4900613"/>
          </a:xfrm>
        </p:spPr>
        <p:txBody>
          <a:bodyPr/>
          <a:lstStyle/>
          <a:p>
            <a:r>
              <a:rPr lang="ru-RU" smtClean="0"/>
              <a:t>  военно-политический блок США, Австралии и Новой Зеландии (именуется по первым буквам названия стран-участниц: Australia, New Zealand, United States). «Договор безопасности», положивший начало деятельности АНЗЮС, подписан в </a:t>
            </a:r>
            <a:r>
              <a:rPr lang="ru-RU" b="1" smtClean="0"/>
              <a:t>1951</a:t>
            </a:r>
            <a:r>
              <a:rPr lang="ru-RU" smtClean="0"/>
              <a:t> г. на неопределенный срок (действует с </a:t>
            </a:r>
            <a:r>
              <a:rPr lang="ru-RU" b="1" smtClean="0"/>
              <a:t>1952</a:t>
            </a:r>
            <a:r>
              <a:rPr lang="ru-RU" smtClean="0"/>
              <a:t> г.). С </a:t>
            </a:r>
            <a:r>
              <a:rPr lang="ru-RU" b="1" smtClean="0"/>
              <a:t>1986</a:t>
            </a:r>
            <a:r>
              <a:rPr lang="ru-RU" smtClean="0"/>
              <a:t> г. деятельность союза сводится к ежегодным встречам Австралии и США).</a:t>
            </a:r>
          </a:p>
          <a:p>
            <a:endParaRPr lang="ru-RU" smtClean="0"/>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Заголовок 1"/>
          <p:cNvSpPr>
            <a:spLocks noGrp="1"/>
          </p:cNvSpPr>
          <p:nvPr>
            <p:ph type="title"/>
          </p:nvPr>
        </p:nvSpPr>
        <p:spPr>
          <a:xfrm>
            <a:off x="285750" y="274638"/>
            <a:ext cx="8629650" cy="1173162"/>
          </a:xfrm>
        </p:spPr>
        <p:txBody>
          <a:bodyPr/>
          <a:lstStyle/>
          <a:p>
            <a:r>
              <a:rPr lang="ru-RU" sz="3200" b="1" smtClean="0"/>
              <a:t>Организация по безопасности и сотрудничеству в Европе — ОБСЕ</a:t>
            </a:r>
            <a:endParaRPr lang="ru-RU" sz="3200" smtClean="0"/>
          </a:p>
        </p:txBody>
      </p:sp>
      <p:sp>
        <p:nvSpPr>
          <p:cNvPr id="57347" name="Содержимое 2"/>
          <p:cNvSpPr>
            <a:spLocks noGrp="1"/>
          </p:cNvSpPr>
          <p:nvPr>
            <p:ph idx="1"/>
          </p:nvPr>
        </p:nvSpPr>
        <p:spPr>
          <a:xfrm>
            <a:off x="214313" y="1600200"/>
            <a:ext cx="8715375" cy="4900613"/>
          </a:xfrm>
        </p:spPr>
        <p:txBody>
          <a:bodyPr/>
          <a:lstStyle/>
          <a:p>
            <a:r>
              <a:rPr lang="ru-RU" sz="1800" b="1" smtClean="0"/>
              <a:t> </a:t>
            </a:r>
            <a:r>
              <a:rPr lang="ru-RU" sz="2400" smtClean="0"/>
              <a:t>Предшественницей ОБСЕ было Совещание по безопасности и сотрудничеству в Европе, Заключительный акт которого — долгосрочная программа развития процесса разрядки, сотрудничества в Европе — был подписан в </a:t>
            </a:r>
            <a:r>
              <a:rPr lang="ru-RU" sz="2400" b="1" smtClean="0"/>
              <a:t>1975</a:t>
            </a:r>
            <a:r>
              <a:rPr lang="ru-RU" sz="2400" smtClean="0"/>
              <a:t> г. в Хельсинки (Финляндия) главами государств и правительств 33 стран Западной Европы, а также США и Канады.</a:t>
            </a:r>
          </a:p>
          <a:p>
            <a:r>
              <a:rPr lang="ru-RU" sz="2400" smtClean="0"/>
              <a:t>Новый период в деятельности ОБСЕ начался с Парижской Хартии для Новой Европы, подписанной в </a:t>
            </a:r>
            <a:r>
              <a:rPr lang="ru-RU" sz="2400" b="1" smtClean="0"/>
              <a:t>1990</a:t>
            </a:r>
            <a:r>
              <a:rPr lang="ru-RU" sz="2400" smtClean="0"/>
              <a:t> г. и решения Будапештского совещания </a:t>
            </a:r>
            <a:r>
              <a:rPr lang="ru-RU" sz="2400" b="1" smtClean="0"/>
              <a:t>1994</a:t>
            </a:r>
            <a:r>
              <a:rPr lang="ru-RU" sz="2400" smtClean="0"/>
              <a:t> г.</a:t>
            </a:r>
          </a:p>
          <a:p>
            <a:r>
              <a:rPr lang="ru-RU" sz="2400" smtClean="0"/>
              <a:t>Участники ОБСЕ в </a:t>
            </a:r>
            <a:r>
              <a:rPr lang="ru-RU" sz="2400" b="1" smtClean="0"/>
              <a:t>2008</a:t>
            </a:r>
            <a:r>
              <a:rPr lang="ru-RU" sz="2400" smtClean="0"/>
              <a:t> г. — </a:t>
            </a:r>
            <a:r>
              <a:rPr lang="ru-RU" sz="2400" b="1" smtClean="0"/>
              <a:t>56</a:t>
            </a:r>
            <a:r>
              <a:rPr lang="ru-RU" sz="2400" smtClean="0"/>
              <a:t> государств Европы, Азии и Америки</a:t>
            </a:r>
          </a:p>
          <a:p>
            <a:endParaRPr lang="ru-RU" sz="1800" smtClean="0"/>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Заголовок 1"/>
          <p:cNvSpPr>
            <a:spLocks noGrp="1"/>
          </p:cNvSpPr>
          <p:nvPr>
            <p:ph type="title"/>
          </p:nvPr>
        </p:nvSpPr>
        <p:spPr>
          <a:xfrm>
            <a:off x="285750" y="274638"/>
            <a:ext cx="8629650" cy="1173162"/>
          </a:xfrm>
        </p:spPr>
        <p:txBody>
          <a:bodyPr/>
          <a:lstStyle/>
          <a:p>
            <a:r>
              <a:rPr lang="ru-RU" sz="3200" b="1" smtClean="0"/>
              <a:t>Исламская Конференция — ОИК</a:t>
            </a:r>
            <a:endParaRPr lang="ru-RU" sz="3200" smtClean="0"/>
          </a:p>
        </p:txBody>
      </p:sp>
      <p:sp>
        <p:nvSpPr>
          <p:cNvPr id="58371" name="Содержимое 2"/>
          <p:cNvSpPr>
            <a:spLocks noGrp="1"/>
          </p:cNvSpPr>
          <p:nvPr>
            <p:ph idx="1"/>
          </p:nvPr>
        </p:nvSpPr>
        <p:spPr>
          <a:xfrm>
            <a:off x="214313" y="1600200"/>
            <a:ext cx="8715375" cy="4900613"/>
          </a:xfrm>
        </p:spPr>
        <p:txBody>
          <a:bodyPr/>
          <a:lstStyle/>
          <a:p>
            <a:r>
              <a:rPr lang="ru-RU" sz="2400" b="1" smtClean="0"/>
              <a:t> </a:t>
            </a:r>
            <a:r>
              <a:rPr lang="ru-RU" sz="2400" smtClean="0"/>
              <a:t>была создана в </a:t>
            </a:r>
            <a:r>
              <a:rPr lang="ru-RU" sz="2400" b="1" smtClean="0"/>
              <a:t>1969</a:t>
            </a:r>
            <a:r>
              <a:rPr lang="ru-RU" sz="2400" smtClean="0"/>
              <a:t> г. на Конференции глав государств и правительств мусульманских стран в Рабате (Марокко) с целью обеспечения исламской солидарности в экономической, социальной и политической сфере, ликвидации расизма и колониализма, помощи мусульманским народам в борьбе за независимость и поддержки Организации освобождения Палестины.</a:t>
            </a:r>
          </a:p>
          <a:p>
            <a:r>
              <a:rPr lang="ru-RU" sz="2400" smtClean="0"/>
              <a:t>В ОИК состоит </a:t>
            </a:r>
            <a:r>
              <a:rPr lang="ru-RU" sz="2400" b="1" smtClean="0"/>
              <a:t>57</a:t>
            </a:r>
            <a:r>
              <a:rPr lang="ru-RU" sz="2400" smtClean="0"/>
              <a:t> членов: </a:t>
            </a:r>
          </a:p>
          <a:p>
            <a:r>
              <a:rPr lang="ru-RU" sz="2400" smtClean="0"/>
              <a:t>Штаб-квартира Генерального секретариата находится в Джидде (Саудовская Аравия).</a:t>
            </a:r>
          </a:p>
          <a:p>
            <a:endParaRPr lang="ru-RU" sz="1800" smtClean="0"/>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Заголовок 1"/>
          <p:cNvSpPr>
            <a:spLocks noGrp="1"/>
          </p:cNvSpPr>
          <p:nvPr>
            <p:ph type="title"/>
          </p:nvPr>
        </p:nvSpPr>
        <p:spPr>
          <a:xfrm>
            <a:off x="285750" y="274638"/>
            <a:ext cx="8629650" cy="1173162"/>
          </a:xfrm>
        </p:spPr>
        <p:txBody>
          <a:bodyPr/>
          <a:lstStyle/>
          <a:p>
            <a:r>
              <a:rPr lang="ru-RU" sz="3200" b="1" smtClean="0"/>
              <a:t>Лига Арабских Государств — ЛАГ</a:t>
            </a:r>
            <a:endParaRPr lang="ru-RU" sz="3200" smtClean="0"/>
          </a:p>
        </p:txBody>
      </p:sp>
      <p:sp>
        <p:nvSpPr>
          <p:cNvPr id="59395" name="Содержимое 2"/>
          <p:cNvSpPr>
            <a:spLocks noGrp="1"/>
          </p:cNvSpPr>
          <p:nvPr>
            <p:ph idx="1"/>
          </p:nvPr>
        </p:nvSpPr>
        <p:spPr>
          <a:xfrm>
            <a:off x="214313" y="1600200"/>
            <a:ext cx="8715375" cy="4900613"/>
          </a:xfrm>
        </p:spPr>
        <p:txBody>
          <a:bodyPr/>
          <a:lstStyle/>
          <a:p>
            <a:r>
              <a:rPr lang="ru-RU" b="1" smtClean="0"/>
              <a:t> </a:t>
            </a:r>
            <a:r>
              <a:rPr lang="ru-RU" smtClean="0"/>
              <a:t>образована в </a:t>
            </a:r>
            <a:r>
              <a:rPr lang="ru-RU" b="1" smtClean="0"/>
              <a:t>1945</a:t>
            </a:r>
            <a:r>
              <a:rPr lang="ru-RU" smtClean="0"/>
              <a:t> г. семью арабскими государствами Азии и Африки — Египтом, Ираком, Йеменом, Ливаном, Саудовской Аравией, Сирией, Трансиорданией.</a:t>
            </a:r>
          </a:p>
          <a:p>
            <a:r>
              <a:rPr lang="ru-RU" smtClean="0"/>
              <a:t>К </a:t>
            </a:r>
            <a:r>
              <a:rPr lang="ru-RU" b="1" smtClean="0"/>
              <a:t>2008</a:t>
            </a:r>
            <a:r>
              <a:rPr lang="ru-RU" smtClean="0"/>
              <a:t> г. в ЛАГ входило </a:t>
            </a:r>
            <a:r>
              <a:rPr lang="ru-RU" b="1" smtClean="0"/>
              <a:t>22</a:t>
            </a:r>
            <a:r>
              <a:rPr lang="ru-RU" smtClean="0"/>
              <a:t> члена </a:t>
            </a:r>
          </a:p>
          <a:p>
            <a:r>
              <a:rPr lang="ru-RU" smtClean="0"/>
              <a:t>Штаб-квартира находится в Каире.</a:t>
            </a:r>
          </a:p>
          <a:p>
            <a:endParaRPr lang="ru-RU" sz="2000" smtClean="0"/>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Заголовок 1"/>
          <p:cNvSpPr>
            <a:spLocks noGrp="1"/>
          </p:cNvSpPr>
          <p:nvPr>
            <p:ph type="title"/>
          </p:nvPr>
        </p:nvSpPr>
        <p:spPr>
          <a:xfrm>
            <a:off x="285750" y="274638"/>
            <a:ext cx="8629650" cy="1173162"/>
          </a:xfrm>
        </p:spPr>
        <p:txBody>
          <a:bodyPr/>
          <a:lstStyle/>
          <a:p>
            <a:r>
              <a:rPr lang="ru-RU" sz="3200" b="1" smtClean="0"/>
              <a:t>Организация стран — экспортеров нефти — ОПЕК</a:t>
            </a:r>
            <a:endParaRPr lang="ru-RU" sz="3200" smtClean="0"/>
          </a:p>
        </p:txBody>
      </p:sp>
      <p:sp>
        <p:nvSpPr>
          <p:cNvPr id="60419" name="Содержимое 2"/>
          <p:cNvSpPr>
            <a:spLocks noGrp="1"/>
          </p:cNvSpPr>
          <p:nvPr>
            <p:ph idx="1"/>
          </p:nvPr>
        </p:nvSpPr>
        <p:spPr>
          <a:xfrm>
            <a:off x="214313" y="1600200"/>
            <a:ext cx="8715375" cy="4900613"/>
          </a:xfrm>
        </p:spPr>
        <p:txBody>
          <a:bodyPr/>
          <a:lstStyle/>
          <a:p>
            <a:r>
              <a:rPr lang="ru-RU" b="1" smtClean="0"/>
              <a:t> </a:t>
            </a:r>
            <a:r>
              <a:rPr lang="ru-RU" smtClean="0"/>
              <a:t>создана в </a:t>
            </a:r>
            <a:r>
              <a:rPr lang="ru-RU" b="1" smtClean="0"/>
              <a:t>1960</a:t>
            </a:r>
            <a:r>
              <a:rPr lang="ru-RU" smtClean="0"/>
              <a:t> г. для координации политики в области нефтедобычи.</a:t>
            </a:r>
          </a:p>
          <a:p>
            <a:r>
              <a:rPr lang="ru-RU" smtClean="0"/>
              <a:t>Страны-члены (</a:t>
            </a:r>
            <a:r>
              <a:rPr lang="ru-RU" b="1" smtClean="0"/>
              <a:t>13</a:t>
            </a:r>
            <a:r>
              <a:rPr lang="ru-RU" smtClean="0"/>
              <a:t>) — Алжир, Ангола, Венесуэла, Ирак, Иран, Индонезия, Катар, Кувейт, Ливия, Нигерия, ОАЭ, Саудовская Аравия, Эквадор.</a:t>
            </a:r>
          </a:p>
          <a:p>
            <a:r>
              <a:rPr lang="ru-RU" sz="2000" smtClean="0"/>
              <a:t/>
            </a:r>
            <a:br>
              <a:rPr lang="ru-RU" sz="2000" smtClean="0"/>
            </a:br>
            <a:endParaRPr lang="ru-RU" sz="2000" smtClean="0"/>
          </a:p>
          <a:p>
            <a:endParaRPr lang="ru-RU" sz="2000" smtClean="0"/>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Заголовок 1"/>
          <p:cNvSpPr>
            <a:spLocks noGrp="1"/>
          </p:cNvSpPr>
          <p:nvPr>
            <p:ph type="title"/>
          </p:nvPr>
        </p:nvSpPr>
        <p:spPr/>
        <p:txBody>
          <a:bodyPr/>
          <a:lstStyle/>
          <a:p>
            <a:r>
              <a:rPr lang="ru-RU" sz="3200" b="1" smtClean="0"/>
              <a:t>Союз Независимых Государств — СНГ</a:t>
            </a:r>
            <a:endParaRPr lang="ru-RU" sz="3200" smtClean="0"/>
          </a:p>
        </p:txBody>
      </p:sp>
      <p:sp>
        <p:nvSpPr>
          <p:cNvPr id="61443" name="Содержимое 2"/>
          <p:cNvSpPr>
            <a:spLocks noGrp="1"/>
          </p:cNvSpPr>
          <p:nvPr>
            <p:ph idx="1"/>
          </p:nvPr>
        </p:nvSpPr>
        <p:spPr/>
        <p:txBody>
          <a:bodyPr/>
          <a:lstStyle/>
          <a:p>
            <a:r>
              <a:rPr lang="ru-RU" b="1" smtClean="0"/>
              <a:t> </a:t>
            </a:r>
            <a:r>
              <a:rPr lang="ru-RU" smtClean="0"/>
              <a:t>образован в </a:t>
            </a:r>
            <a:r>
              <a:rPr lang="ru-RU" b="1" smtClean="0"/>
              <a:t>1991</a:t>
            </a:r>
            <a:r>
              <a:rPr lang="ru-RU" smtClean="0"/>
              <a:t> г. для координации сотрудничества и обеспечения механизма цивилизованного распада СССР. В составе СНГ — </a:t>
            </a:r>
            <a:r>
              <a:rPr lang="ru-RU" b="1" smtClean="0"/>
              <a:t>12</a:t>
            </a:r>
            <a:r>
              <a:rPr lang="ru-RU" smtClean="0"/>
              <a:t> стран-членов, бывших республик СССР, расположенных в Европе и Азии: Армения, Азербайджан, Белоруссия, Грузия, Казахстан, Киргизия, Молдавия, Россия, Таджикистан, Туркмения, Узбекистан, Украина.</a:t>
            </a:r>
          </a:p>
          <a:p>
            <a:r>
              <a:rPr lang="ru-RU" smtClean="0"/>
              <a:t>Штаб-квартира расположена в Минске (Белоруссия).</a:t>
            </a:r>
          </a:p>
          <a:p>
            <a:endParaRPr lang="ru-RU" sz="2000" smtClean="0"/>
          </a:p>
        </p:txBody>
      </p:sp>
    </p:spTree>
  </p:cSld>
  <p:clrMapOvr>
    <a:masterClrMapping/>
  </p:clrMapOvr>
  <p:transition spd="med">
    <p:fade/>
  </p:transition>
</p:sld>
</file>

<file path=ppt/theme/theme1.xml><?xml version="1.0" encoding="utf-8"?>
<a:theme xmlns:a="http://schemas.openxmlformats.org/drawingml/2006/main" name="шаблоны оформления презентаций">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Горы">
  <a:themeElements>
    <a:clrScheme name="Горы 1">
      <a:dk1>
        <a:srgbClr val="000000"/>
      </a:dk1>
      <a:lt1>
        <a:srgbClr val="FFFFCC"/>
      </a:lt1>
      <a:dk2>
        <a:srgbClr val="000066"/>
      </a:dk2>
      <a:lt2>
        <a:srgbClr val="FFFFCC"/>
      </a:lt2>
      <a:accent1>
        <a:srgbClr val="00CC99"/>
      </a:accent1>
      <a:accent2>
        <a:srgbClr val="3333CC"/>
      </a:accent2>
      <a:accent3>
        <a:srgbClr val="AAAAB8"/>
      </a:accent3>
      <a:accent4>
        <a:srgbClr val="DADAAE"/>
      </a:accent4>
      <a:accent5>
        <a:srgbClr val="AAE2CA"/>
      </a:accent5>
      <a:accent6>
        <a:srgbClr val="2D2DB9"/>
      </a:accent6>
      <a:hlink>
        <a:srgbClr val="CCCCFF"/>
      </a:hlink>
      <a:folHlink>
        <a:srgbClr val="B2B2B2"/>
      </a:folHlink>
    </a:clrScheme>
    <a:fontScheme name="Горы">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400" b="0" i="0" u="sng"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400" b="0" i="0" u="sng" strike="noStrike" cap="none" normalizeH="0" baseline="0" smtClean="0">
            <a:ln>
              <a:noFill/>
            </a:ln>
            <a:solidFill>
              <a:schemeClr val="tx1"/>
            </a:solidFill>
            <a:effectLst/>
            <a:latin typeface="Times New Roman" charset="0"/>
          </a:defRPr>
        </a:defPPr>
      </a:lstStyle>
    </a:lnDef>
  </a:objectDefaults>
  <a:extraClrSchemeLst>
    <a:extraClrScheme>
      <a:clrScheme name="Горы 1">
        <a:dk1>
          <a:srgbClr val="000000"/>
        </a:dk1>
        <a:lt1>
          <a:srgbClr val="FFFFCC"/>
        </a:lt1>
        <a:dk2>
          <a:srgbClr val="000066"/>
        </a:dk2>
        <a:lt2>
          <a:srgbClr val="FFFFCC"/>
        </a:lt2>
        <a:accent1>
          <a:srgbClr val="00CC99"/>
        </a:accent1>
        <a:accent2>
          <a:srgbClr val="3333CC"/>
        </a:accent2>
        <a:accent3>
          <a:srgbClr val="AAAAB8"/>
        </a:accent3>
        <a:accent4>
          <a:srgbClr val="DADAAE"/>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Горы 2">
        <a:dk1>
          <a:srgbClr val="000000"/>
        </a:dk1>
        <a:lt1>
          <a:srgbClr val="FFFFCC"/>
        </a:lt1>
        <a:dk2>
          <a:srgbClr val="000000"/>
        </a:dk2>
        <a:lt2>
          <a:srgbClr val="000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Горы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Горы 4">
        <a:dk1>
          <a:srgbClr val="000000"/>
        </a:dk1>
        <a:lt1>
          <a:srgbClr val="99FFFF"/>
        </a:lt1>
        <a:dk2>
          <a:srgbClr val="333300"/>
        </a:dk2>
        <a:lt2>
          <a:srgbClr val="99FFFF"/>
        </a:lt2>
        <a:accent1>
          <a:srgbClr val="FFCC66"/>
        </a:accent1>
        <a:accent2>
          <a:srgbClr val="0000FF"/>
        </a:accent2>
        <a:accent3>
          <a:srgbClr val="ADADAA"/>
        </a:accent3>
        <a:accent4>
          <a:srgbClr val="82DADA"/>
        </a:accent4>
        <a:accent5>
          <a:srgbClr val="FFE2B8"/>
        </a:accent5>
        <a:accent6>
          <a:srgbClr val="0000E7"/>
        </a:accent6>
        <a:hlink>
          <a:srgbClr val="CC00CC"/>
        </a:hlink>
        <a:folHlink>
          <a:srgbClr val="C0C0C0"/>
        </a:folHlink>
      </a:clrScheme>
      <a:clrMap bg1="dk2" tx1="lt1" bg2="dk1" tx2="lt2" accent1="accent1" accent2="accent2" accent3="accent3" accent4="accent4" accent5="accent5" accent6="accent6" hlink="hlink" folHlink="folHlink"/>
    </a:extraClrScheme>
    <a:extraClrScheme>
      <a:clrScheme name="Горы 5">
        <a:dk1>
          <a:srgbClr val="868686"/>
        </a:dk1>
        <a:lt1>
          <a:srgbClr val="FFFF99"/>
        </a:lt1>
        <a:dk2>
          <a:srgbClr val="993300"/>
        </a:dk2>
        <a:lt2>
          <a:srgbClr val="99FFFF"/>
        </a:lt2>
        <a:accent1>
          <a:srgbClr val="CBCBCB"/>
        </a:accent1>
        <a:accent2>
          <a:srgbClr val="0066FF"/>
        </a:accent2>
        <a:accent3>
          <a:srgbClr val="CAADAA"/>
        </a:accent3>
        <a:accent4>
          <a:srgbClr val="DADA82"/>
        </a:accent4>
        <a:accent5>
          <a:srgbClr val="E2E2E2"/>
        </a:accent5>
        <a:accent6>
          <a:srgbClr val="005CE7"/>
        </a:accent6>
        <a:hlink>
          <a:srgbClr val="FF0033"/>
        </a:hlink>
        <a:folHlink>
          <a:srgbClr val="00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Презентация анализа причин неудачи проекта">
  <a:themeElements>
    <a:clrScheme name="Презентация анализа причин неудачи проекта 1">
      <a:dk1>
        <a:srgbClr val="003366"/>
      </a:dk1>
      <a:lt1>
        <a:srgbClr val="FFFFFF"/>
      </a:lt1>
      <a:dk2>
        <a:srgbClr val="008080"/>
      </a:dk2>
      <a:lt2>
        <a:srgbClr val="FFCC66"/>
      </a:lt2>
      <a:accent1>
        <a:srgbClr val="3366CC"/>
      </a:accent1>
      <a:accent2>
        <a:srgbClr val="0099CC"/>
      </a:accent2>
      <a:accent3>
        <a:srgbClr val="AAC0C0"/>
      </a:accent3>
      <a:accent4>
        <a:srgbClr val="DADADA"/>
      </a:accent4>
      <a:accent5>
        <a:srgbClr val="ADB8E2"/>
      </a:accent5>
      <a:accent6>
        <a:srgbClr val="008AB9"/>
      </a:accent6>
      <a:hlink>
        <a:srgbClr val="999933"/>
      </a:hlink>
      <a:folHlink>
        <a:srgbClr val="009900"/>
      </a:folHlink>
    </a:clrScheme>
    <a:fontScheme name="Презентация анализа причин неудачи проекта">
      <a:majorFont>
        <a:latin typeface="Garamond"/>
        <a:ea typeface=""/>
        <a:cs typeface=""/>
      </a:majorFont>
      <a:minorFont>
        <a:latin typeface="Garamond"/>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Презентация анализа причин неудачи проекта 1">
        <a:dk1>
          <a:srgbClr val="003366"/>
        </a:dk1>
        <a:lt1>
          <a:srgbClr val="FFFFFF"/>
        </a:lt1>
        <a:dk2>
          <a:srgbClr val="008080"/>
        </a:dk2>
        <a:lt2>
          <a:srgbClr val="FFCC66"/>
        </a:lt2>
        <a:accent1>
          <a:srgbClr val="3366CC"/>
        </a:accent1>
        <a:accent2>
          <a:srgbClr val="0099CC"/>
        </a:accent2>
        <a:accent3>
          <a:srgbClr val="AAC0C0"/>
        </a:accent3>
        <a:accent4>
          <a:srgbClr val="DADADA"/>
        </a:accent4>
        <a:accent5>
          <a:srgbClr val="ADB8E2"/>
        </a:accent5>
        <a:accent6>
          <a:srgbClr val="008AB9"/>
        </a:accent6>
        <a:hlink>
          <a:srgbClr val="999933"/>
        </a:hlink>
        <a:folHlink>
          <a:srgbClr val="009900"/>
        </a:folHlink>
      </a:clrScheme>
      <a:clrMap bg1="dk2" tx1="lt1" bg2="dk1" tx2="lt2" accent1="accent1" accent2="accent2" accent3="accent3" accent4="accent4" accent5="accent5" accent6="accent6" hlink="hlink" folHlink="folHlink"/>
    </a:extraClrScheme>
    <a:extraClrScheme>
      <a:clrScheme name="Презентация анализа причин неудачи проекта 2">
        <a:dk1>
          <a:srgbClr val="4D4D4D"/>
        </a:dk1>
        <a:lt1>
          <a:srgbClr val="D6EFD0"/>
        </a:lt1>
        <a:dk2>
          <a:srgbClr val="336699"/>
        </a:dk2>
        <a:lt2>
          <a:srgbClr val="65B5D1"/>
        </a:lt2>
        <a:accent1>
          <a:srgbClr val="9BB9C3"/>
        </a:accent1>
        <a:accent2>
          <a:srgbClr val="99CCFF"/>
        </a:accent2>
        <a:accent3>
          <a:srgbClr val="E8F6E4"/>
        </a:accent3>
        <a:accent4>
          <a:srgbClr val="404040"/>
        </a:accent4>
        <a:accent5>
          <a:srgbClr val="CBD9DE"/>
        </a:accent5>
        <a:accent6>
          <a:srgbClr val="8AB9E7"/>
        </a:accent6>
        <a:hlink>
          <a:srgbClr val="009999"/>
        </a:hlink>
        <a:folHlink>
          <a:srgbClr val="CCCCFF"/>
        </a:folHlink>
      </a:clrScheme>
      <a:clrMap bg1="lt1" tx1="dk1" bg2="lt2" tx2="dk2" accent1="accent1" accent2="accent2" accent3="accent3" accent4="accent4" accent5="accent5" accent6="accent6" hlink="hlink" folHlink="folHlink"/>
    </a:extraClrScheme>
    <a:extraClrScheme>
      <a:clrScheme name="Презентация анализа причин неудачи проекта 3">
        <a:dk1>
          <a:srgbClr val="000000"/>
        </a:dk1>
        <a:lt1>
          <a:srgbClr val="FFFFFF"/>
        </a:lt1>
        <a:dk2>
          <a:srgbClr val="000000"/>
        </a:dk2>
        <a:lt2>
          <a:srgbClr val="FFFFFF"/>
        </a:lt2>
        <a:accent1>
          <a:srgbClr val="969696"/>
        </a:accent1>
        <a:accent2>
          <a:srgbClr val="EAEAEA"/>
        </a:accent2>
        <a:accent3>
          <a:srgbClr val="FFFFFF"/>
        </a:accent3>
        <a:accent4>
          <a:srgbClr val="000000"/>
        </a:accent4>
        <a:accent5>
          <a:srgbClr val="C9C9C9"/>
        </a:accent5>
        <a:accent6>
          <a:srgbClr val="D4D4D4"/>
        </a:accent6>
        <a:hlink>
          <a:srgbClr val="5F5F5F"/>
        </a:hlink>
        <a:folHlink>
          <a:srgbClr val="CBCBCB"/>
        </a:folHlink>
      </a:clrScheme>
      <a:clrMap bg1="lt1" tx1="dk1" bg2="lt2" tx2="dk2" accent1="accent1" accent2="accent2" accent3="accent3" accent4="accent4" accent5="accent5" accent6="accent6" hlink="hlink" folHlink="folHlink"/>
    </a:extraClrScheme>
    <a:extraClrScheme>
      <a:clrScheme name="Презентация анализа причин неудачи проекта 4">
        <a:dk1>
          <a:srgbClr val="003300"/>
        </a:dk1>
        <a:lt1>
          <a:srgbClr val="FFFFFF"/>
        </a:lt1>
        <a:dk2>
          <a:srgbClr val="336600"/>
        </a:dk2>
        <a:lt2>
          <a:srgbClr val="FFCC66"/>
        </a:lt2>
        <a:accent1>
          <a:srgbClr val="996633"/>
        </a:accent1>
        <a:accent2>
          <a:srgbClr val="0099CC"/>
        </a:accent2>
        <a:accent3>
          <a:srgbClr val="ADB8AA"/>
        </a:accent3>
        <a:accent4>
          <a:srgbClr val="DADADA"/>
        </a:accent4>
        <a:accent5>
          <a:srgbClr val="CAB8AD"/>
        </a:accent5>
        <a:accent6>
          <a:srgbClr val="008AB9"/>
        </a:accent6>
        <a:hlink>
          <a:srgbClr val="FF9933"/>
        </a:hlink>
        <a:folHlink>
          <a:srgbClr val="009900"/>
        </a:folHlink>
      </a:clrScheme>
      <a:clrMap bg1="dk2" tx1="lt1" bg2="dk1" tx2="lt2" accent1="accent1" accent2="accent2" accent3="accent3" accent4="accent4" accent5="accent5" accent6="accent6" hlink="hlink" folHlink="folHlink"/>
    </a:extraClrScheme>
    <a:extraClrScheme>
      <a:clrScheme name="Презентация анализа причин неудачи проекта 5">
        <a:dk1>
          <a:srgbClr val="100000"/>
        </a:dk1>
        <a:lt1>
          <a:srgbClr val="FFFFFF"/>
        </a:lt1>
        <a:dk2>
          <a:srgbClr val="800000"/>
        </a:dk2>
        <a:lt2>
          <a:srgbClr val="FFCC66"/>
        </a:lt2>
        <a:accent1>
          <a:srgbClr val="003366"/>
        </a:accent1>
        <a:accent2>
          <a:srgbClr val="996633"/>
        </a:accent2>
        <a:accent3>
          <a:srgbClr val="C0AAAA"/>
        </a:accent3>
        <a:accent4>
          <a:srgbClr val="DADADA"/>
        </a:accent4>
        <a:accent5>
          <a:srgbClr val="AAADB8"/>
        </a:accent5>
        <a:accent6>
          <a:srgbClr val="8A5C2D"/>
        </a:accent6>
        <a:hlink>
          <a:srgbClr val="336699"/>
        </a:hlink>
        <a:folHlink>
          <a:srgbClr val="CC3300"/>
        </a:folHlink>
      </a:clrScheme>
      <a:clrMap bg1="dk2" tx1="lt1" bg2="dk1" tx2="lt2" accent1="accent1" accent2="accent2" accent3="accent3" accent4="accent4" accent5="accent5" accent6="accent6" hlink="hlink" folHlink="folHlink"/>
    </a:extraClrScheme>
    <a:extraClrScheme>
      <a:clrScheme name="Презентация анализа причин неудачи проекта 6">
        <a:dk1>
          <a:srgbClr val="666633"/>
        </a:dk1>
        <a:lt1>
          <a:srgbClr val="FFFFFF"/>
        </a:lt1>
        <a:dk2>
          <a:srgbClr val="CC9900"/>
        </a:dk2>
        <a:lt2>
          <a:srgbClr val="DDDDDD"/>
        </a:lt2>
        <a:accent1>
          <a:srgbClr val="CC6600"/>
        </a:accent1>
        <a:accent2>
          <a:srgbClr val="996633"/>
        </a:accent2>
        <a:accent3>
          <a:srgbClr val="E2CAAA"/>
        </a:accent3>
        <a:accent4>
          <a:srgbClr val="DADADA"/>
        </a:accent4>
        <a:accent5>
          <a:srgbClr val="E2B8AA"/>
        </a:accent5>
        <a:accent6>
          <a:srgbClr val="8A5C2D"/>
        </a:accent6>
        <a:hlink>
          <a:srgbClr val="663300"/>
        </a:hlink>
        <a:folHlink>
          <a:srgbClr val="CC330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BEDROCK">
  <a:themeElements>
    <a:clrScheme name="BEDROCK 1">
      <a:dk1>
        <a:srgbClr val="393939"/>
      </a:dk1>
      <a:lt1>
        <a:srgbClr val="EAEAEA"/>
      </a:lt1>
      <a:dk2>
        <a:srgbClr val="336699"/>
      </a:dk2>
      <a:lt2>
        <a:srgbClr val="FFFFFF"/>
      </a:lt2>
      <a:accent1>
        <a:srgbClr val="009999"/>
      </a:accent1>
      <a:accent2>
        <a:srgbClr val="003366"/>
      </a:accent2>
      <a:accent3>
        <a:srgbClr val="ADB8CA"/>
      </a:accent3>
      <a:accent4>
        <a:srgbClr val="C8C8C8"/>
      </a:accent4>
      <a:accent5>
        <a:srgbClr val="AACACA"/>
      </a:accent5>
      <a:accent6>
        <a:srgbClr val="002D5C"/>
      </a:accent6>
      <a:hlink>
        <a:srgbClr val="990066"/>
      </a:hlink>
      <a:folHlink>
        <a:srgbClr val="CBCBCB"/>
      </a:folHlink>
    </a:clrScheme>
    <a:fontScheme name="BEDROCK">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DROCK 1">
        <a:dk1>
          <a:srgbClr val="393939"/>
        </a:dk1>
        <a:lt1>
          <a:srgbClr val="EAEAEA"/>
        </a:lt1>
        <a:dk2>
          <a:srgbClr val="336699"/>
        </a:dk2>
        <a:lt2>
          <a:srgbClr val="FFFFFF"/>
        </a:lt2>
        <a:accent1>
          <a:srgbClr val="009999"/>
        </a:accent1>
        <a:accent2>
          <a:srgbClr val="003366"/>
        </a:accent2>
        <a:accent3>
          <a:srgbClr val="ADB8CA"/>
        </a:accent3>
        <a:accent4>
          <a:srgbClr val="C8C8C8"/>
        </a:accent4>
        <a:accent5>
          <a:srgbClr val="AACACA"/>
        </a:accent5>
        <a:accent6>
          <a:srgbClr val="002D5C"/>
        </a:accent6>
        <a:hlink>
          <a:srgbClr val="990066"/>
        </a:hlink>
        <a:folHlink>
          <a:srgbClr val="CBCBCB"/>
        </a:folHlink>
      </a:clrScheme>
      <a:clrMap bg1="dk2" tx1="lt1" bg2="dk1" tx2="lt2" accent1="accent1" accent2="accent2" accent3="accent3" accent4="accent4" accent5="accent5" accent6="accent6" hlink="hlink" folHlink="folHlink"/>
    </a:extraClrScheme>
    <a:extraClrScheme>
      <a:clrScheme name="BEDROCK 2">
        <a:dk1>
          <a:srgbClr val="003366"/>
        </a:dk1>
        <a:lt1>
          <a:srgbClr val="FFFFFF"/>
        </a:lt1>
        <a:dk2>
          <a:srgbClr val="336699"/>
        </a:dk2>
        <a:lt2>
          <a:srgbClr val="868686"/>
        </a:lt2>
        <a:accent1>
          <a:srgbClr val="6699FF"/>
        </a:accent1>
        <a:accent2>
          <a:srgbClr val="0066CC"/>
        </a:accent2>
        <a:accent3>
          <a:srgbClr val="FFFFFF"/>
        </a:accent3>
        <a:accent4>
          <a:srgbClr val="002A56"/>
        </a:accent4>
        <a:accent5>
          <a:srgbClr val="B8CAFF"/>
        </a:accent5>
        <a:accent6>
          <a:srgbClr val="005CB9"/>
        </a:accent6>
        <a:hlink>
          <a:srgbClr val="66CCFF"/>
        </a:hlink>
        <a:folHlink>
          <a:srgbClr val="CCECFF"/>
        </a:folHlink>
      </a:clrScheme>
      <a:clrMap bg1="lt1" tx1="dk1" bg2="lt2" tx2="dk2" accent1="accent1" accent2="accent2" accent3="accent3" accent4="accent4" accent5="accent5" accent6="accent6" hlink="hlink" folHlink="folHlink"/>
    </a:extraClrScheme>
    <a:extraClrScheme>
      <a:clrScheme name="BEDROCK 3">
        <a:dk1>
          <a:srgbClr val="000000"/>
        </a:dk1>
        <a:lt1>
          <a:srgbClr val="FFFFFF"/>
        </a:lt1>
        <a:dk2>
          <a:srgbClr val="000000"/>
        </a:dk2>
        <a:lt2>
          <a:srgbClr val="868686"/>
        </a:lt2>
        <a:accent1>
          <a:srgbClr val="969696"/>
        </a:accent1>
        <a:accent2>
          <a:srgbClr val="5F5F5F"/>
        </a:accent2>
        <a:accent3>
          <a:srgbClr val="FFFFFF"/>
        </a:accent3>
        <a:accent4>
          <a:srgbClr val="000000"/>
        </a:accent4>
        <a:accent5>
          <a:srgbClr val="C9C9C9"/>
        </a:accent5>
        <a:accent6>
          <a:srgbClr val="555555"/>
        </a:accent6>
        <a:hlink>
          <a:srgbClr val="EAEAEA"/>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Международный">
  <a:themeElements>
    <a:clrScheme name="">
      <a:dk1>
        <a:srgbClr val="FF0066"/>
      </a:dk1>
      <a:lt1>
        <a:srgbClr val="66CCFF"/>
      </a:lt1>
      <a:dk2>
        <a:srgbClr val="FF0066"/>
      </a:dk2>
      <a:lt2>
        <a:srgbClr val="CCECFF"/>
      </a:lt2>
      <a:accent1>
        <a:srgbClr val="33CCCC"/>
      </a:accent1>
      <a:accent2>
        <a:srgbClr val="B5CFE3"/>
      </a:accent2>
      <a:accent3>
        <a:srgbClr val="B8E2FF"/>
      </a:accent3>
      <a:accent4>
        <a:srgbClr val="DA0056"/>
      </a:accent4>
      <a:accent5>
        <a:srgbClr val="ADE2E2"/>
      </a:accent5>
      <a:accent6>
        <a:srgbClr val="A4BBCE"/>
      </a:accent6>
      <a:hlink>
        <a:srgbClr val="897DFB"/>
      </a:hlink>
      <a:folHlink>
        <a:srgbClr val="9CF54B"/>
      </a:folHlink>
    </a:clrScheme>
    <a:fontScheme name="Международный">
      <a:majorFont>
        <a:latin typeface="Times New Roman"/>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Международный 1">
        <a:dk1>
          <a:srgbClr val="000000"/>
        </a:dk1>
        <a:lt1>
          <a:srgbClr val="FFFFCC"/>
        </a:lt1>
        <a:dk2>
          <a:srgbClr val="4D4D4D"/>
        </a:dk2>
        <a:lt2>
          <a:srgbClr val="FFCC00"/>
        </a:lt2>
        <a:accent1>
          <a:srgbClr val="FF9900"/>
        </a:accent1>
        <a:accent2>
          <a:srgbClr val="CC9900"/>
        </a:accent2>
        <a:accent3>
          <a:srgbClr val="B2B2B2"/>
        </a:accent3>
        <a:accent4>
          <a:srgbClr val="DADAAE"/>
        </a:accent4>
        <a:accent5>
          <a:srgbClr val="FFCAAA"/>
        </a:accent5>
        <a:accent6>
          <a:srgbClr val="B98A00"/>
        </a:accent6>
        <a:hlink>
          <a:srgbClr val="898743"/>
        </a:hlink>
        <a:folHlink>
          <a:srgbClr val="666633"/>
        </a:folHlink>
      </a:clrScheme>
      <a:clrMap bg1="dk2" tx1="lt1" bg2="dk1" tx2="lt2" accent1="accent1" accent2="accent2" accent3="accent3" accent4="accent4" accent5="accent5" accent6="accent6" hlink="hlink" folHlink="folHlink"/>
    </a:extraClrScheme>
    <a:extraClrScheme>
      <a:clrScheme name="Международный 2">
        <a:dk1>
          <a:srgbClr val="000000"/>
        </a:dk1>
        <a:lt1>
          <a:srgbClr val="FFFFFF"/>
        </a:lt1>
        <a:dk2>
          <a:srgbClr val="CC6600"/>
        </a:dk2>
        <a:lt2>
          <a:srgbClr val="FFFFFF"/>
        </a:lt2>
        <a:accent1>
          <a:srgbClr val="FFFFCC"/>
        </a:accent1>
        <a:accent2>
          <a:srgbClr val="B5E0E3"/>
        </a:accent2>
        <a:accent3>
          <a:srgbClr val="FFFFFF"/>
        </a:accent3>
        <a:accent4>
          <a:srgbClr val="000000"/>
        </a:accent4>
        <a:accent5>
          <a:srgbClr val="FFFFE2"/>
        </a:accent5>
        <a:accent6>
          <a:srgbClr val="A4CBCE"/>
        </a:accent6>
        <a:hlink>
          <a:srgbClr val="E5D093"/>
        </a:hlink>
        <a:folHlink>
          <a:srgbClr val="CCB374"/>
        </a:folHlink>
      </a:clrScheme>
      <a:clrMap bg1="lt1" tx1="dk1" bg2="lt2" tx2="dk2" accent1="accent1" accent2="accent2" accent3="accent3" accent4="accent4" accent5="accent5" accent6="accent6" hlink="hlink" folHlink="folHlink"/>
    </a:extraClrScheme>
    <a:extraClrScheme>
      <a:clrScheme name="Международный 3">
        <a:dk1>
          <a:srgbClr val="000000"/>
        </a:dk1>
        <a:lt1>
          <a:srgbClr val="FFFFFF"/>
        </a:lt1>
        <a:dk2>
          <a:srgbClr val="000000"/>
        </a:dk2>
        <a:lt2>
          <a:srgbClr val="FFFFFF"/>
        </a:lt2>
        <a:accent1>
          <a:srgbClr val="F8F8F8"/>
        </a:accent1>
        <a:accent2>
          <a:srgbClr val="969696"/>
        </a:accent2>
        <a:accent3>
          <a:srgbClr val="FFFFFF"/>
        </a:accent3>
        <a:accent4>
          <a:srgbClr val="000000"/>
        </a:accent4>
        <a:accent5>
          <a:srgbClr val="FBFBFB"/>
        </a:accent5>
        <a:accent6>
          <a:srgbClr val="878787"/>
        </a:accent6>
        <a:hlink>
          <a:srgbClr val="DDDDDD"/>
        </a:hlink>
        <a:folHlink>
          <a:srgbClr val="B2B2B2"/>
        </a:folHlink>
      </a:clrScheme>
      <a:clrMap bg1="lt1" tx1="dk1" bg2="lt2" tx2="dk2" accent1="accent1" accent2="accent2" accent3="accent3" accent4="accent4" accent5="accent5" accent6="accent6" hlink="hlink" folHlink="folHlink"/>
    </a:extraClrScheme>
    <a:extraClrScheme>
      <a:clrScheme name="Международный 4">
        <a:dk1>
          <a:srgbClr val="000000"/>
        </a:dk1>
        <a:lt1>
          <a:srgbClr val="FFFFFF"/>
        </a:lt1>
        <a:dk2>
          <a:srgbClr val="000066"/>
        </a:dk2>
        <a:lt2>
          <a:srgbClr val="FFFFFF"/>
        </a:lt2>
        <a:accent1>
          <a:srgbClr val="FFFFCC"/>
        </a:accent1>
        <a:accent2>
          <a:srgbClr val="B5E0E3"/>
        </a:accent2>
        <a:accent3>
          <a:srgbClr val="FFFFFF"/>
        </a:accent3>
        <a:accent4>
          <a:srgbClr val="000000"/>
        </a:accent4>
        <a:accent5>
          <a:srgbClr val="FFFFE2"/>
        </a:accent5>
        <a:accent6>
          <a:srgbClr val="A4CBCE"/>
        </a:accent6>
        <a:hlink>
          <a:srgbClr val="BFDFFF"/>
        </a:hlink>
        <a:folHlink>
          <a:srgbClr val="99CCFF"/>
        </a:folHlink>
      </a:clrScheme>
      <a:clrMap bg1="lt1" tx1="dk1" bg2="lt2" tx2="dk2" accent1="accent1" accent2="accent2" accent3="accent3" accent4="accent4" accent5="accent5" accent6="accent6" hlink="hlink" folHlink="folHlink"/>
    </a:extraClrScheme>
    <a:extraClrScheme>
      <a:clrScheme name="Международный 5">
        <a:dk1>
          <a:srgbClr val="000000"/>
        </a:dk1>
        <a:lt1>
          <a:srgbClr val="E9E6D9"/>
        </a:lt1>
        <a:dk2>
          <a:srgbClr val="666633"/>
        </a:dk2>
        <a:lt2>
          <a:srgbClr val="CEC7AA"/>
        </a:lt2>
        <a:accent1>
          <a:srgbClr val="FFFFCC"/>
        </a:accent1>
        <a:accent2>
          <a:srgbClr val="B5E0E3"/>
        </a:accent2>
        <a:accent3>
          <a:srgbClr val="F2F0E9"/>
        </a:accent3>
        <a:accent4>
          <a:srgbClr val="000000"/>
        </a:accent4>
        <a:accent5>
          <a:srgbClr val="FFFFE2"/>
        </a:accent5>
        <a:accent6>
          <a:srgbClr val="A4CBCE"/>
        </a:accent6>
        <a:hlink>
          <a:srgbClr val="B6AB82"/>
        </a:hlink>
        <a:folHlink>
          <a:srgbClr val="A0925E"/>
        </a:folHlink>
      </a:clrScheme>
      <a:clrMap bg1="lt1" tx1="dk1" bg2="lt2" tx2="dk2" accent1="accent1" accent2="accent2" accent3="accent3" accent4="accent4" accent5="accent5" accent6="accent6" hlink="hlink" folHlink="folHlink"/>
    </a:extraClrScheme>
    <a:extraClrScheme>
      <a:clrScheme name="Международный 6">
        <a:dk1>
          <a:srgbClr val="1B3753"/>
        </a:dk1>
        <a:lt1>
          <a:srgbClr val="EAEAEA"/>
        </a:lt1>
        <a:dk2>
          <a:srgbClr val="336699"/>
        </a:dk2>
        <a:lt2>
          <a:srgbClr val="FFFFCC"/>
        </a:lt2>
        <a:accent1>
          <a:srgbClr val="BA8E46"/>
        </a:accent1>
        <a:accent2>
          <a:srgbClr val="46C0AF"/>
        </a:accent2>
        <a:accent3>
          <a:srgbClr val="ADB8CA"/>
        </a:accent3>
        <a:accent4>
          <a:srgbClr val="C8C8C8"/>
        </a:accent4>
        <a:accent5>
          <a:srgbClr val="D9C6B0"/>
        </a:accent5>
        <a:accent6>
          <a:srgbClr val="3FAE9E"/>
        </a:accent6>
        <a:hlink>
          <a:srgbClr val="93ACC3"/>
        </a:hlink>
        <a:folHlink>
          <a:srgbClr val="7897B4"/>
        </a:folHlink>
      </a:clrScheme>
      <a:clrMap bg1="dk2" tx1="lt1" bg2="dk1" tx2="lt2" accent1="accent1" accent2="accent2" accent3="accent3" accent4="accent4" accent5="accent5" accent6="accent6" hlink="hlink" folHlink="folHlink"/>
    </a:extraClrScheme>
    <a:extraClrScheme>
      <a:clrScheme name="Международный 7">
        <a:dk1>
          <a:srgbClr val="000000"/>
        </a:dk1>
        <a:lt1>
          <a:srgbClr val="FFFFFF"/>
        </a:lt1>
        <a:dk2>
          <a:srgbClr val="000000"/>
        </a:dk2>
        <a:lt2>
          <a:srgbClr val="FFFFFF"/>
        </a:lt2>
        <a:accent1>
          <a:srgbClr val="FFFFCC"/>
        </a:accent1>
        <a:accent2>
          <a:srgbClr val="FFCC99"/>
        </a:accent2>
        <a:accent3>
          <a:srgbClr val="FFFFFF"/>
        </a:accent3>
        <a:accent4>
          <a:srgbClr val="000000"/>
        </a:accent4>
        <a:accent5>
          <a:srgbClr val="FFFFE2"/>
        </a:accent5>
        <a:accent6>
          <a:srgbClr val="E7B98A"/>
        </a:accent6>
        <a:hlink>
          <a:srgbClr val="FF9999"/>
        </a:hlink>
        <a:folHlink>
          <a:srgbClr val="E06360"/>
        </a:folHlink>
      </a:clrScheme>
      <a:clrMap bg1="lt1" tx1="dk1" bg2="lt2" tx2="dk2" accent1="accent1" accent2="accent2" accent3="accent3" accent4="accent4" accent5="accent5" accent6="accent6" hlink="hlink" folHlink="folHlink"/>
    </a:extraClrScheme>
    <a:extraClrScheme>
      <a:clrScheme name="Международный 8">
        <a:dk1>
          <a:srgbClr val="000000"/>
        </a:dk1>
        <a:lt1>
          <a:srgbClr val="EAEAEA"/>
        </a:lt1>
        <a:dk2>
          <a:srgbClr val="17118B"/>
        </a:dk2>
        <a:lt2>
          <a:srgbClr val="FFFFCC"/>
        </a:lt2>
        <a:accent1>
          <a:srgbClr val="B2B2B2"/>
        </a:accent1>
        <a:accent2>
          <a:srgbClr val="54ABB2"/>
        </a:accent2>
        <a:accent3>
          <a:srgbClr val="ABAAC4"/>
        </a:accent3>
        <a:accent4>
          <a:srgbClr val="C8C8C8"/>
        </a:accent4>
        <a:accent5>
          <a:srgbClr val="D5D5D5"/>
        </a:accent5>
        <a:accent6>
          <a:srgbClr val="4B9BA1"/>
        </a:accent6>
        <a:hlink>
          <a:srgbClr val="4F49A3"/>
        </a:hlink>
        <a:folHlink>
          <a:srgbClr val="2E2573"/>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Wheat">
  <a:themeElements>
    <a:clrScheme name="Wheat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eat">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1"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1" u="none" strike="noStrike" cap="none" normalizeH="0" baseline="0" smtClean="0">
            <a:ln>
              <a:noFill/>
            </a:ln>
            <a:solidFill>
              <a:schemeClr val="tx1"/>
            </a:solidFill>
            <a:effectLst/>
            <a:latin typeface="Arial" pitchFamily="34" charset="0"/>
          </a:defRPr>
        </a:defPPr>
      </a:lstStyle>
    </a:lnDef>
  </a:objectDefaults>
  <a:extraClrSchemeLst>
    <a:extraClrScheme>
      <a:clrScheme name="Wheat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eat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eat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eat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eat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Занавес">
  <a:themeElements>
    <a:clrScheme name="Занавес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fontScheme name="Занавес">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Занавес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Занавес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Занавес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Занавес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Занавес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Занавес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Занавес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Занавес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Занавес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Тетрадь">
  <a:themeElements>
    <a:clrScheme name="Тетрадь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fontScheme name="Тетрадь">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Тетрадь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Тетрадь 2">
        <a:dk1>
          <a:srgbClr val="000000"/>
        </a:dk1>
        <a:lt1>
          <a:srgbClr val="FFFFFF"/>
        </a:lt1>
        <a:dk2>
          <a:srgbClr val="221304"/>
        </a:dk2>
        <a:lt2>
          <a:srgbClr val="CBBD83"/>
        </a:lt2>
        <a:accent1>
          <a:srgbClr val="A1BD69"/>
        </a:accent1>
        <a:accent2>
          <a:srgbClr val="3694B6"/>
        </a:accent2>
        <a:accent3>
          <a:srgbClr val="FFFFF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Тетрадь 3">
        <a:dk1>
          <a:srgbClr val="000000"/>
        </a:dk1>
        <a:lt1>
          <a:srgbClr val="FFFFFF"/>
        </a:lt1>
        <a:dk2>
          <a:srgbClr val="000000"/>
        </a:dk2>
        <a:lt2>
          <a:srgbClr val="DDDDDD"/>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Салют">
  <a:themeElements>
    <a:clrScheme name="Салют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fontScheme name="Салют">
      <a:majorFont>
        <a:latin typeface="Arial Black"/>
        <a:ea typeface=""/>
        <a:cs typeface=""/>
      </a:majorFont>
      <a:minorFont>
        <a:latin typeface="Arial Black"/>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алют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Салют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Салют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Салют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Салют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Салют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Бамбук">
  <a:themeElements>
    <a:clrScheme name="Бамбук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fontScheme name="Бамбук">
      <a:majorFont>
        <a:latin typeface="Arial Black"/>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Sylfae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Sylfaen" pitchFamily="18" charset="0"/>
          </a:defRPr>
        </a:defPPr>
      </a:lstStyle>
    </a:lnDef>
  </a:objectDefaults>
  <a:extraClrSchemeLst>
    <a:extraClrScheme>
      <a:clrScheme name="Бамбук 1">
        <a:dk1>
          <a:srgbClr val="000000"/>
        </a:dk1>
        <a:lt1>
          <a:srgbClr val="FFFFFF"/>
        </a:lt1>
        <a:dk2>
          <a:srgbClr val="396F39"/>
        </a:dk2>
        <a:lt2>
          <a:srgbClr val="FFCC00"/>
        </a:lt2>
        <a:accent1>
          <a:srgbClr val="009900"/>
        </a:accent1>
        <a:accent2>
          <a:srgbClr val="CC9900"/>
        </a:accent2>
        <a:accent3>
          <a:srgbClr val="AEBBAE"/>
        </a:accent3>
        <a:accent4>
          <a:srgbClr val="DADADA"/>
        </a:accent4>
        <a:accent5>
          <a:srgbClr val="AACAAA"/>
        </a:accent5>
        <a:accent6>
          <a:srgbClr val="B98A00"/>
        </a:accent6>
        <a:hlink>
          <a:srgbClr val="FF3300"/>
        </a:hlink>
        <a:folHlink>
          <a:srgbClr val="663300"/>
        </a:folHlink>
      </a:clrScheme>
      <a:clrMap bg1="dk2" tx1="lt1" bg2="dk1" tx2="lt2" accent1="accent1" accent2="accent2" accent3="accent3" accent4="accent4" accent5="accent5" accent6="accent6" hlink="hlink" folHlink="folHlink"/>
    </a:extraClrScheme>
    <a:extraClrScheme>
      <a:clrScheme name="Бамбук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clrMap bg1="lt1" tx1="dk1" bg2="lt2" tx2="dk2" accent1="accent1" accent2="accent2" accent3="accent3" accent4="accent4" accent5="accent5" accent6="accent6" hlink="hlink" folHlink="folHlink"/>
    </a:extraClrScheme>
    <a:extraClrScheme>
      <a:clrScheme name="Бамбук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Бамбук 4">
        <a:dk1>
          <a:srgbClr val="000000"/>
        </a:dk1>
        <a:lt1>
          <a:srgbClr val="FFFFFF"/>
        </a:lt1>
        <a:dk2>
          <a:srgbClr val="FF0000"/>
        </a:dk2>
        <a:lt2>
          <a:srgbClr val="800000"/>
        </a:lt2>
        <a:accent1>
          <a:srgbClr val="008000"/>
        </a:accent1>
        <a:accent2>
          <a:srgbClr val="FF9900"/>
        </a:accent2>
        <a:accent3>
          <a:srgbClr val="FFFFFF"/>
        </a:accent3>
        <a:accent4>
          <a:srgbClr val="000000"/>
        </a:accent4>
        <a:accent5>
          <a:srgbClr val="AAC0AA"/>
        </a:accent5>
        <a:accent6>
          <a:srgbClr val="E78A00"/>
        </a:accent6>
        <a:hlink>
          <a:srgbClr val="CC3300"/>
        </a:hlink>
        <a:folHlink>
          <a:srgbClr val="6633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Company Handbook">
  <a:themeElements>
    <a:clrScheme name="Company Handbook 1">
      <a:dk1>
        <a:srgbClr val="00354E"/>
      </a:dk1>
      <a:lt1>
        <a:srgbClr val="EAEAEA"/>
      </a:lt1>
      <a:dk2>
        <a:srgbClr val="006699"/>
      </a:dk2>
      <a:lt2>
        <a:srgbClr val="CCECFF"/>
      </a:lt2>
      <a:accent1>
        <a:srgbClr val="006699"/>
      </a:accent1>
      <a:accent2>
        <a:srgbClr val="6699FF"/>
      </a:accent2>
      <a:accent3>
        <a:srgbClr val="AAB8CA"/>
      </a:accent3>
      <a:accent4>
        <a:srgbClr val="C8C8C8"/>
      </a:accent4>
      <a:accent5>
        <a:srgbClr val="AAB8CA"/>
      </a:accent5>
      <a:accent6>
        <a:srgbClr val="5C8AE7"/>
      </a:accent6>
      <a:hlink>
        <a:srgbClr val="CCCCFF"/>
      </a:hlink>
      <a:folHlink>
        <a:srgbClr val="5E6FD4"/>
      </a:folHlink>
    </a:clrScheme>
    <a:fontScheme name="Company Handbook">
      <a:majorFont>
        <a:latin typeface="Arial Black"/>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ompany Handbook 1">
        <a:dk1>
          <a:srgbClr val="00354E"/>
        </a:dk1>
        <a:lt1>
          <a:srgbClr val="EAEAEA"/>
        </a:lt1>
        <a:dk2>
          <a:srgbClr val="006699"/>
        </a:dk2>
        <a:lt2>
          <a:srgbClr val="CCECFF"/>
        </a:lt2>
        <a:accent1>
          <a:srgbClr val="006699"/>
        </a:accent1>
        <a:accent2>
          <a:srgbClr val="6699FF"/>
        </a:accent2>
        <a:accent3>
          <a:srgbClr val="AAB8CA"/>
        </a:accent3>
        <a:accent4>
          <a:srgbClr val="C8C8C8"/>
        </a:accent4>
        <a:accent5>
          <a:srgbClr val="AAB8CA"/>
        </a:accent5>
        <a:accent6>
          <a:srgbClr val="5C8AE7"/>
        </a:accent6>
        <a:hlink>
          <a:srgbClr val="CCCCFF"/>
        </a:hlink>
        <a:folHlink>
          <a:srgbClr val="5E6FD4"/>
        </a:folHlink>
      </a:clrScheme>
      <a:clrMap bg1="dk2" tx1="lt1" bg2="dk1" tx2="lt2" accent1="accent1" accent2="accent2" accent3="accent3" accent4="accent4" accent5="accent5" accent6="accent6" hlink="hlink" folHlink="folHlink"/>
    </a:extraClrScheme>
    <a:extraClrScheme>
      <a:clrScheme name="Company Handbook 2">
        <a:dk1>
          <a:srgbClr val="000080"/>
        </a:dk1>
        <a:lt1>
          <a:srgbClr val="FFFFFF"/>
        </a:lt1>
        <a:dk2>
          <a:srgbClr val="3366CC"/>
        </a:dk2>
        <a:lt2>
          <a:srgbClr val="7A7C93"/>
        </a:lt2>
        <a:accent1>
          <a:srgbClr val="006699"/>
        </a:accent1>
        <a:accent2>
          <a:srgbClr val="6699FF"/>
        </a:accent2>
        <a:accent3>
          <a:srgbClr val="FFFFFF"/>
        </a:accent3>
        <a:accent4>
          <a:srgbClr val="00006C"/>
        </a:accent4>
        <a:accent5>
          <a:srgbClr val="AAB8CA"/>
        </a:accent5>
        <a:accent6>
          <a:srgbClr val="5C8AE7"/>
        </a:accent6>
        <a:hlink>
          <a:srgbClr val="9933FF"/>
        </a:hlink>
        <a:folHlink>
          <a:srgbClr val="CCCCFF"/>
        </a:folHlink>
      </a:clrScheme>
      <a:clrMap bg1="lt1" tx1="dk1" bg2="lt2" tx2="dk2" accent1="accent1" accent2="accent2" accent3="accent3" accent4="accent4" accent5="accent5" accent6="accent6" hlink="hlink" folHlink="folHlink"/>
    </a:extraClrScheme>
    <a:extraClrScheme>
      <a:clrScheme name="Company Handbook 3">
        <a:dk1>
          <a:srgbClr val="000000"/>
        </a:dk1>
        <a:lt1>
          <a:srgbClr val="FFFFFF"/>
        </a:lt1>
        <a:dk2>
          <a:srgbClr val="000000"/>
        </a:dk2>
        <a:lt2>
          <a:srgbClr val="868686"/>
        </a:lt2>
        <a:accent1>
          <a:srgbClr val="969696"/>
        </a:accent1>
        <a:accent2>
          <a:srgbClr val="CBCBCB"/>
        </a:accent2>
        <a:accent3>
          <a:srgbClr val="FFFFFF"/>
        </a:accent3>
        <a:accent4>
          <a:srgbClr val="000000"/>
        </a:accent4>
        <a:accent5>
          <a:srgbClr val="C9C9C9"/>
        </a:accent5>
        <a:accent6>
          <a:srgbClr val="B8B8B8"/>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Company Handbook 4">
        <a:dk1>
          <a:srgbClr val="660066"/>
        </a:dk1>
        <a:lt1>
          <a:srgbClr val="EAEAEA"/>
        </a:lt1>
        <a:dk2>
          <a:srgbClr val="3366CC"/>
        </a:dk2>
        <a:lt2>
          <a:srgbClr val="7A7C93"/>
        </a:lt2>
        <a:accent1>
          <a:srgbClr val="00CCCC"/>
        </a:accent1>
        <a:accent2>
          <a:srgbClr val="CC66FF"/>
        </a:accent2>
        <a:accent3>
          <a:srgbClr val="F3F3F3"/>
        </a:accent3>
        <a:accent4>
          <a:srgbClr val="560056"/>
        </a:accent4>
        <a:accent5>
          <a:srgbClr val="AAE2E2"/>
        </a:accent5>
        <a:accent6>
          <a:srgbClr val="B95CE7"/>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Company Handbook 5">
        <a:dk1>
          <a:srgbClr val="00354E"/>
        </a:dk1>
        <a:lt1>
          <a:srgbClr val="EAEAEA"/>
        </a:lt1>
        <a:dk2>
          <a:srgbClr val="6D67AA"/>
        </a:dk2>
        <a:lt2>
          <a:srgbClr val="CCCCFF"/>
        </a:lt2>
        <a:accent1>
          <a:srgbClr val="6600CC"/>
        </a:accent1>
        <a:accent2>
          <a:srgbClr val="9999FF"/>
        </a:accent2>
        <a:accent3>
          <a:srgbClr val="BAB8D2"/>
        </a:accent3>
        <a:accent4>
          <a:srgbClr val="C8C8C8"/>
        </a:accent4>
        <a:accent5>
          <a:srgbClr val="B8AAE2"/>
        </a:accent5>
        <a:accent6>
          <a:srgbClr val="8A8AE7"/>
        </a:accent6>
        <a:hlink>
          <a:srgbClr val="CCCCFF"/>
        </a:hlink>
        <a:folHlink>
          <a:srgbClr val="9D70B8"/>
        </a:folHlink>
      </a:clrScheme>
      <a:clrMap bg1="dk2" tx1="lt1" bg2="dk1" tx2="lt2" accent1="accent1" accent2="accent2" accent3="accent3" accent4="accent4" accent5="accent5" accent6="accent6" hlink="hlink" folHlink="folHlink"/>
    </a:extraClrScheme>
    <a:extraClrScheme>
      <a:clrScheme name="Company Handbook 6">
        <a:dk1>
          <a:srgbClr val="003366"/>
        </a:dk1>
        <a:lt1>
          <a:srgbClr val="EAEAEA"/>
        </a:lt1>
        <a:dk2>
          <a:srgbClr val="009999"/>
        </a:dk2>
        <a:lt2>
          <a:srgbClr val="FFFFFF"/>
        </a:lt2>
        <a:accent1>
          <a:srgbClr val="008080"/>
        </a:accent1>
        <a:accent2>
          <a:srgbClr val="00CCCC"/>
        </a:accent2>
        <a:accent3>
          <a:srgbClr val="AACACA"/>
        </a:accent3>
        <a:accent4>
          <a:srgbClr val="C8C8C8"/>
        </a:accent4>
        <a:accent5>
          <a:srgbClr val="AAC0C0"/>
        </a:accent5>
        <a:accent6>
          <a:srgbClr val="00B9B9"/>
        </a:accent6>
        <a:hlink>
          <a:srgbClr val="A7DDE1"/>
        </a:hlink>
        <a:folHlink>
          <a:srgbClr val="FF99FF"/>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Рисовая бумага">
  <a:themeElements>
    <a:clrScheme name="Рисовая бумага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fontScheme name="Рисовая бумага">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Рисовая бумага 1">
        <a:dk1>
          <a:srgbClr val="9D9475"/>
        </a:dk1>
        <a:lt1>
          <a:srgbClr val="333333"/>
        </a:lt1>
        <a:dk2>
          <a:srgbClr val="333300"/>
        </a:dk2>
        <a:lt2>
          <a:srgbClr val="333333"/>
        </a:lt2>
        <a:accent1>
          <a:srgbClr val="B3C39F"/>
        </a:accent1>
        <a:accent2>
          <a:srgbClr val="DCD9CE"/>
        </a:accent2>
        <a:accent3>
          <a:srgbClr val="ADADAA"/>
        </a:accent3>
        <a:accent4>
          <a:srgbClr val="2A2A2A"/>
        </a:accent4>
        <a:accent5>
          <a:srgbClr val="D6DECD"/>
        </a:accent5>
        <a:accent6>
          <a:srgbClr val="C7C4BA"/>
        </a:accent6>
        <a:hlink>
          <a:srgbClr val="CC9900"/>
        </a:hlink>
        <a:folHlink>
          <a:srgbClr val="ADA68B"/>
        </a:folHlink>
      </a:clrScheme>
      <a:clrMap bg1="dk2" tx1="lt1" bg2="dk1" tx2="lt2" accent1="accent1" accent2="accent2" accent3="accent3" accent4="accent4" accent5="accent5" accent6="accent6" hlink="hlink" folHlink="folHlink"/>
    </a:extraClrScheme>
    <a:extraClrScheme>
      <a:clrScheme name="Рисовая бумага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clrMap bg1="lt1" tx1="dk1" bg2="lt2" tx2="dk2" accent1="accent1" accent2="accent2" accent3="accent3" accent4="accent4" accent5="accent5" accent6="accent6" hlink="hlink" folHlink="folHlink"/>
    </a:extraClrScheme>
    <a:extraClrScheme>
      <a:clrScheme name="Рисовая бумага 3">
        <a:dk1>
          <a:srgbClr val="000000"/>
        </a:dk1>
        <a:lt1>
          <a:srgbClr val="F8F8F8"/>
        </a:lt1>
        <a:dk2>
          <a:srgbClr val="333333"/>
        </a:dk2>
        <a:lt2>
          <a:srgbClr val="5F5F5F"/>
        </a:lt2>
        <a:accent1>
          <a:srgbClr val="DDDDDD"/>
        </a:accent1>
        <a:accent2>
          <a:srgbClr val="808080"/>
        </a:accent2>
        <a:accent3>
          <a:srgbClr val="FBFBFB"/>
        </a:accent3>
        <a:accent4>
          <a:srgbClr val="000000"/>
        </a:accent4>
        <a:accent5>
          <a:srgbClr val="EBEBEB"/>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Рисовая бумага 4">
        <a:dk1>
          <a:srgbClr val="00264C"/>
        </a:dk1>
        <a:lt1>
          <a:srgbClr val="FFFFFF"/>
        </a:lt1>
        <a:dk2>
          <a:srgbClr val="333333"/>
        </a:dk2>
        <a:lt2>
          <a:srgbClr val="2E697E"/>
        </a:lt2>
        <a:accent1>
          <a:srgbClr val="BAC8AA"/>
        </a:accent1>
        <a:accent2>
          <a:srgbClr val="6E9883"/>
        </a:accent2>
        <a:accent3>
          <a:srgbClr val="FFFFFF"/>
        </a:accent3>
        <a:accent4>
          <a:srgbClr val="001F40"/>
        </a:accent4>
        <a:accent5>
          <a:srgbClr val="D9E0D2"/>
        </a:accent5>
        <a:accent6>
          <a:srgbClr val="638976"/>
        </a:accent6>
        <a:hlink>
          <a:srgbClr val="CC9900"/>
        </a:hlink>
        <a:folHlink>
          <a:srgbClr val="7DAECF"/>
        </a:folHlink>
      </a:clrScheme>
      <a:clrMap bg1="lt1" tx1="dk1" bg2="lt2" tx2="dk2" accent1="accent1" accent2="accent2" accent3="accent3" accent4="accent4" accent5="accent5" accent6="accent6" hlink="hlink" folHlink="folHlink"/>
    </a:extraClrScheme>
    <a:extraClrScheme>
      <a:clrScheme name="Рисовая бумага 5">
        <a:dk1>
          <a:srgbClr val="20374E"/>
        </a:dk1>
        <a:lt1>
          <a:srgbClr val="DCE4D2"/>
        </a:lt1>
        <a:dk2>
          <a:srgbClr val="333333"/>
        </a:dk2>
        <a:lt2>
          <a:srgbClr val="524C46"/>
        </a:lt2>
        <a:accent1>
          <a:srgbClr val="C9C491"/>
        </a:accent1>
        <a:accent2>
          <a:srgbClr val="8A776A"/>
        </a:accent2>
        <a:accent3>
          <a:srgbClr val="EBEFE5"/>
        </a:accent3>
        <a:accent4>
          <a:srgbClr val="1A2D41"/>
        </a:accent4>
        <a:accent5>
          <a:srgbClr val="E1DEC7"/>
        </a:accent5>
        <a:accent6>
          <a:srgbClr val="7D6B5F"/>
        </a:accent6>
        <a:hlink>
          <a:srgbClr val="67895F"/>
        </a:hlink>
        <a:folHlink>
          <a:srgbClr val="4D4D4D"/>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Водоворот">
  <a:themeElements>
    <a:clrScheme name="Водоворот.pot 1">
      <a:dk1>
        <a:srgbClr val="000066"/>
      </a:dk1>
      <a:lt1>
        <a:srgbClr val="CCECFF"/>
      </a:lt1>
      <a:dk2>
        <a:srgbClr val="0000CC"/>
      </a:dk2>
      <a:lt2>
        <a:srgbClr val="CCFFFF"/>
      </a:lt2>
      <a:accent1>
        <a:srgbClr val="CC99FF"/>
      </a:accent1>
      <a:accent2>
        <a:srgbClr val="9999FF"/>
      </a:accent2>
      <a:accent3>
        <a:srgbClr val="AAAAE2"/>
      </a:accent3>
      <a:accent4>
        <a:srgbClr val="AEC9DA"/>
      </a:accent4>
      <a:accent5>
        <a:srgbClr val="E2CAFF"/>
      </a:accent5>
      <a:accent6>
        <a:srgbClr val="8A8AE7"/>
      </a:accent6>
      <a:hlink>
        <a:srgbClr val="99CCFF"/>
      </a:hlink>
      <a:folHlink>
        <a:srgbClr val="0066FF"/>
      </a:folHlink>
    </a:clrScheme>
    <a:fontScheme name="Водоворот.pot">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5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52"/>
          </a:defRPr>
        </a:defPPr>
      </a:lstStyle>
    </a:lnDef>
  </a:objectDefaults>
  <a:extraClrSchemeLst>
    <a:extraClrScheme>
      <a:clrScheme name="Водоворот.pot 1">
        <a:dk1>
          <a:srgbClr val="000066"/>
        </a:dk1>
        <a:lt1>
          <a:srgbClr val="CCECFF"/>
        </a:lt1>
        <a:dk2>
          <a:srgbClr val="0000CC"/>
        </a:dk2>
        <a:lt2>
          <a:srgbClr val="CCFFFF"/>
        </a:lt2>
        <a:accent1>
          <a:srgbClr val="CC99FF"/>
        </a:accent1>
        <a:accent2>
          <a:srgbClr val="9999FF"/>
        </a:accent2>
        <a:accent3>
          <a:srgbClr val="AAAAE2"/>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Водоворот.pot 2">
        <a:dk1>
          <a:srgbClr val="000066"/>
        </a:dk1>
        <a:lt1>
          <a:srgbClr val="CCECFF"/>
        </a:lt1>
        <a:dk2>
          <a:srgbClr val="6699FF"/>
        </a:dk2>
        <a:lt2>
          <a:srgbClr val="CCFFFF"/>
        </a:lt2>
        <a:accent1>
          <a:srgbClr val="CC99FF"/>
        </a:accent1>
        <a:accent2>
          <a:srgbClr val="9999FF"/>
        </a:accent2>
        <a:accent3>
          <a:srgbClr val="B8CAFF"/>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Водоворот.po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Граница">
  <a:themeElements>
    <a:clrScheme name="Граница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fontScheme name="Граница">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Граница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Граница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Граница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Граница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Граница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Граница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Граница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Граница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Граница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Тарелка">
  <a:themeElements>
    <a:clrScheme name="Тарелка 3">
      <a:dk1>
        <a:srgbClr val="495630"/>
      </a:dk1>
      <a:lt1>
        <a:srgbClr val="FFFFCC"/>
      </a:lt1>
      <a:dk2>
        <a:srgbClr val="2D361C"/>
      </a:dk2>
      <a:lt2>
        <a:srgbClr val="BAD38D"/>
      </a:lt2>
      <a:accent1>
        <a:srgbClr val="68803E"/>
      </a:accent1>
      <a:accent2>
        <a:srgbClr val="556636"/>
      </a:accent2>
      <a:accent3>
        <a:srgbClr val="ADAEAB"/>
      </a:accent3>
      <a:accent4>
        <a:srgbClr val="DADAAE"/>
      </a:accent4>
      <a:accent5>
        <a:srgbClr val="B9C0AF"/>
      </a:accent5>
      <a:accent6>
        <a:srgbClr val="4C5C30"/>
      </a:accent6>
      <a:hlink>
        <a:srgbClr val="339933"/>
      </a:hlink>
      <a:folHlink>
        <a:srgbClr val="D9D400"/>
      </a:folHlink>
    </a:clrScheme>
    <a:fontScheme name="Тарелка">
      <a:majorFont>
        <a:latin typeface="Arial"/>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арелка 1">
        <a:dk1>
          <a:srgbClr val="660000"/>
        </a:dk1>
        <a:lt1>
          <a:srgbClr val="FFFFFF"/>
        </a:lt1>
        <a:dk2>
          <a:srgbClr val="A80000"/>
        </a:dk2>
        <a:lt2>
          <a:srgbClr val="FFFF99"/>
        </a:lt2>
        <a:accent1>
          <a:srgbClr val="FF6600"/>
        </a:accent1>
        <a:accent2>
          <a:srgbClr val="6A0000"/>
        </a:accent2>
        <a:accent3>
          <a:srgbClr val="D1AAAA"/>
        </a:accent3>
        <a:accent4>
          <a:srgbClr val="DADADA"/>
        </a:accent4>
        <a:accent5>
          <a:srgbClr val="FFB8AA"/>
        </a:accent5>
        <a:accent6>
          <a:srgbClr val="5F00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
      <a:clrScheme name="Тарелка 2">
        <a:dk1>
          <a:srgbClr val="6A4700"/>
        </a:dk1>
        <a:lt1>
          <a:srgbClr val="FFFFFF"/>
        </a:lt1>
        <a:dk2>
          <a:srgbClr val="522900"/>
        </a:dk2>
        <a:lt2>
          <a:srgbClr val="FFFF99"/>
        </a:lt2>
        <a:accent1>
          <a:srgbClr val="CC9900"/>
        </a:accent1>
        <a:accent2>
          <a:srgbClr val="9C7300"/>
        </a:accent2>
        <a:accent3>
          <a:srgbClr val="B3ACAA"/>
        </a:accent3>
        <a:accent4>
          <a:srgbClr val="DADADA"/>
        </a:accent4>
        <a:accent5>
          <a:srgbClr val="E2CAAA"/>
        </a:accent5>
        <a:accent6>
          <a:srgbClr val="8D6800"/>
        </a:accent6>
        <a:hlink>
          <a:srgbClr val="FF9900"/>
        </a:hlink>
        <a:folHlink>
          <a:srgbClr val="FFFF66"/>
        </a:folHlink>
      </a:clrScheme>
      <a:clrMap bg1="dk2" tx1="lt1" bg2="dk1" tx2="lt2" accent1="accent1" accent2="accent2" accent3="accent3" accent4="accent4" accent5="accent5" accent6="accent6" hlink="hlink" folHlink="folHlink"/>
    </a:extraClrScheme>
    <a:extraClrScheme>
      <a:clrScheme name="Тарелка 3">
        <a:dk1>
          <a:srgbClr val="495630"/>
        </a:dk1>
        <a:lt1>
          <a:srgbClr val="FFFFCC"/>
        </a:lt1>
        <a:dk2>
          <a:srgbClr val="2D361C"/>
        </a:dk2>
        <a:lt2>
          <a:srgbClr val="BAD38D"/>
        </a:lt2>
        <a:accent1>
          <a:srgbClr val="68803E"/>
        </a:accent1>
        <a:accent2>
          <a:srgbClr val="556636"/>
        </a:accent2>
        <a:accent3>
          <a:srgbClr val="ADAEAB"/>
        </a:accent3>
        <a:accent4>
          <a:srgbClr val="DADAAE"/>
        </a:accent4>
        <a:accent5>
          <a:srgbClr val="B9C0AF"/>
        </a:accent5>
        <a:accent6>
          <a:srgbClr val="4C5C30"/>
        </a:accent6>
        <a:hlink>
          <a:srgbClr val="339933"/>
        </a:hlink>
        <a:folHlink>
          <a:srgbClr val="D9D400"/>
        </a:folHlink>
      </a:clrScheme>
      <a:clrMap bg1="dk2" tx1="lt1" bg2="dk1" tx2="lt2" accent1="accent1" accent2="accent2" accent3="accent3" accent4="accent4" accent5="accent5" accent6="accent6" hlink="hlink" folHlink="folHlink"/>
    </a:extraClrScheme>
    <a:extraClrScheme>
      <a:clrScheme name="Тарелка 4">
        <a:dk1>
          <a:srgbClr val="666A5C"/>
        </a:dk1>
        <a:lt1>
          <a:srgbClr val="FFFFFF"/>
        </a:lt1>
        <a:dk2>
          <a:srgbClr val="757868"/>
        </a:dk2>
        <a:lt2>
          <a:srgbClr val="C4C3AA"/>
        </a:lt2>
        <a:accent1>
          <a:srgbClr val="9AC2C0"/>
        </a:accent1>
        <a:accent2>
          <a:srgbClr val="4D4F45"/>
        </a:accent2>
        <a:accent3>
          <a:srgbClr val="BDBEB9"/>
        </a:accent3>
        <a:accent4>
          <a:srgbClr val="DADADA"/>
        </a:accent4>
        <a:accent5>
          <a:srgbClr val="CADDDC"/>
        </a:accent5>
        <a:accent6>
          <a:srgbClr val="45473E"/>
        </a:accent6>
        <a:hlink>
          <a:srgbClr val="009999"/>
        </a:hlink>
        <a:folHlink>
          <a:srgbClr val="BFCB4F"/>
        </a:folHlink>
      </a:clrScheme>
      <a:clrMap bg1="dk2" tx1="lt1" bg2="dk1" tx2="lt2" accent1="accent1" accent2="accent2" accent3="accent3" accent4="accent4" accent5="accent5" accent6="accent6" hlink="hlink" folHlink="folHlink"/>
    </a:extraClrScheme>
    <a:extraClrScheme>
      <a:clrScheme name="Тарелка 5">
        <a:dk1>
          <a:srgbClr val="006664"/>
        </a:dk1>
        <a:lt1>
          <a:srgbClr val="FFFFFF"/>
        </a:lt1>
        <a:dk2>
          <a:srgbClr val="00908D"/>
        </a:dk2>
        <a:lt2>
          <a:srgbClr val="ADE5CD"/>
        </a:lt2>
        <a:accent1>
          <a:srgbClr val="00CCFF"/>
        </a:accent1>
        <a:accent2>
          <a:srgbClr val="006666"/>
        </a:accent2>
        <a:accent3>
          <a:srgbClr val="AAC6C5"/>
        </a:accent3>
        <a:accent4>
          <a:srgbClr val="DADADA"/>
        </a:accent4>
        <a:accent5>
          <a:srgbClr val="AAE2FF"/>
        </a:accent5>
        <a:accent6>
          <a:srgbClr val="005C5C"/>
        </a:accent6>
        <a:hlink>
          <a:srgbClr val="6DD8DB"/>
        </a:hlink>
        <a:folHlink>
          <a:srgbClr val="C5E2FF"/>
        </a:folHlink>
      </a:clrScheme>
      <a:clrMap bg1="dk2" tx1="lt1" bg2="dk1" tx2="lt2" accent1="accent1" accent2="accent2" accent3="accent3" accent4="accent4" accent5="accent5" accent6="accent6" hlink="hlink" folHlink="folHlink"/>
    </a:extraClrScheme>
    <a:extraClrScheme>
      <a:clrScheme name="Тарелка 6">
        <a:dk1>
          <a:srgbClr val="000000"/>
        </a:dk1>
        <a:lt1>
          <a:srgbClr val="DDDCC5"/>
        </a:lt1>
        <a:dk2>
          <a:srgbClr val="000000"/>
        </a:dk2>
        <a:lt2>
          <a:srgbClr val="B9B695"/>
        </a:lt2>
        <a:accent1>
          <a:srgbClr val="EAEBE9"/>
        </a:accent1>
        <a:accent2>
          <a:srgbClr val="BFBFAB"/>
        </a:accent2>
        <a:accent3>
          <a:srgbClr val="EBEBDF"/>
        </a:accent3>
        <a:accent4>
          <a:srgbClr val="000000"/>
        </a:accent4>
        <a:accent5>
          <a:srgbClr val="F3F3F2"/>
        </a:accent5>
        <a:accent6>
          <a:srgbClr val="ADAD9B"/>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Тарелка 7">
        <a:dk1>
          <a:srgbClr val="000000"/>
        </a:dk1>
        <a:lt1>
          <a:srgbClr val="FFFFFF"/>
        </a:lt1>
        <a:dk2>
          <a:srgbClr val="000000"/>
        </a:dk2>
        <a:lt2>
          <a:srgbClr val="B2B2B2"/>
        </a:lt2>
        <a:accent1>
          <a:srgbClr val="336699"/>
        </a:accent1>
        <a:accent2>
          <a:srgbClr val="5F5F5F"/>
        </a:accent2>
        <a:accent3>
          <a:srgbClr val="AAAAAA"/>
        </a:accent3>
        <a:accent4>
          <a:srgbClr val="DADADA"/>
        </a:accent4>
        <a:accent5>
          <a:srgbClr val="ADB8CA"/>
        </a:accent5>
        <a:accent6>
          <a:srgbClr val="555555"/>
        </a:accent6>
        <a:hlink>
          <a:srgbClr val="BBE5FF"/>
        </a:hlink>
        <a:folHlink>
          <a:srgbClr val="B6B3E1"/>
        </a:folHlink>
      </a:clrScheme>
      <a:clrMap bg1="dk2" tx1="lt1" bg2="dk1" tx2="lt2" accent1="accent1" accent2="accent2" accent3="accent3" accent4="accent4" accent5="accent5" accent6="accent6" hlink="hlink" folHlink="folHlink"/>
    </a:extraClrScheme>
    <a:extraClrScheme>
      <a:clrScheme name="Тарелка 8">
        <a:dk1>
          <a:srgbClr val="000090"/>
        </a:dk1>
        <a:lt1>
          <a:srgbClr val="EAEAEA"/>
        </a:lt1>
        <a:dk2>
          <a:srgbClr val="3A3AB2"/>
        </a:dk2>
        <a:lt2>
          <a:srgbClr val="CAD4DC"/>
        </a:lt2>
        <a:accent1>
          <a:srgbClr val="3974AF"/>
        </a:accent1>
        <a:accent2>
          <a:srgbClr val="232369"/>
        </a:accent2>
        <a:accent3>
          <a:srgbClr val="AEAED5"/>
        </a:accent3>
        <a:accent4>
          <a:srgbClr val="C8C8C8"/>
        </a:accent4>
        <a:accent5>
          <a:srgbClr val="AEBCD4"/>
        </a:accent5>
        <a:accent6>
          <a:srgbClr val="1F1F5E"/>
        </a:accent6>
        <a:hlink>
          <a:srgbClr val="00CCFF"/>
        </a:hlink>
        <a:folHlink>
          <a:srgbClr val="6699FF"/>
        </a:folHlink>
      </a:clrScheme>
      <a:clrMap bg1="dk2" tx1="lt1" bg2="dk1" tx2="lt2" accent1="accent1" accent2="accent2" accent3="accent3" accent4="accent4" accent5="accent5" accent6="accent6" hlink="hlink" folHlink="folHlink"/>
    </a:extraClrScheme>
    <a:extraClrScheme>
      <a:clrScheme name="Тарелка 9">
        <a:dk1>
          <a:srgbClr val="9C9C9C"/>
        </a:dk1>
        <a:lt1>
          <a:srgbClr val="FFFFFF"/>
        </a:lt1>
        <a:dk2>
          <a:srgbClr val="8696CA"/>
        </a:dk2>
        <a:lt2>
          <a:srgbClr val="FFFFFF"/>
        </a:lt2>
        <a:accent1>
          <a:srgbClr val="97D1D5"/>
        </a:accent1>
        <a:accent2>
          <a:srgbClr val="666699"/>
        </a:accent2>
        <a:accent3>
          <a:srgbClr val="C3C9E1"/>
        </a:accent3>
        <a:accent4>
          <a:srgbClr val="DADADA"/>
        </a:accent4>
        <a:accent5>
          <a:srgbClr val="C9E5E7"/>
        </a:accent5>
        <a:accent6>
          <a:srgbClr val="5C5C8A"/>
        </a:accent6>
        <a:hlink>
          <a:srgbClr val="0000FF"/>
        </a:hlink>
        <a:folHlink>
          <a:srgbClr val="0099FF"/>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Клен">
  <a:themeElements>
    <a:clrScheme name="Клен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fontScheme name="Клен">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Клен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Клен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Клен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Клен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Клен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Клен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Клен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Клен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Клен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Clouds">
  <a:themeElements>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Clouds">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Clouds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louds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Clouds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Clouds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Clouds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Clouds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Clouds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Clouds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Орбита">
  <a:themeElements>
    <a:clrScheme name="Орбита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Орбита">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рбита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Орбита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Орбита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Орбита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рбита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Орбита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Орбита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Орбита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Орбита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Сумерки">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умерки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Сумерки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Сумерки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Сумерки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Сумерки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Сумерки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Сумерки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Сумерки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Ленты">
  <a:themeElements>
    <a:clrScheme name="Ленты 1">
      <a:dk1>
        <a:srgbClr val="220011"/>
      </a:dk1>
      <a:lt1>
        <a:srgbClr val="FFFFCC"/>
      </a:lt1>
      <a:dk2>
        <a:srgbClr val="660033"/>
      </a:dk2>
      <a:lt2>
        <a:srgbClr val="FFCC00"/>
      </a:lt2>
      <a:accent1>
        <a:srgbClr val="CC0099"/>
      </a:accent1>
      <a:accent2>
        <a:srgbClr val="56002B"/>
      </a:accent2>
      <a:accent3>
        <a:srgbClr val="B8AAAD"/>
      </a:accent3>
      <a:accent4>
        <a:srgbClr val="DADAAE"/>
      </a:accent4>
      <a:accent5>
        <a:srgbClr val="E2AACA"/>
      </a:accent5>
      <a:accent6>
        <a:srgbClr val="4D0026"/>
      </a:accent6>
      <a:hlink>
        <a:srgbClr val="9C004E"/>
      </a:hlink>
      <a:folHlink>
        <a:srgbClr val="FF6600"/>
      </a:folHlink>
    </a:clrScheme>
    <a:fontScheme name="Ленты">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3200" b="0" i="1"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3200" b="0" i="1" u="none" strike="noStrike" cap="none" normalizeH="0" baseline="0" smtClean="0">
            <a:ln>
              <a:noFill/>
            </a:ln>
            <a:solidFill>
              <a:schemeClr val="tx1"/>
            </a:solidFill>
            <a:effectLst/>
            <a:latin typeface="Times New Roman" charset="0"/>
          </a:defRPr>
        </a:defPPr>
      </a:lstStyle>
    </a:lnDef>
  </a:objectDefaults>
  <a:extraClrSchemeLst>
    <a:extraClrScheme>
      <a:clrScheme name="Ленты 1">
        <a:dk1>
          <a:srgbClr val="220011"/>
        </a:dk1>
        <a:lt1>
          <a:srgbClr val="FFFFCC"/>
        </a:lt1>
        <a:dk2>
          <a:srgbClr val="660033"/>
        </a:dk2>
        <a:lt2>
          <a:srgbClr val="FFCC00"/>
        </a:lt2>
        <a:accent1>
          <a:srgbClr val="CC0099"/>
        </a:accent1>
        <a:accent2>
          <a:srgbClr val="56002B"/>
        </a:accent2>
        <a:accent3>
          <a:srgbClr val="B8AAAD"/>
        </a:accent3>
        <a:accent4>
          <a:srgbClr val="DADAAE"/>
        </a:accent4>
        <a:accent5>
          <a:srgbClr val="E2AACA"/>
        </a:accent5>
        <a:accent6>
          <a:srgbClr val="4D0026"/>
        </a:accent6>
        <a:hlink>
          <a:srgbClr val="9C004E"/>
        </a:hlink>
        <a:folHlink>
          <a:srgbClr val="FF6600"/>
        </a:folHlink>
      </a:clrScheme>
      <a:clrMap bg1="dk2" tx1="lt1" bg2="dk1" tx2="lt2" accent1="accent1" accent2="accent2" accent3="accent3" accent4="accent4" accent5="accent5" accent6="accent6" hlink="hlink" folHlink="folHlink"/>
    </a:extraClrScheme>
    <a:extraClrScheme>
      <a:clrScheme name="Ленты 2">
        <a:dk1>
          <a:srgbClr val="001600"/>
        </a:dk1>
        <a:lt1>
          <a:srgbClr val="669900"/>
        </a:lt1>
        <a:dk2>
          <a:srgbClr val="000000"/>
        </a:dk2>
        <a:lt2>
          <a:srgbClr val="006600"/>
        </a:lt2>
        <a:accent1>
          <a:srgbClr val="336600"/>
        </a:accent1>
        <a:accent2>
          <a:srgbClr val="89BA00"/>
        </a:accent2>
        <a:accent3>
          <a:srgbClr val="B8CAAA"/>
        </a:accent3>
        <a:accent4>
          <a:srgbClr val="001100"/>
        </a:accent4>
        <a:accent5>
          <a:srgbClr val="ADB8AA"/>
        </a:accent5>
        <a:accent6>
          <a:srgbClr val="7CA800"/>
        </a:accent6>
        <a:hlink>
          <a:srgbClr val="FFCC00"/>
        </a:hlink>
        <a:folHlink>
          <a:srgbClr val="FF7C80"/>
        </a:folHlink>
      </a:clrScheme>
      <a:clrMap bg1="lt1" tx1="dk1" bg2="lt2" tx2="dk2" accent1="accent1" accent2="accent2" accent3="accent3" accent4="accent4" accent5="accent5" accent6="accent6" hlink="hlink" folHlink="folHlink"/>
    </a:extraClrScheme>
    <a:extraClrScheme>
      <a:clrScheme name="Ленты 3">
        <a:dk1>
          <a:srgbClr val="000000"/>
        </a:dk1>
        <a:lt1>
          <a:srgbClr val="B2B2B2"/>
        </a:lt1>
        <a:dk2>
          <a:srgbClr val="000000"/>
        </a:dk2>
        <a:lt2>
          <a:srgbClr val="777777"/>
        </a:lt2>
        <a:accent1>
          <a:srgbClr val="CBCBCB"/>
        </a:accent1>
        <a:accent2>
          <a:srgbClr val="969696"/>
        </a:accent2>
        <a:accent3>
          <a:srgbClr val="D5D5D5"/>
        </a:accent3>
        <a:accent4>
          <a:srgbClr val="000000"/>
        </a:accent4>
        <a:accent5>
          <a:srgbClr val="E2E2E2"/>
        </a:accent5>
        <a:accent6>
          <a:srgbClr val="878787"/>
        </a:accent6>
        <a:hlink>
          <a:srgbClr val="333333"/>
        </a:hlink>
        <a:folHlink>
          <a:srgbClr val="777777"/>
        </a:folHlink>
      </a:clrScheme>
      <a:clrMap bg1="lt1" tx1="dk1" bg2="lt2" tx2="dk2" accent1="accent1" accent2="accent2" accent3="accent3" accent4="accent4" accent5="accent5" accent6="accent6" hlink="hlink" folHlink="folHlink"/>
    </a:extraClrScheme>
    <a:extraClrScheme>
      <a:clrScheme name="Ленты 4">
        <a:dk1>
          <a:srgbClr val="000F1E"/>
        </a:dk1>
        <a:lt1>
          <a:srgbClr val="FFFFFF"/>
        </a:lt1>
        <a:dk2>
          <a:srgbClr val="003366"/>
        </a:dk2>
        <a:lt2>
          <a:srgbClr val="33CCCC"/>
        </a:lt2>
        <a:accent1>
          <a:srgbClr val="006699"/>
        </a:accent1>
        <a:accent2>
          <a:srgbClr val="003366"/>
        </a:accent2>
        <a:accent3>
          <a:srgbClr val="AAADB8"/>
        </a:accent3>
        <a:accent4>
          <a:srgbClr val="DADADA"/>
        </a:accent4>
        <a:accent5>
          <a:srgbClr val="AAB8CA"/>
        </a:accent5>
        <a:accent6>
          <a:srgbClr val="002D5C"/>
        </a:accent6>
        <a:hlink>
          <a:srgbClr val="0099CC"/>
        </a:hlink>
        <a:folHlink>
          <a:srgbClr val="009999"/>
        </a:folHlink>
      </a:clrScheme>
      <a:clrMap bg1="dk2" tx1="lt1" bg2="dk1" tx2="lt2" accent1="accent1" accent2="accent2" accent3="accent3" accent4="accent4" accent5="accent5" accent6="accent6" hlink="hlink" folHlink="folHlink"/>
    </a:extraClrScheme>
    <a:extraClrScheme>
      <a:clrScheme name="Ленты 5">
        <a:dk1>
          <a:srgbClr val="002F2E"/>
        </a:dk1>
        <a:lt1>
          <a:srgbClr val="FFFFFF"/>
        </a:lt1>
        <a:dk2>
          <a:srgbClr val="008080"/>
        </a:dk2>
        <a:lt2>
          <a:srgbClr val="66FFCC"/>
        </a:lt2>
        <a:accent1>
          <a:srgbClr val="0099CC"/>
        </a:accent1>
        <a:accent2>
          <a:srgbClr val="005250"/>
        </a:accent2>
        <a:accent3>
          <a:srgbClr val="AAC0C0"/>
        </a:accent3>
        <a:accent4>
          <a:srgbClr val="DADADA"/>
        </a:accent4>
        <a:accent5>
          <a:srgbClr val="AACAE2"/>
        </a:accent5>
        <a:accent6>
          <a:srgbClr val="004948"/>
        </a:accent6>
        <a:hlink>
          <a:srgbClr val="00CC99"/>
        </a:hlink>
        <a:folHlink>
          <a:srgbClr val="009999"/>
        </a:folHlink>
      </a:clrScheme>
      <a:clrMap bg1="dk2" tx1="lt1" bg2="dk1" tx2="lt2" accent1="accent1" accent2="accent2" accent3="accent3" accent4="accent4" accent5="accent5" accent6="accent6" hlink="hlink" folHlink="folHlink"/>
    </a:extraClrScheme>
    <a:extraClrScheme>
      <a:clrScheme name="Ленты 6">
        <a:dk1>
          <a:srgbClr val="000022"/>
        </a:dk1>
        <a:lt1>
          <a:srgbClr val="FFFFFF"/>
        </a:lt1>
        <a:dk2>
          <a:srgbClr val="000066"/>
        </a:dk2>
        <a:lt2>
          <a:srgbClr val="FFCC00"/>
        </a:lt2>
        <a:accent1>
          <a:srgbClr val="666699"/>
        </a:accent1>
        <a:accent2>
          <a:srgbClr val="000048"/>
        </a:accent2>
        <a:accent3>
          <a:srgbClr val="AAAAB8"/>
        </a:accent3>
        <a:accent4>
          <a:srgbClr val="DADADA"/>
        </a:accent4>
        <a:accent5>
          <a:srgbClr val="B8B8CA"/>
        </a:accent5>
        <a:accent6>
          <a:srgbClr val="000040"/>
        </a:accent6>
        <a:hlink>
          <a:srgbClr val="9999FF"/>
        </a:hlink>
        <a:folHlink>
          <a:srgbClr val="000099"/>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шаблоны оформления презентаций</Template>
  <TotalTime>45</TotalTime>
  <Words>1180</Words>
  <Application>Microsoft Office PowerPoint</Application>
  <PresentationFormat>Экран (4:3)</PresentationFormat>
  <Paragraphs>67</Paragraphs>
  <Slides>20</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22</vt:i4>
      </vt:variant>
      <vt:variant>
        <vt:lpstr>Заголовки слайдов</vt:lpstr>
      </vt:variant>
      <vt:variant>
        <vt:i4>20</vt:i4>
      </vt:variant>
    </vt:vector>
  </HeadingPairs>
  <TitlesOfParts>
    <vt:vector size="51" baseType="lpstr">
      <vt:lpstr>Calibri</vt:lpstr>
      <vt:lpstr>Arial</vt:lpstr>
      <vt:lpstr>Times New Roman</vt:lpstr>
      <vt:lpstr>Wingdings</vt:lpstr>
      <vt:lpstr>Garamond</vt:lpstr>
      <vt:lpstr>Tahoma</vt:lpstr>
      <vt:lpstr>Arial Black</vt:lpstr>
      <vt:lpstr>Monotype Sorts</vt:lpstr>
      <vt:lpstr>Verdana</vt:lpstr>
      <vt:lpstr>шаблоны оформления презентаций</vt:lpstr>
      <vt:lpstr>Горы</vt:lpstr>
      <vt:lpstr>Презентация анализа причин неудачи проекта</vt:lpstr>
      <vt:lpstr>Оформление по умолчанию</vt:lpstr>
      <vt:lpstr>BEDROCK</vt:lpstr>
      <vt:lpstr>1_Оформление по умолчанию</vt:lpstr>
      <vt:lpstr>Международный</vt:lpstr>
      <vt:lpstr>Wheat</vt:lpstr>
      <vt:lpstr>Занавес</vt:lpstr>
      <vt:lpstr>Тетрадь</vt:lpstr>
      <vt:lpstr>Салют</vt:lpstr>
      <vt:lpstr>Бамбук</vt:lpstr>
      <vt:lpstr>Company Handbook</vt:lpstr>
      <vt:lpstr>Рисовая бумага</vt:lpstr>
      <vt:lpstr>Водоворот</vt:lpstr>
      <vt:lpstr>Граница</vt:lpstr>
      <vt:lpstr>Тарелка</vt:lpstr>
      <vt:lpstr>Клен</vt:lpstr>
      <vt:lpstr>Clouds</vt:lpstr>
      <vt:lpstr>Орбита</vt:lpstr>
      <vt:lpstr>Сумерки</vt:lpstr>
      <vt:lpstr>Ленты</vt:lpstr>
      <vt:lpstr>Международные организации</vt:lpstr>
      <vt:lpstr>ООН</vt:lpstr>
      <vt:lpstr>Основные цели ООН</vt:lpstr>
      <vt:lpstr>Штаб-квартира ООН в г. Нью-Йорк (США) </vt:lpstr>
      <vt:lpstr>Главные органы ООН</vt:lpstr>
      <vt:lpstr>Генеральная Ассамблея</vt:lpstr>
      <vt:lpstr>Совет Безопасности</vt:lpstr>
      <vt:lpstr>Экономический и Социальный Совет</vt:lpstr>
      <vt:lpstr>Совет по опеке</vt:lpstr>
      <vt:lpstr>Международный Суд. </vt:lpstr>
      <vt:lpstr>Структура ООН. Где размещены основные учреждения системы ООН</vt:lpstr>
      <vt:lpstr>Другие  международные организации</vt:lpstr>
      <vt:lpstr>Организация Североатлантического Договора — НАТО  </vt:lpstr>
      <vt:lpstr>Совет экономической взаимопомощи — СЭВ  </vt:lpstr>
      <vt:lpstr>АНЗЮС (Australia-New Zealand-United States Security Treaty — ANZUS)</vt:lpstr>
      <vt:lpstr>Организация по безопасности и сотрудничеству в Европе — ОБСЕ</vt:lpstr>
      <vt:lpstr>Исламская Конференция — ОИК</vt:lpstr>
      <vt:lpstr>Лига Арабских Государств — ЛАГ</vt:lpstr>
      <vt:lpstr>Организация стран — экспортеров нефти — ОПЕК</vt:lpstr>
      <vt:lpstr>Союз Независимых Государств — СНГ</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Международные организации</dc:title>
  <dc:creator>Programmer</dc:creator>
  <cp:lastModifiedBy>Admin</cp:lastModifiedBy>
  <cp:revision>5</cp:revision>
  <dcterms:created xsi:type="dcterms:W3CDTF">2009-10-25T13:54:40Z</dcterms:created>
  <dcterms:modified xsi:type="dcterms:W3CDTF">2012-12-27T22:00:37Z</dcterms:modified>
</cp:coreProperties>
</file>