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98" r:id="rId9"/>
    <p:sldId id="300" r:id="rId10"/>
    <p:sldId id="268" r:id="rId11"/>
    <p:sldId id="269" r:id="rId12"/>
    <p:sldId id="270" r:id="rId13"/>
    <p:sldId id="271" r:id="rId14"/>
    <p:sldId id="272" r:id="rId15"/>
    <p:sldId id="283" r:id="rId16"/>
    <p:sldId id="286" r:id="rId17"/>
    <p:sldId id="309" r:id="rId18"/>
    <p:sldId id="290" r:id="rId19"/>
    <p:sldId id="291" r:id="rId20"/>
    <p:sldId id="308" r:id="rId21"/>
    <p:sldId id="30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100" d="100"/>
          <a:sy n="100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19B7C-2C8B-46D9-AA19-D4D9877A0462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D9F96-EC4D-4B0A-9DEC-C90E6683D3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D9F96-EC4D-4B0A-9DEC-C90E6683D3A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D9F96-EC4D-4B0A-9DEC-C90E6683D3A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D9F96-EC4D-4B0A-9DEC-C90E6683D3A4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000108"/>
            <a:ext cx="7851648" cy="521497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 smtClean="0">
                <a:effectLst/>
              </a:rPr>
              <a:t> </a:t>
            </a:r>
            <a:endParaRPr lang="ru-RU" sz="32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500174"/>
            <a:ext cx="6215106" cy="4000528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Царство  моря,</a:t>
            </a:r>
          </a:p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дюн                                         и птичьих  голосов</a:t>
            </a:r>
          </a:p>
          <a:p>
            <a:pPr algn="ctr"/>
            <a:endParaRPr lang="ru-RU" sz="6000" dirty="0" smtClean="0">
              <a:solidFill>
                <a:srgbClr val="002060"/>
              </a:solidFill>
            </a:endParaRPr>
          </a:p>
          <a:p>
            <a:pPr algn="ctr"/>
            <a:r>
              <a:rPr lang="ru-RU" sz="6000" dirty="0" smtClean="0">
                <a:solidFill>
                  <a:srgbClr val="002060"/>
                </a:solidFill>
              </a:rPr>
              <a:t> 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 flipV="1">
            <a:off x="2500297" y="6614934"/>
            <a:ext cx="714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9786974" y="1928802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Минус 5"/>
          <p:cNvSpPr/>
          <p:nvPr/>
        </p:nvSpPr>
        <p:spPr>
          <a:xfrm>
            <a:off x="0" y="4643446"/>
            <a:ext cx="9358346" cy="2214554"/>
          </a:xfrm>
          <a:prstGeom prst="mathMinu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Работу  выполнила  Цыганкова  Зинаида  Ивановна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500042"/>
            <a:ext cx="8229600" cy="542925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Приют   и  дом 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для  птичьих  стай,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как  дар,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коса  эта  хранима.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Прекрасный,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вечно  юный  край!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Здесь  всё, как   мир,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неповторимо.</a:t>
            </a:r>
          </a:p>
          <a:p>
            <a:pPr algn="ctr"/>
            <a:endParaRPr lang="ru-RU" sz="4000" dirty="0" smtClean="0"/>
          </a:p>
          <a:p>
            <a:pPr algn="ctr"/>
            <a:endParaRPr lang="ru-RU" sz="4000" dirty="0"/>
          </a:p>
        </p:txBody>
      </p:sp>
      <p:pic>
        <p:nvPicPr>
          <p:cNvPr id="4" name="Рисунок 3" descr="img2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642917"/>
            <a:ext cx="3214710" cy="597330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714356"/>
            <a:ext cx="5320948" cy="564360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357158" y="571480"/>
            <a:ext cx="3071842" cy="5676920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Куршская коса – уникальное  явление  природы,  с  неповторимыми  ландшафтами, особым  растительным  миром,  своеобразным  микроклиматом  и удивительным  творением  моря  и ветра – дюнами.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85720" y="857232"/>
            <a:ext cx="3143280" cy="539116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Почти  на  100 км  от  города  Зеленоградска  до  литовского  города  Клайпеды  протянулась  Куршская  коса и  отгородила  от  Балтийского  моря  залив.  Море  и  ветер  трудились  над  созданием  этой  узенькой  полоски  земли.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img16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428992" y="857232"/>
            <a:ext cx="5500726" cy="5286412"/>
          </a:xfrm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428604"/>
            <a:ext cx="4286280" cy="6215106"/>
          </a:xfrm>
        </p:spPr>
        <p:txBody>
          <a:bodyPr>
            <a:normAutofit fontScale="85000" lnSpcReduction="1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 как же образовалась коса на самом деле? Что говорят учёные?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На северном побережье Калининградского полуострова – у Светлогорска, Отрадного и Пионерского берег моря высокий и обрывистый. С очень давних времён и до наших дней разрушают его морские волны. Всё, что падает с обрыва, попадает  в воду, тут же подхватывается береговым течением. А течения эти направлены  в сторону Куршской косы. Когда-то на месте косы в море  были лишь небольшие островки и мели. Отмели росли и постепенно поднимались над водой, превращаясь в острова. Со временем острова соединились между собой. Так образовалась коса. 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img16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714356"/>
            <a:ext cx="4429155" cy="600079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857232"/>
            <a:ext cx="3214718" cy="539116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Пришёл ты сюда  и стоишь восхищённый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Безбрежностью  моря и дюн белизной…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Чарует.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Ты в дюнах стоишь, восхищённый,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Ведут хороводы песчаные волны.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А ветер их кружит,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Вздымает, несёт…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5362" name="Picture 2" descr="D:\Коса\PICT00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28604"/>
            <a:ext cx="5572164" cy="60722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642918"/>
            <a:ext cx="7258072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Гряда  дюн  на Куршской  косе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img1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95" t="1538" r="847" b="7692"/>
          <a:stretch>
            <a:fillRect/>
          </a:stretch>
        </p:blipFill>
        <p:spPr>
          <a:xfrm>
            <a:off x="500034" y="1928802"/>
            <a:ext cx="8215370" cy="4214842"/>
          </a:xfr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7410" name="Picture 2" descr="D:\Коса\PICT00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8715436" cy="59293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Невысокие заборчики из тростника и хвороста задерживают песок, не дают ему свободно перемещаться по склонам, а травы-песколюбы  в  этом большие помощники. Их корни скрепляют почву. Нелёгкий это труд– усмирять подвижные пески.</a:t>
            </a:r>
            <a:endParaRPr lang="ru-RU" sz="2400" dirty="0"/>
          </a:p>
        </p:txBody>
      </p:sp>
      <p:pic>
        <p:nvPicPr>
          <p:cNvPr id="19458" name="Picture 2" descr="D:\Коса\PICT00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35163"/>
            <a:ext cx="8786874" cy="47664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514352"/>
            <a:ext cx="3643338" cy="6343648"/>
          </a:xfrm>
        </p:spPr>
        <p:txBody>
          <a:bodyPr/>
          <a:lstStyle/>
          <a:p>
            <a:r>
              <a:rPr lang="ru-RU" sz="2800" b="1" dirty="0" smtClean="0"/>
              <a:t>На Куршской косе в посёлке Рыбачьем находится специальная станция, где живут и работают интересные люди, занимающиеся изучением  птиц – орнитологи. В весеннюю и осеннюю пору над этим местом пролетает птиц во много раз больше… чем над любой другой территорией на Земле!</a:t>
            </a:r>
            <a:endParaRPr lang="ru-RU" sz="28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685800" y="3929066"/>
            <a:ext cx="2743200" cy="2319334"/>
          </a:xfrm>
        </p:spPr>
        <p:txBody>
          <a:bodyPr/>
          <a:lstStyle/>
          <a:p>
            <a:r>
              <a:rPr lang="ru-RU" dirty="0" smtClean="0"/>
              <a:t>                                </a:t>
            </a:r>
            <a:r>
              <a:rPr lang="en-US" dirty="0" smtClean="0"/>
              <a:t>   </a:t>
            </a: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Содержимое 3" descr="img2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29058" y="642918"/>
            <a:ext cx="5000660" cy="6055262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71438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В самом узком месте косы поставлена ловушка – огромная сеть, величиной с трёхэтажный дом.</a:t>
            </a:r>
            <a:endParaRPr lang="ru-RU" sz="2800" b="1" dirty="0"/>
          </a:p>
        </p:txBody>
      </p:sp>
      <p:pic>
        <p:nvPicPr>
          <p:cNvPr id="4" name="Содержимое 3" descr="img2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935163"/>
            <a:ext cx="8572560" cy="4708547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Птиц , попавших в ловушку, тщательно изучают. Определяют их вид, пол, возраст, взвешивают на специальных  весах и все сведения заносятся в специальный журнал.</a:t>
            </a:r>
            <a:endParaRPr lang="ru-RU" sz="2400" b="1" dirty="0"/>
          </a:p>
        </p:txBody>
      </p:sp>
      <p:pic>
        <p:nvPicPr>
          <p:cNvPr id="4" name="Содержимое 3" descr="img2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8564275" cy="4572032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857256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Кольцевание  птиц</a:t>
            </a:r>
            <a:endParaRPr lang="ru-RU" sz="40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20" y="1571612"/>
            <a:ext cx="4211668" cy="4929222"/>
          </a:xfrm>
        </p:spPr>
        <p:txBody>
          <a:bodyPr/>
          <a:lstStyle/>
          <a:p>
            <a:r>
              <a:rPr lang="ru-RU" dirty="0" smtClean="0"/>
              <a:t>Птице на лапку надевают кольцо с номером и надписью «Москва». В Москве находится центр кольцевания птиц. Туда и должен сообщить каждый, кто найдёт или поймает окольцованную птицу, место отлова и номер кольца. Чем больше таких сведений, тем скорее удастся орнитологам разгадать тайны птичьих перелётов.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60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642918"/>
            <a:ext cx="4214842" cy="585059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Пейзажи  косы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3" descr="img2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7158284" cy="4875454"/>
          </a:xfrm>
          <a:prstGeom prst="rect">
            <a:avLst/>
          </a:prstGeom>
        </p:spPr>
      </p:pic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08104" y="764704"/>
            <a:ext cx="306083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PICT0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8715436" cy="60007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PICT00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8715436" cy="59472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Танцующий лес</a:t>
            </a:r>
            <a:endParaRPr lang="ru-RU" dirty="0"/>
          </a:p>
        </p:txBody>
      </p:sp>
      <p:pic>
        <p:nvPicPr>
          <p:cNvPr id="8194" name="Picture 2" descr="D:\PICT0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58118" cy="54304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PICT00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980728"/>
            <a:ext cx="4608512" cy="5616624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D:\PICT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980728"/>
            <a:ext cx="3781654" cy="56272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PICT00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8715436" cy="58936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500042"/>
            <a:ext cx="6786578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</a:t>
            </a:r>
            <a:r>
              <a:rPr lang="ru-RU" b="1" dirty="0" smtClean="0"/>
              <a:t>Дары  природы</a:t>
            </a:r>
            <a:endParaRPr lang="ru-RU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429124" y="1357298"/>
            <a:ext cx="4041775" cy="22860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 припёке у пеньков                                          Много тонких стебельков.</a:t>
            </a:r>
          </a:p>
          <a:p>
            <a:r>
              <a:rPr lang="ru-RU" dirty="0" smtClean="0"/>
              <a:t>Каждый тонкий стебелёк</a:t>
            </a:r>
          </a:p>
          <a:p>
            <a:r>
              <a:rPr lang="ru-RU" dirty="0" smtClean="0"/>
              <a:t>Держит  алый огонёк.</a:t>
            </a:r>
          </a:p>
          <a:p>
            <a:r>
              <a:rPr lang="ru-RU" dirty="0" smtClean="0"/>
              <a:t>Разгибаем стебельки –</a:t>
            </a:r>
          </a:p>
          <a:p>
            <a:r>
              <a:rPr lang="ru-RU" dirty="0" smtClean="0"/>
              <a:t>Собираем огоньки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400052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 descr="D:\Коса\PICT010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143248"/>
            <a:ext cx="4041775" cy="3245645"/>
          </a:xfrm>
          <a:prstGeom prst="rect">
            <a:avLst/>
          </a:prstGeom>
          <a:noFill/>
        </p:spPr>
      </p:pic>
      <p:sp>
        <p:nvSpPr>
          <p:cNvPr id="15" name="Содержимое 1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429256" y="704088"/>
            <a:ext cx="3333744" cy="1867656"/>
          </a:xfrm>
        </p:spPr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ru-RU" b="1" dirty="0" smtClean="0"/>
              <a:t>Береги        природу!</a:t>
            </a:r>
            <a:endParaRPr lang="ru-RU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4294967295"/>
          </p:nvPr>
        </p:nvSpPr>
        <p:spPr>
          <a:xfrm>
            <a:off x="0" y="4500563"/>
            <a:ext cx="4038600" cy="18542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Человек,  будь    добрым и бережливым!  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6630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14688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714356"/>
            <a:ext cx="5022845" cy="376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473</Words>
  <Application>Microsoft Office PowerPoint</Application>
  <PresentationFormat>Экран (4:3)</PresentationFormat>
  <Paragraphs>48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 </vt:lpstr>
      <vt:lpstr>Слайд 2</vt:lpstr>
      <vt:lpstr>Слайд 3</vt:lpstr>
      <vt:lpstr>Слайд 4</vt:lpstr>
      <vt:lpstr>Слайд 5</vt:lpstr>
      <vt:lpstr>Слайд 6</vt:lpstr>
      <vt:lpstr>Гряда  дюн  на Куршской  косе</vt:lpstr>
      <vt:lpstr>Слайд 8</vt:lpstr>
      <vt:lpstr>Невысокие заборчики из тростника и хвороста задерживают песок, не дают ему свободно перемещаться по склонам, а травы-песколюбы  в  этом большие помощники. Их корни скрепляют почву. Нелёгкий это труд– усмирять подвижные пески.</vt:lpstr>
      <vt:lpstr>На Куршской косе в посёлке Рыбачьем находится специальная станция, где живут и работают интересные люди, занимающиеся изучением  птиц – орнитологи. В весеннюю и осеннюю пору над этим местом пролетает птиц во много раз больше… чем над любой другой территорией на Земле!</vt:lpstr>
      <vt:lpstr>В самом узком месте косы поставлена ловушка – огромная сеть, величиной с трёхэтажный дом.</vt:lpstr>
      <vt:lpstr>Птиц , попавших в ловушку, тщательно изучают. Определяют их вид, пол, возраст, взвешивают на специальных  весах и все сведения заносятся в специальный журнал.</vt:lpstr>
      <vt:lpstr>Кольцевание  птиц</vt:lpstr>
      <vt:lpstr>Пейзажи  косы</vt:lpstr>
      <vt:lpstr>Слайд 15</vt:lpstr>
      <vt:lpstr>Слайд 16</vt:lpstr>
      <vt:lpstr>Танцующий лес</vt:lpstr>
      <vt:lpstr>Слайд 18</vt:lpstr>
      <vt:lpstr>Слайд 19</vt:lpstr>
      <vt:lpstr>                    Дары  природы</vt:lpstr>
      <vt:lpstr>  Береги        природу!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Начальные классы №1</dc:creator>
  <cp:lastModifiedBy>Начальные классы №1</cp:lastModifiedBy>
  <cp:revision>45</cp:revision>
  <dcterms:modified xsi:type="dcterms:W3CDTF">2013-05-06T14:14:14Z</dcterms:modified>
</cp:coreProperties>
</file>